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Lst>
  <p:sldSz cx="13004800" cy="9753600"/>
  <p:notesSz cx="6858000" cy="9144000"/>
  <p:defaultTextStyle>
    <a:lvl1pPr algn="ctr" defTabSz="584200">
      <a:defRPr sz="3600">
        <a:solidFill>
          <a:srgbClr val="FFFFFF"/>
        </a:solidFill>
        <a:latin typeface="+mn-lt"/>
        <a:ea typeface="+mn-ea"/>
        <a:cs typeface="+mn-cs"/>
        <a:sym typeface="Helvetica Light"/>
      </a:defRPr>
    </a:lvl1pPr>
    <a:lvl2pPr indent="228600" algn="ctr" defTabSz="584200">
      <a:defRPr sz="3600">
        <a:solidFill>
          <a:srgbClr val="FFFFFF"/>
        </a:solidFill>
        <a:latin typeface="+mn-lt"/>
        <a:ea typeface="+mn-ea"/>
        <a:cs typeface="+mn-cs"/>
        <a:sym typeface="Helvetica Light"/>
      </a:defRPr>
    </a:lvl2pPr>
    <a:lvl3pPr indent="457200" algn="ctr" defTabSz="584200">
      <a:defRPr sz="3600">
        <a:solidFill>
          <a:srgbClr val="FFFFFF"/>
        </a:solidFill>
        <a:latin typeface="+mn-lt"/>
        <a:ea typeface="+mn-ea"/>
        <a:cs typeface="+mn-cs"/>
        <a:sym typeface="Helvetica Light"/>
      </a:defRPr>
    </a:lvl3pPr>
    <a:lvl4pPr indent="685800" algn="ctr" defTabSz="584200">
      <a:defRPr sz="3600">
        <a:solidFill>
          <a:srgbClr val="FFFFFF"/>
        </a:solidFill>
        <a:latin typeface="+mn-lt"/>
        <a:ea typeface="+mn-ea"/>
        <a:cs typeface="+mn-cs"/>
        <a:sym typeface="Helvetica Light"/>
      </a:defRPr>
    </a:lvl4pPr>
    <a:lvl5pPr indent="914400" algn="ctr" defTabSz="584200">
      <a:defRPr sz="3600">
        <a:solidFill>
          <a:srgbClr val="FFFFFF"/>
        </a:solidFill>
        <a:latin typeface="+mn-lt"/>
        <a:ea typeface="+mn-ea"/>
        <a:cs typeface="+mn-cs"/>
        <a:sym typeface="Helvetica Light"/>
      </a:defRPr>
    </a:lvl5pPr>
    <a:lvl6pPr indent="1143000" algn="ctr" defTabSz="584200">
      <a:defRPr sz="3600">
        <a:solidFill>
          <a:srgbClr val="FFFFFF"/>
        </a:solidFill>
        <a:latin typeface="+mn-lt"/>
        <a:ea typeface="+mn-ea"/>
        <a:cs typeface="+mn-cs"/>
        <a:sym typeface="Helvetica Light"/>
      </a:defRPr>
    </a:lvl6pPr>
    <a:lvl7pPr indent="1371600" algn="ctr" defTabSz="584200">
      <a:defRPr sz="3600">
        <a:solidFill>
          <a:srgbClr val="FFFFFF"/>
        </a:solidFill>
        <a:latin typeface="+mn-lt"/>
        <a:ea typeface="+mn-ea"/>
        <a:cs typeface="+mn-cs"/>
        <a:sym typeface="Helvetica Light"/>
      </a:defRPr>
    </a:lvl7pPr>
    <a:lvl8pPr indent="1600200" algn="ctr" defTabSz="584200">
      <a:defRPr sz="3600">
        <a:solidFill>
          <a:srgbClr val="FFFFFF"/>
        </a:solidFill>
        <a:latin typeface="+mn-lt"/>
        <a:ea typeface="+mn-ea"/>
        <a:cs typeface="+mn-cs"/>
        <a:sym typeface="Helvetica Light"/>
      </a:defRPr>
    </a:lvl8pPr>
    <a:lvl9pPr indent="1828800" algn="ctr" defTabSz="584200">
      <a:defRPr sz="36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 31"/>
          <p:cNvSpPr/>
          <p:nvPr>
            <p:ph type="sldImg"/>
          </p:nvPr>
        </p:nvSpPr>
        <p:spPr>
          <a:xfrm>
            <a:off x="1143000" y="685800"/>
            <a:ext cx="4572000" cy="3429000"/>
          </a:xfrm>
          <a:prstGeom prst="rect">
            <a:avLst/>
          </a:prstGeom>
        </p:spPr>
        <p:txBody>
          <a:bodyPr/>
          <a:lstStyle/>
          <a:p>
            <a:pPr lvl="0"/>
          </a:p>
        </p:txBody>
      </p:sp>
      <p:sp>
        <p:nvSpPr>
          <p:cNvPr id="32" name="Shape 32"/>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Bullets">
    <p:bg>
      <p:bgPr>
        <a:solidFill>
          <a:srgbClr val="FFFFFF"/>
        </a:solidFill>
      </p:bgPr>
    </p:bg>
    <p:spTree>
      <p:nvGrpSpPr>
        <p:cNvPr id="1" name=""/>
        <p:cNvGrpSpPr/>
        <p:nvPr/>
      </p:nvGrpSpPr>
      <p:grpSpPr>
        <a:xfrm>
          <a:off x="0" y="0"/>
          <a:ext cx="0" cy="0"/>
          <a:chOff x="0" y="0"/>
          <a:chExt cx="0" cy="0"/>
        </a:xfrm>
      </p:grpSpPr>
      <p:sp>
        <p:nvSpPr>
          <p:cNvPr id="30" name="Shape 30"/>
          <p:cNvSpPr/>
          <p:nvPr>
            <p:ph type="body" idx="1"/>
          </p:nvPr>
        </p:nvSpPr>
        <p:spPr>
          <a:xfrm>
            <a:off x="952500" y="1270000"/>
            <a:ext cx="11099800" cy="7213600"/>
          </a:xfrm>
          <a:prstGeom prst="rect">
            <a:avLst/>
          </a:prstGeom>
        </p:spPr>
        <p:txBody>
          <a:bodyPr/>
          <a:lstStyle>
            <a:lvl1pPr>
              <a:defRPr sz="3600">
                <a:solidFill>
                  <a:srgbClr val="000000"/>
                </a:solidFill>
              </a:defRPr>
            </a:lvl1pPr>
            <a:lvl2pPr>
              <a:defRPr sz="3600">
                <a:solidFill>
                  <a:srgbClr val="000000"/>
                </a:solidFill>
              </a:defRPr>
            </a:lvl2pPr>
            <a:lvl3pPr>
              <a:defRPr sz="3600">
                <a:solidFill>
                  <a:srgbClr val="000000"/>
                </a:solidFill>
              </a:defRPr>
            </a:lvl3pPr>
            <a:lvl4pPr>
              <a:defRPr sz="3600">
                <a:solidFill>
                  <a:srgbClr val="000000"/>
                </a:solidFill>
              </a:defRPr>
            </a:lvl4pPr>
            <a:lvl5pPr>
              <a:defRPr sz="3600">
                <a:solidFill>
                  <a:srgbClr val="000000"/>
                </a:solidFill>
              </a:defRPr>
            </a:lvl5pPr>
          </a:lstStyle>
          <a:p>
            <a:pPr lvl="0">
              <a:defRPr sz="1800"/>
            </a:pPr>
            <a:r>
              <a:rPr sz="3600"/>
              <a:t>Body Level One</a:t>
            </a:r>
            <a:endParaRPr sz="3600"/>
          </a:p>
          <a:p>
            <a:pPr lvl="1">
              <a:defRPr sz="1800"/>
            </a:pPr>
            <a:r>
              <a:rPr sz="3600"/>
              <a:t>Body Level Two</a:t>
            </a:r>
            <a:endParaRPr sz="3600"/>
          </a:p>
          <a:p>
            <a:pPr lvl="2">
              <a:defRPr sz="1800"/>
            </a:pPr>
            <a:r>
              <a:rPr sz="3600"/>
              <a:t>Body Level Three</a:t>
            </a:r>
            <a:endParaRPr sz="3600"/>
          </a:p>
          <a:p>
            <a:pPr lvl="3">
              <a:defRPr sz="1800"/>
            </a:pPr>
            <a:r>
              <a:rPr sz="3600"/>
              <a:t>Body Level Four</a:t>
            </a:r>
            <a:endParaRPr sz="3600"/>
          </a:p>
          <a:p>
            <a:pPr lvl="4">
              <a:defRPr sz="1800"/>
            </a:pPr>
            <a:r>
              <a:rPr sz="3600"/>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lstStyle/>
          <a:p>
            <a:pPr lvl="0">
              <a:defRPr sz="1800">
                <a:solidFill>
                  <a:srgbClr val="000000"/>
                </a:solidFill>
              </a:defRPr>
            </a:pPr>
            <a:r>
              <a:rPr sz="8000">
                <a:solidFill>
                  <a:srgbClr val="FFFFFF"/>
                </a:solidFill>
              </a:rPr>
              <a:t>Title Text</a:t>
            </a:r>
          </a:p>
        </p:txBody>
      </p:sp>
      <p:sp>
        <p:nvSpPr>
          <p:cNvPr id="9" name="Shape 9"/>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nchor="b"/>
          <a:lstStyle>
            <a:lvl1pPr>
              <a:defRPr sz="6000"/>
            </a:lvl1pPr>
          </a:lstStyle>
          <a:p>
            <a:pPr lvl="0">
              <a:defRPr sz="1800">
                <a:solidFill>
                  <a:srgbClr val="000000"/>
                </a:solidFill>
              </a:defRPr>
            </a:pPr>
            <a:r>
              <a:rPr sz="6000">
                <a:solidFill>
                  <a:srgbClr val="FFFFFF"/>
                </a:solidFill>
              </a:rPr>
              <a:t>Title Text</a:t>
            </a:r>
          </a:p>
        </p:txBody>
      </p:sp>
      <p:sp>
        <p:nvSpPr>
          <p:cNvPr id="14" name="Shape 14"/>
          <p:cNvSpPr/>
          <p:nvPr>
            <p:ph type="body"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19" name="Shape 19"/>
          <p:cNvSpPr/>
          <p:nvPr>
            <p:ph type="body" idx="1"/>
          </p:nvPr>
        </p:nvSpPr>
        <p:spPr>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22" name="Shape 22"/>
          <p:cNvSpPr/>
          <p:nvPr>
            <p:ph type="body"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8000">
                <a:solidFill>
                  <a:srgbClr val="FFFFFF"/>
                </a:solidFill>
              </a:rPr>
              <a:t>Title Text</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spd="med" advClick="1"/>
  <p:txStyles>
    <p:titleStyle>
      <a:lvl1pPr algn="ctr" defTabSz="584200">
        <a:defRPr sz="8000">
          <a:solidFill>
            <a:srgbClr val="FFFFFF"/>
          </a:solidFill>
          <a:latin typeface="+mn-lt"/>
          <a:ea typeface="+mn-ea"/>
          <a:cs typeface="+mn-cs"/>
          <a:sym typeface="Helvetica Light"/>
        </a:defRPr>
      </a:lvl1pPr>
      <a:lvl2pPr indent="228600" algn="ctr" defTabSz="584200">
        <a:defRPr sz="8000">
          <a:solidFill>
            <a:srgbClr val="FFFFFF"/>
          </a:solidFill>
          <a:latin typeface="+mn-lt"/>
          <a:ea typeface="+mn-ea"/>
          <a:cs typeface="+mn-cs"/>
          <a:sym typeface="Helvetica Light"/>
        </a:defRPr>
      </a:lvl2pPr>
      <a:lvl3pPr indent="457200" algn="ctr" defTabSz="584200">
        <a:defRPr sz="8000">
          <a:solidFill>
            <a:srgbClr val="FFFFFF"/>
          </a:solidFill>
          <a:latin typeface="+mn-lt"/>
          <a:ea typeface="+mn-ea"/>
          <a:cs typeface="+mn-cs"/>
          <a:sym typeface="Helvetica Light"/>
        </a:defRPr>
      </a:lvl3pPr>
      <a:lvl4pPr indent="685800" algn="ctr" defTabSz="584200">
        <a:defRPr sz="8000">
          <a:solidFill>
            <a:srgbClr val="FFFFFF"/>
          </a:solidFill>
          <a:latin typeface="+mn-lt"/>
          <a:ea typeface="+mn-ea"/>
          <a:cs typeface="+mn-cs"/>
          <a:sym typeface="Helvetica Light"/>
        </a:defRPr>
      </a:lvl4pPr>
      <a:lvl5pPr indent="914400" algn="ctr" defTabSz="584200">
        <a:defRPr sz="8000">
          <a:solidFill>
            <a:srgbClr val="FFFFFF"/>
          </a:solidFill>
          <a:latin typeface="+mn-lt"/>
          <a:ea typeface="+mn-ea"/>
          <a:cs typeface="+mn-cs"/>
          <a:sym typeface="Helvetica Light"/>
        </a:defRPr>
      </a:lvl5pPr>
      <a:lvl6pPr indent="1143000" algn="ctr" defTabSz="584200">
        <a:defRPr sz="8000">
          <a:solidFill>
            <a:srgbClr val="FFFFFF"/>
          </a:solidFill>
          <a:latin typeface="+mn-lt"/>
          <a:ea typeface="+mn-ea"/>
          <a:cs typeface="+mn-cs"/>
          <a:sym typeface="Helvetica Light"/>
        </a:defRPr>
      </a:lvl6pPr>
      <a:lvl7pPr indent="1371600" algn="ctr" defTabSz="584200">
        <a:defRPr sz="8000">
          <a:solidFill>
            <a:srgbClr val="FFFFFF"/>
          </a:solidFill>
          <a:latin typeface="+mn-lt"/>
          <a:ea typeface="+mn-ea"/>
          <a:cs typeface="+mn-cs"/>
          <a:sym typeface="Helvetica Light"/>
        </a:defRPr>
      </a:lvl7pPr>
      <a:lvl8pPr indent="1600200" algn="ctr" defTabSz="584200">
        <a:defRPr sz="8000">
          <a:solidFill>
            <a:srgbClr val="FFFFFF"/>
          </a:solidFill>
          <a:latin typeface="+mn-lt"/>
          <a:ea typeface="+mn-ea"/>
          <a:cs typeface="+mn-cs"/>
          <a:sym typeface="Helvetica Light"/>
        </a:defRPr>
      </a:lvl8pPr>
      <a:lvl9pPr indent="1828800" algn="ctr" defTabSz="584200">
        <a:defRPr sz="8000">
          <a:solidFill>
            <a:srgbClr val="FFFFFF"/>
          </a:solidFill>
          <a:latin typeface="+mn-lt"/>
          <a:ea typeface="+mn-ea"/>
          <a:cs typeface="+mn-cs"/>
          <a:sym typeface="Helvetica Light"/>
        </a:defRPr>
      </a:lvl9pPr>
    </p:titleStyle>
    <p:bodyStyle>
      <a:lvl1pPr marL="444500" indent="-444500" defTabSz="584200">
        <a:spcBef>
          <a:spcPts val="4200"/>
        </a:spcBef>
        <a:buSzPct val="75000"/>
        <a:buChar char="•"/>
        <a:defRPr sz="3800">
          <a:solidFill>
            <a:srgbClr val="FFFFFF"/>
          </a:solidFill>
          <a:latin typeface="+mn-lt"/>
          <a:ea typeface="+mn-ea"/>
          <a:cs typeface="+mn-cs"/>
          <a:sym typeface="Helvetica Light"/>
        </a:defRPr>
      </a:lvl1pPr>
      <a:lvl2pPr marL="889000" indent="-444500" defTabSz="584200">
        <a:spcBef>
          <a:spcPts val="4200"/>
        </a:spcBef>
        <a:buSzPct val="75000"/>
        <a:buChar char="•"/>
        <a:defRPr sz="3800">
          <a:solidFill>
            <a:srgbClr val="FFFFFF"/>
          </a:solidFill>
          <a:latin typeface="+mn-lt"/>
          <a:ea typeface="+mn-ea"/>
          <a:cs typeface="+mn-cs"/>
          <a:sym typeface="Helvetica Light"/>
        </a:defRPr>
      </a:lvl2pPr>
      <a:lvl3pPr marL="1333500" indent="-444500" defTabSz="584200">
        <a:spcBef>
          <a:spcPts val="4200"/>
        </a:spcBef>
        <a:buSzPct val="75000"/>
        <a:buChar char="•"/>
        <a:defRPr sz="3800">
          <a:solidFill>
            <a:srgbClr val="FFFFFF"/>
          </a:solidFill>
          <a:latin typeface="+mn-lt"/>
          <a:ea typeface="+mn-ea"/>
          <a:cs typeface="+mn-cs"/>
          <a:sym typeface="Helvetica Light"/>
        </a:defRPr>
      </a:lvl3pPr>
      <a:lvl4pPr marL="1778000" indent="-444500" defTabSz="584200">
        <a:spcBef>
          <a:spcPts val="4200"/>
        </a:spcBef>
        <a:buSzPct val="75000"/>
        <a:buChar char="•"/>
        <a:defRPr sz="3800">
          <a:solidFill>
            <a:srgbClr val="FFFFFF"/>
          </a:solidFill>
          <a:latin typeface="+mn-lt"/>
          <a:ea typeface="+mn-ea"/>
          <a:cs typeface="+mn-cs"/>
          <a:sym typeface="Helvetica Light"/>
        </a:defRPr>
      </a:lvl4pPr>
      <a:lvl5pPr marL="2222500" indent="-444500" defTabSz="584200">
        <a:spcBef>
          <a:spcPts val="4200"/>
        </a:spcBef>
        <a:buSzPct val="75000"/>
        <a:buChar char="•"/>
        <a:defRPr sz="3800">
          <a:solidFill>
            <a:srgbClr val="FFFFFF"/>
          </a:solidFill>
          <a:latin typeface="+mn-lt"/>
          <a:ea typeface="+mn-ea"/>
          <a:cs typeface="+mn-cs"/>
          <a:sym typeface="Helvetica Light"/>
        </a:defRPr>
      </a:lvl5pPr>
      <a:lvl6pPr marL="2667000" indent="-444500" defTabSz="584200">
        <a:spcBef>
          <a:spcPts val="4200"/>
        </a:spcBef>
        <a:buSzPct val="75000"/>
        <a:buChar char="•"/>
        <a:defRPr sz="3800">
          <a:solidFill>
            <a:srgbClr val="FFFFFF"/>
          </a:solidFill>
          <a:latin typeface="+mn-lt"/>
          <a:ea typeface="+mn-ea"/>
          <a:cs typeface="+mn-cs"/>
          <a:sym typeface="Helvetica Light"/>
        </a:defRPr>
      </a:lvl6pPr>
      <a:lvl7pPr marL="3111500" indent="-444500" defTabSz="584200">
        <a:spcBef>
          <a:spcPts val="4200"/>
        </a:spcBef>
        <a:buSzPct val="75000"/>
        <a:buChar char="•"/>
        <a:defRPr sz="3800">
          <a:solidFill>
            <a:srgbClr val="FFFFFF"/>
          </a:solidFill>
          <a:latin typeface="+mn-lt"/>
          <a:ea typeface="+mn-ea"/>
          <a:cs typeface="+mn-cs"/>
          <a:sym typeface="Helvetica Light"/>
        </a:defRPr>
      </a:lvl7pPr>
      <a:lvl8pPr marL="3556000" indent="-444500" defTabSz="584200">
        <a:spcBef>
          <a:spcPts val="4200"/>
        </a:spcBef>
        <a:buSzPct val="75000"/>
        <a:buChar char="•"/>
        <a:defRPr sz="3800">
          <a:solidFill>
            <a:srgbClr val="FFFFFF"/>
          </a:solidFill>
          <a:latin typeface="+mn-lt"/>
          <a:ea typeface="+mn-ea"/>
          <a:cs typeface="+mn-cs"/>
          <a:sym typeface="Helvetica Light"/>
        </a:defRPr>
      </a:lvl8pPr>
      <a:lvl9pPr marL="4000500" indent="-444500" defTabSz="584200">
        <a:spcBef>
          <a:spcPts val="4200"/>
        </a:spcBef>
        <a:buSzPct val="75000"/>
        <a:buChar char="•"/>
        <a:defRPr sz="3800">
          <a:solidFill>
            <a:srgbClr val="FFFFFF"/>
          </a:solidFill>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jpeg"/><Relationship Id="rId3"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 name="Shape 34"/>
          <p:cNvSpPr/>
          <p:nvPr>
            <p:ph type="title"/>
          </p:nvPr>
        </p:nvSpPr>
        <p:spPr>
          <a:prstGeom prst="rect">
            <a:avLst/>
          </a:prstGeom>
        </p:spPr>
        <p:txBody>
          <a:bodyPr/>
          <a:lstStyle/>
          <a:p>
            <a:pPr lvl="0"/>
          </a:p>
        </p:txBody>
      </p:sp>
      <p:pic>
        <p:nvPicPr>
          <p:cNvPr id="35" name="21FE9662-AEAB-4BD8-BA91-49BBE88AC646-L0-001.jpeg"/>
          <p:cNvPicPr/>
          <p:nvPr/>
        </p:nvPicPr>
        <p:blipFill>
          <a:blip r:embed="rId2">
            <a:extLst/>
          </a:blip>
          <a:stretch>
            <a:fillRect/>
          </a:stretch>
        </p:blipFill>
        <p:spPr>
          <a:xfrm>
            <a:off x="-2221857" y="-65383"/>
            <a:ext cx="15281221" cy="9550767"/>
          </a:xfrm>
          <a:prstGeom prst="rect">
            <a:avLst/>
          </a:prstGeom>
          <a:ln w="12700">
            <a:miter lim="400000"/>
          </a:ln>
        </p:spPr>
      </p:pic>
      <p:sp>
        <p:nvSpPr>
          <p:cNvPr id="36" name="Shape 36"/>
          <p:cNvSpPr/>
          <p:nvPr/>
        </p:nvSpPr>
        <p:spPr>
          <a:xfrm>
            <a:off x="9443630" y="4699569"/>
            <a:ext cx="3457194" cy="4778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defRPr sz="1800">
                <a:solidFill>
                  <a:srgbClr val="000000"/>
                </a:solidFill>
              </a:defRPr>
            </a:pPr>
            <a:r>
              <a:rPr b="1" sz="6000">
                <a:solidFill>
                  <a:srgbClr val="FFFFFF"/>
                </a:solidFill>
                <a:latin typeface="Helvetica Neue"/>
                <a:ea typeface="Helvetica Neue"/>
                <a:cs typeface="Helvetica Neue"/>
                <a:sym typeface="Helvetica Neue"/>
              </a:rPr>
              <a:t>Sex, </a:t>
            </a:r>
            <a:endParaRPr b="1" sz="6000">
              <a:solidFill>
                <a:srgbClr val="FFFFFF"/>
              </a:solidFill>
              <a:latin typeface="Helvetica Neue"/>
              <a:ea typeface="Helvetica Neue"/>
              <a:cs typeface="Helvetica Neue"/>
              <a:sym typeface="Helvetica Neue"/>
            </a:endParaRPr>
          </a:p>
          <a:p>
            <a:pPr lvl="0">
              <a:defRPr sz="1800">
                <a:solidFill>
                  <a:srgbClr val="000000"/>
                </a:solidFill>
              </a:defRPr>
            </a:pPr>
            <a:r>
              <a:rPr b="1" sz="6000">
                <a:solidFill>
                  <a:srgbClr val="FFFFFF"/>
                </a:solidFill>
                <a:latin typeface="Helvetica Neue"/>
                <a:ea typeface="Helvetica Neue"/>
                <a:cs typeface="Helvetica Neue"/>
                <a:sym typeface="Helvetica Neue"/>
              </a:rPr>
              <a:t>Lies</a:t>
            </a:r>
            <a:endParaRPr b="1" sz="6000">
              <a:solidFill>
                <a:srgbClr val="FFFFFF"/>
              </a:solidFill>
              <a:latin typeface="Helvetica Neue"/>
              <a:ea typeface="Helvetica Neue"/>
              <a:cs typeface="Helvetica Neue"/>
              <a:sym typeface="Helvetica Neue"/>
            </a:endParaRPr>
          </a:p>
          <a:p>
            <a:pPr lvl="0">
              <a:defRPr sz="1800">
                <a:solidFill>
                  <a:srgbClr val="000000"/>
                </a:solidFill>
              </a:defRPr>
            </a:pPr>
            <a:r>
              <a:rPr b="1" sz="6000">
                <a:solidFill>
                  <a:srgbClr val="FFFFFF"/>
                </a:solidFill>
                <a:latin typeface="Helvetica Neue"/>
                <a:ea typeface="Helvetica Neue"/>
                <a:cs typeface="Helvetica Neue"/>
                <a:sym typeface="Helvetica Neue"/>
              </a:rPr>
              <a:t>&amp;</a:t>
            </a:r>
            <a:endParaRPr b="1" sz="6000">
              <a:solidFill>
                <a:srgbClr val="FFFFFF"/>
              </a:solidFill>
              <a:latin typeface="Helvetica Neue"/>
              <a:ea typeface="Helvetica Neue"/>
              <a:cs typeface="Helvetica Neue"/>
              <a:sym typeface="Helvetica Neue"/>
            </a:endParaRPr>
          </a:p>
          <a:p>
            <a:pPr lvl="0">
              <a:defRPr sz="1800">
                <a:solidFill>
                  <a:srgbClr val="000000"/>
                </a:solidFill>
              </a:defRPr>
            </a:pPr>
            <a:r>
              <a:rPr b="1" sz="6000">
                <a:solidFill>
                  <a:srgbClr val="FFFFFF"/>
                </a:solidFill>
                <a:latin typeface="Helvetica Neue"/>
                <a:ea typeface="Helvetica Neue"/>
                <a:cs typeface="Helvetica Neue"/>
                <a:sym typeface="Helvetica Neue"/>
              </a:rPr>
              <a:t>Holiness</a:t>
            </a:r>
            <a:endParaRPr b="1" sz="6000">
              <a:solidFill>
                <a:srgbClr val="FFFFFF"/>
              </a:solidFill>
              <a:latin typeface="Helvetica Neue"/>
              <a:ea typeface="Helvetica Neue"/>
              <a:cs typeface="Helvetica Neue"/>
              <a:sym typeface="Helvetica Neue"/>
            </a:endParaRPr>
          </a:p>
        </p:txBody>
      </p:sp>
      <p:pic>
        <p:nvPicPr>
          <p:cNvPr id="37" name="33A01D5C-DE73-47ED-B1C7-12F193A1833E-L0-001.png"/>
          <p:cNvPicPr/>
          <p:nvPr/>
        </p:nvPicPr>
        <p:blipFill>
          <a:blip r:embed="rId3">
            <a:extLst/>
          </a:blip>
          <a:stretch>
            <a:fillRect/>
          </a:stretch>
        </p:blipFill>
        <p:spPr>
          <a:xfrm>
            <a:off x="10193506" y="3853292"/>
            <a:ext cx="1957442" cy="652481"/>
          </a:xfrm>
          <a:prstGeom prst="rect">
            <a:avLst/>
          </a:prstGeom>
          <a:ln w="12700">
            <a:miter lim="400000"/>
          </a:ln>
        </p:spPr>
      </p:pic>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title"/>
          </p:nvPr>
        </p:nvSpPr>
        <p:spPr>
          <a:prstGeom prst="rect">
            <a:avLst/>
          </a:prstGeom>
        </p:spPr>
        <p:txBody>
          <a:bodyPr/>
          <a:lstStyle/>
          <a:p>
            <a:pPr lvl="0" defTabSz="397256">
              <a:defRPr sz="1800">
                <a:solidFill>
                  <a:srgbClr val="000000"/>
                </a:solidFill>
              </a:defRPr>
            </a:pPr>
            <a:r>
              <a:rPr b="1" sz="5440">
                <a:solidFill>
                  <a:srgbClr val="FFFFFF"/>
                </a:solidFill>
                <a:latin typeface="Helvetica"/>
                <a:ea typeface="Helvetica"/>
                <a:cs typeface="Helvetica"/>
                <a:sym typeface="Helvetica"/>
              </a:rPr>
              <a:t>1) The certainty of our holiness</a:t>
            </a:r>
            <a:endParaRPr b="1" sz="5440">
              <a:solidFill>
                <a:srgbClr val="FFFFFF"/>
              </a:solidFill>
              <a:latin typeface="Helvetica"/>
              <a:ea typeface="Helvetica"/>
              <a:cs typeface="Helvetica"/>
              <a:sym typeface="Helvetica"/>
            </a:endParaRPr>
          </a:p>
          <a:p>
            <a:pPr lvl="0" defTabSz="397256">
              <a:defRPr sz="1800">
                <a:solidFill>
                  <a:srgbClr val="000000"/>
                </a:solidFill>
              </a:defRPr>
            </a:pPr>
            <a:endParaRPr b="1" sz="5440">
              <a:solidFill>
                <a:srgbClr val="FFFFFF"/>
              </a:solidFill>
              <a:latin typeface="Helvetica"/>
              <a:ea typeface="Helvetica"/>
              <a:cs typeface="Helvetica"/>
              <a:sym typeface="Helvetica"/>
            </a:endParaRPr>
          </a:p>
        </p:txBody>
      </p:sp>
      <p:pic>
        <p:nvPicPr>
          <p:cNvPr id="64"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title"/>
          </p:nvPr>
        </p:nvSpPr>
        <p:spPr>
          <a:xfrm>
            <a:off x="1269999" y="576169"/>
            <a:ext cx="10464801" cy="7230852"/>
          </a:xfrm>
          <a:prstGeom prst="rect">
            <a:avLst/>
          </a:prstGeom>
        </p:spPr>
        <p:txBody>
          <a:bodyPr/>
          <a:lstStyle/>
          <a:p>
            <a:pPr lvl="0" defTabSz="239522">
              <a:defRPr sz="1800">
                <a:solidFill>
                  <a:srgbClr val="000000"/>
                </a:solidFill>
              </a:defRPr>
            </a:pPr>
            <a:endParaRPr b="1" sz="3280">
              <a:solidFill>
                <a:srgbClr val="D1E941"/>
              </a:solidFill>
              <a:latin typeface="Helvetica"/>
              <a:ea typeface="Helvetica"/>
              <a:cs typeface="Helvetica"/>
              <a:sym typeface="Helvetica"/>
            </a:endParaRPr>
          </a:p>
          <a:p>
            <a:pPr lvl="0" defTabSz="239522">
              <a:defRPr sz="1800">
                <a:solidFill>
                  <a:srgbClr val="000000"/>
                </a:solidFill>
              </a:defRPr>
            </a:pPr>
            <a:endParaRPr b="1" sz="3280">
              <a:solidFill>
                <a:srgbClr val="D1E941"/>
              </a:solidFill>
              <a:latin typeface="Helvetica"/>
              <a:ea typeface="Helvetica"/>
              <a:cs typeface="Helvetica"/>
              <a:sym typeface="Helvetica"/>
            </a:endParaRPr>
          </a:p>
          <a:p>
            <a:pPr lvl="0" defTabSz="239522">
              <a:defRPr sz="1800">
                <a:solidFill>
                  <a:srgbClr val="000000"/>
                </a:solidFill>
              </a:defRPr>
            </a:pPr>
            <a:r>
              <a:rPr b="1" sz="3280">
                <a:solidFill>
                  <a:srgbClr val="FFFFFF"/>
                </a:solidFill>
                <a:latin typeface="Helvetica"/>
                <a:ea typeface="Helvetica"/>
                <a:cs typeface="Helvetica"/>
                <a:sym typeface="Helvetica"/>
              </a:rPr>
              <a:t>15 Do you not know that your bodies are members of Christ himself?</a:t>
            </a:r>
            <a:endParaRPr b="1" sz="3280">
              <a:solidFill>
                <a:srgbClr val="FFFFFF"/>
              </a:solidFill>
              <a:latin typeface="Helvetica"/>
              <a:ea typeface="Helvetica"/>
              <a:cs typeface="Helvetica"/>
              <a:sym typeface="Helvetica"/>
            </a:endParaRPr>
          </a:p>
          <a:p>
            <a:pPr lvl="0" defTabSz="239522">
              <a:defRPr sz="1800">
                <a:solidFill>
                  <a:srgbClr val="000000"/>
                </a:solidFill>
              </a:defRPr>
            </a:pPr>
            <a:endParaRPr b="1" sz="3280">
              <a:solidFill>
                <a:srgbClr val="FFFFFF"/>
              </a:solidFill>
              <a:latin typeface="Helvetica"/>
              <a:ea typeface="Helvetica"/>
              <a:cs typeface="Helvetica"/>
              <a:sym typeface="Helvetica"/>
            </a:endParaRPr>
          </a:p>
          <a:p>
            <a:pPr lvl="0" defTabSz="239522">
              <a:defRPr sz="1800">
                <a:solidFill>
                  <a:srgbClr val="000000"/>
                </a:solidFill>
              </a:defRPr>
            </a:pPr>
            <a:endParaRPr b="1" sz="3280">
              <a:solidFill>
                <a:srgbClr val="FFFFFF"/>
              </a:solidFill>
              <a:latin typeface="Helvetica"/>
              <a:ea typeface="Helvetica"/>
              <a:cs typeface="Helvetica"/>
              <a:sym typeface="Helvetica"/>
            </a:endParaRPr>
          </a:p>
          <a:p>
            <a:pPr lvl="0" defTabSz="239522">
              <a:defRPr sz="1800">
                <a:solidFill>
                  <a:srgbClr val="000000"/>
                </a:solidFill>
              </a:defRPr>
            </a:pPr>
            <a:endParaRPr b="1" sz="3280">
              <a:solidFill>
                <a:srgbClr val="FFFFFF"/>
              </a:solidFill>
              <a:latin typeface="Helvetica"/>
              <a:ea typeface="Helvetica"/>
              <a:cs typeface="Helvetica"/>
              <a:sym typeface="Helvetica"/>
            </a:endParaRPr>
          </a:p>
          <a:p>
            <a:pPr lvl="0" defTabSz="239522">
              <a:defRPr sz="1800">
                <a:solidFill>
                  <a:srgbClr val="000000"/>
                </a:solidFill>
              </a:defRPr>
            </a:pPr>
            <a:r>
              <a:rPr b="1" sz="3280">
                <a:solidFill>
                  <a:srgbClr val="FFFFFF"/>
                </a:solidFill>
                <a:latin typeface="Helvetica"/>
                <a:ea typeface="Helvetica"/>
                <a:cs typeface="Helvetica"/>
                <a:sym typeface="Helvetica"/>
              </a:rPr>
              <a:t>Having saved us, will God also not sanctify us?</a:t>
            </a:r>
            <a:endParaRPr b="1" sz="3280">
              <a:solidFill>
                <a:srgbClr val="FFFFFF"/>
              </a:solidFill>
              <a:latin typeface="Helvetica"/>
              <a:ea typeface="Helvetica"/>
              <a:cs typeface="Helvetica"/>
              <a:sym typeface="Helvetica"/>
            </a:endParaRPr>
          </a:p>
          <a:p>
            <a:pPr lvl="0" defTabSz="239522">
              <a:defRPr sz="1800">
                <a:solidFill>
                  <a:srgbClr val="000000"/>
                </a:solidFill>
              </a:defRPr>
            </a:pPr>
            <a:endParaRPr b="1" sz="3280">
              <a:solidFill>
                <a:srgbClr val="FFFFFF"/>
              </a:solidFill>
              <a:latin typeface="Helvetica"/>
              <a:ea typeface="Helvetica"/>
              <a:cs typeface="Helvetica"/>
              <a:sym typeface="Helvetica"/>
            </a:endParaRPr>
          </a:p>
          <a:p>
            <a:pPr lvl="0" defTabSz="239522">
              <a:defRPr sz="1800">
                <a:solidFill>
                  <a:srgbClr val="000000"/>
                </a:solidFill>
              </a:defRPr>
            </a:pPr>
            <a:endParaRPr b="1" sz="3280">
              <a:solidFill>
                <a:srgbClr val="FFFFFF"/>
              </a:solidFill>
              <a:latin typeface="Helvetica"/>
              <a:ea typeface="Helvetica"/>
              <a:cs typeface="Helvetica"/>
              <a:sym typeface="Helvetica"/>
            </a:endParaRPr>
          </a:p>
          <a:p>
            <a:pPr lvl="0" defTabSz="239522">
              <a:defRPr sz="1800">
                <a:solidFill>
                  <a:srgbClr val="000000"/>
                </a:solidFill>
              </a:defRPr>
            </a:pPr>
            <a:endParaRPr b="1" sz="3280">
              <a:solidFill>
                <a:srgbClr val="FFFFFF"/>
              </a:solidFill>
              <a:latin typeface="Helvetica"/>
              <a:ea typeface="Helvetica"/>
              <a:cs typeface="Helvetica"/>
              <a:sym typeface="Helvetica"/>
            </a:endParaRPr>
          </a:p>
          <a:p>
            <a:pPr lvl="0" defTabSz="239522">
              <a:defRPr sz="1800">
                <a:solidFill>
                  <a:srgbClr val="000000"/>
                </a:solidFill>
              </a:defRPr>
            </a:pPr>
            <a:endParaRPr b="1" sz="3280">
              <a:solidFill>
                <a:srgbClr val="FFFFFF"/>
              </a:solidFill>
              <a:latin typeface="Helvetica"/>
              <a:ea typeface="Helvetica"/>
              <a:cs typeface="Helvetica"/>
              <a:sym typeface="Helvetica"/>
            </a:endParaRPr>
          </a:p>
          <a:p>
            <a:pPr lvl="0" defTabSz="239522">
              <a:defRPr sz="1800">
                <a:solidFill>
                  <a:srgbClr val="000000"/>
                </a:solidFill>
              </a:defRPr>
            </a:pPr>
            <a:endParaRPr b="1" sz="3280">
              <a:solidFill>
                <a:srgbClr val="FFFFFF"/>
              </a:solidFill>
              <a:latin typeface="Helvetica"/>
              <a:ea typeface="Helvetica"/>
              <a:cs typeface="Helvetica"/>
              <a:sym typeface="Helvetica"/>
            </a:endParaRPr>
          </a:p>
        </p:txBody>
      </p:sp>
      <p:pic>
        <p:nvPicPr>
          <p:cNvPr id="67"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title"/>
          </p:nvPr>
        </p:nvSpPr>
        <p:spPr>
          <a:xfrm>
            <a:off x="1269999" y="530425"/>
            <a:ext cx="10464801" cy="5235970"/>
          </a:xfrm>
          <a:prstGeom prst="rect">
            <a:avLst/>
          </a:prstGeom>
        </p:spPr>
        <p:txBody>
          <a:bodyPr/>
          <a:lstStyle/>
          <a:p>
            <a:pPr lvl="0" defTabSz="438150">
              <a:defRPr sz="1800">
                <a:solidFill>
                  <a:srgbClr val="000000"/>
                </a:solidFill>
              </a:defRPr>
            </a:pPr>
            <a:r>
              <a:rPr b="1" sz="2400">
                <a:solidFill>
                  <a:srgbClr val="FFFFFF"/>
                </a:solidFill>
                <a:latin typeface="Helvetica"/>
                <a:ea typeface="Helvetica"/>
                <a:cs typeface="Helvetica"/>
                <a:sym typeface="Helvetica"/>
              </a:rPr>
              <a:t>Exodus 31:12-13 Then the Lord said to Moses, 13 “Say to the Israelites, ‘You must observe my Sabbaths. This will be a sign between me and you for the generations to come....</a:t>
            </a:r>
            <a:endParaRPr b="1" sz="2400">
              <a:solidFill>
                <a:srgbClr val="FFFFFF"/>
              </a:solidFill>
              <a:latin typeface="Helvetica"/>
              <a:ea typeface="Helvetica"/>
              <a:cs typeface="Helvetica"/>
              <a:sym typeface="Helvetica"/>
            </a:endParaRPr>
          </a:p>
          <a:p>
            <a:pPr lvl="0" defTabSz="438150">
              <a:defRPr sz="1800">
                <a:solidFill>
                  <a:srgbClr val="000000"/>
                </a:solidFill>
              </a:defRPr>
            </a:pPr>
            <a:endParaRPr b="1" sz="2400">
              <a:solidFill>
                <a:srgbClr val="FFFFFF"/>
              </a:solidFill>
              <a:latin typeface="Helvetica"/>
              <a:ea typeface="Helvetica"/>
              <a:cs typeface="Helvetica"/>
              <a:sym typeface="Helvetica"/>
            </a:endParaRPr>
          </a:p>
          <a:p>
            <a:pPr lvl="0" defTabSz="438150">
              <a:defRPr sz="1800">
                <a:solidFill>
                  <a:srgbClr val="000000"/>
                </a:solidFill>
              </a:defRPr>
            </a:pPr>
            <a:endParaRPr b="1" sz="6000">
              <a:solidFill>
                <a:srgbClr val="FFFFFF"/>
              </a:solidFill>
              <a:latin typeface="Helvetica"/>
              <a:ea typeface="Helvetica"/>
              <a:cs typeface="Helvetica"/>
              <a:sym typeface="Helvetica"/>
            </a:endParaRPr>
          </a:p>
          <a:p>
            <a:pPr lvl="0" defTabSz="438150">
              <a:defRPr sz="1800">
                <a:solidFill>
                  <a:srgbClr val="000000"/>
                </a:solidFill>
              </a:defRPr>
            </a:pPr>
            <a:r>
              <a:rPr b="1" sz="6000">
                <a:solidFill>
                  <a:srgbClr val="FDF666"/>
                </a:solidFill>
                <a:latin typeface="Helvetica"/>
                <a:ea typeface="Helvetica"/>
                <a:cs typeface="Helvetica"/>
                <a:sym typeface="Helvetica"/>
              </a:rPr>
              <a:t>...so you may know that I am the Lord, </a:t>
            </a:r>
            <a:r>
              <a:rPr b="1" sz="6000" u="sng">
                <a:solidFill>
                  <a:srgbClr val="FDF666"/>
                </a:solidFill>
                <a:latin typeface="Helvetica"/>
                <a:ea typeface="Helvetica"/>
                <a:cs typeface="Helvetica"/>
                <a:sym typeface="Helvetica"/>
              </a:rPr>
              <a:t>who makes you holy</a:t>
            </a:r>
            <a:r>
              <a:rPr b="1" sz="6000">
                <a:solidFill>
                  <a:srgbClr val="FDF666"/>
                </a:solidFill>
                <a:latin typeface="Helvetica"/>
                <a:ea typeface="Helvetica"/>
                <a:cs typeface="Helvetica"/>
                <a:sym typeface="Helvetica"/>
              </a:rPr>
              <a:t>.</a:t>
            </a:r>
          </a:p>
        </p:txBody>
      </p:sp>
      <p:pic>
        <p:nvPicPr>
          <p:cNvPr id="70"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title"/>
          </p:nvPr>
        </p:nvSpPr>
        <p:spPr>
          <a:xfrm>
            <a:off x="1270000" y="499969"/>
            <a:ext cx="10464800" cy="8266363"/>
          </a:xfrm>
          <a:prstGeom prst="rect">
            <a:avLst/>
          </a:prstGeom>
        </p:spPr>
        <p:txBody>
          <a:bodyPr/>
          <a:lstStyle/>
          <a:p>
            <a:pPr lvl="0" defTabSz="239522">
              <a:defRPr sz="1800">
                <a:solidFill>
                  <a:srgbClr val="000000"/>
                </a:solidFill>
              </a:defRPr>
            </a:pPr>
            <a:endParaRPr b="1" sz="3280">
              <a:solidFill>
                <a:srgbClr val="D1E941"/>
              </a:solidFill>
              <a:latin typeface="Helvetica"/>
              <a:ea typeface="Helvetica"/>
              <a:cs typeface="Helvetica"/>
              <a:sym typeface="Helvetica"/>
            </a:endParaRPr>
          </a:p>
          <a:p>
            <a:pPr lvl="0" defTabSz="239522">
              <a:defRPr sz="1800">
                <a:solidFill>
                  <a:srgbClr val="000000"/>
                </a:solidFill>
              </a:defRPr>
            </a:pPr>
            <a:endParaRPr b="1" sz="3280">
              <a:solidFill>
                <a:srgbClr val="D1E941"/>
              </a:solidFill>
              <a:latin typeface="Helvetica"/>
              <a:ea typeface="Helvetica"/>
              <a:cs typeface="Helvetica"/>
              <a:sym typeface="Helvetica"/>
            </a:endParaRPr>
          </a:p>
          <a:p>
            <a:pPr lvl="0" defTabSz="239522">
              <a:defRPr sz="1800">
                <a:solidFill>
                  <a:srgbClr val="000000"/>
                </a:solidFill>
              </a:defRPr>
            </a:pPr>
            <a:r>
              <a:rPr b="1" sz="3280">
                <a:solidFill>
                  <a:srgbClr val="FFFFFF"/>
                </a:solidFill>
                <a:latin typeface="Helvetica"/>
                <a:ea typeface="Helvetica"/>
                <a:cs typeface="Helvetica"/>
                <a:sym typeface="Helvetica"/>
              </a:rPr>
              <a:t>15 Do you not know that your bodies are members of Christ himself?</a:t>
            </a:r>
            <a:endParaRPr b="1" sz="3280">
              <a:solidFill>
                <a:srgbClr val="FFFFFF"/>
              </a:solidFill>
              <a:latin typeface="Helvetica"/>
              <a:ea typeface="Helvetica"/>
              <a:cs typeface="Helvetica"/>
              <a:sym typeface="Helvetica"/>
            </a:endParaRPr>
          </a:p>
          <a:p>
            <a:pPr lvl="0" defTabSz="239522">
              <a:defRPr sz="1800">
                <a:solidFill>
                  <a:srgbClr val="000000"/>
                </a:solidFill>
              </a:defRPr>
            </a:pPr>
            <a:endParaRPr b="1" sz="3280">
              <a:solidFill>
                <a:srgbClr val="FFFFFF"/>
              </a:solidFill>
              <a:latin typeface="Helvetica"/>
              <a:ea typeface="Helvetica"/>
              <a:cs typeface="Helvetica"/>
              <a:sym typeface="Helvetica"/>
            </a:endParaRPr>
          </a:p>
          <a:p>
            <a:pPr lvl="0" defTabSz="239522">
              <a:defRPr sz="1800">
                <a:solidFill>
                  <a:srgbClr val="000000"/>
                </a:solidFill>
              </a:defRPr>
            </a:pPr>
            <a:endParaRPr b="1" sz="3280">
              <a:solidFill>
                <a:srgbClr val="FFFFFF"/>
              </a:solidFill>
              <a:latin typeface="Helvetica"/>
              <a:ea typeface="Helvetica"/>
              <a:cs typeface="Helvetica"/>
              <a:sym typeface="Helvetica"/>
            </a:endParaRPr>
          </a:p>
          <a:p>
            <a:pPr lvl="0" defTabSz="239522">
              <a:defRPr sz="1800">
                <a:solidFill>
                  <a:srgbClr val="000000"/>
                </a:solidFill>
              </a:defRPr>
            </a:pPr>
            <a:endParaRPr b="1" sz="3280">
              <a:solidFill>
                <a:srgbClr val="FFFFFF"/>
              </a:solidFill>
              <a:latin typeface="Helvetica"/>
              <a:ea typeface="Helvetica"/>
              <a:cs typeface="Helvetica"/>
              <a:sym typeface="Helvetica"/>
            </a:endParaRPr>
          </a:p>
          <a:p>
            <a:pPr lvl="0" defTabSz="239522">
              <a:defRPr sz="1800">
                <a:solidFill>
                  <a:srgbClr val="000000"/>
                </a:solidFill>
              </a:defRPr>
            </a:pPr>
            <a:endParaRPr b="1" sz="3280">
              <a:solidFill>
                <a:srgbClr val="FFFFFF"/>
              </a:solidFill>
              <a:latin typeface="Helvetica"/>
              <a:ea typeface="Helvetica"/>
              <a:cs typeface="Helvetica"/>
              <a:sym typeface="Helvetica"/>
            </a:endParaRPr>
          </a:p>
          <a:p>
            <a:pPr lvl="0" defTabSz="239522">
              <a:defRPr sz="1800">
                <a:solidFill>
                  <a:srgbClr val="000000"/>
                </a:solidFill>
              </a:defRPr>
            </a:pPr>
            <a:r>
              <a:rPr b="1" sz="3280">
                <a:solidFill>
                  <a:srgbClr val="FFFFFF"/>
                </a:solidFill>
                <a:latin typeface="Helvetica"/>
                <a:ea typeface="Helvetica"/>
                <a:cs typeface="Helvetica"/>
                <a:sym typeface="Helvetica"/>
              </a:rPr>
              <a:t>Do we think God will let members of CHRIST Himself remain soaked in sexual sin?</a:t>
            </a:r>
            <a:endParaRPr b="1" sz="3280">
              <a:solidFill>
                <a:srgbClr val="FFFFFF"/>
              </a:solidFill>
              <a:latin typeface="Helvetica"/>
              <a:ea typeface="Helvetica"/>
              <a:cs typeface="Helvetica"/>
              <a:sym typeface="Helvetica"/>
            </a:endParaRPr>
          </a:p>
          <a:p>
            <a:pPr lvl="0" defTabSz="239522">
              <a:defRPr sz="1800">
                <a:solidFill>
                  <a:srgbClr val="000000"/>
                </a:solidFill>
              </a:defRPr>
            </a:pPr>
            <a:endParaRPr b="1" sz="3280">
              <a:solidFill>
                <a:srgbClr val="FFFFFF"/>
              </a:solidFill>
              <a:latin typeface="Helvetica"/>
              <a:ea typeface="Helvetica"/>
              <a:cs typeface="Helvetica"/>
              <a:sym typeface="Helvetica"/>
            </a:endParaRPr>
          </a:p>
          <a:p>
            <a:pPr lvl="0" defTabSz="239522">
              <a:defRPr sz="1800">
                <a:solidFill>
                  <a:srgbClr val="000000"/>
                </a:solidFill>
              </a:defRPr>
            </a:pPr>
            <a:endParaRPr b="1" sz="3280">
              <a:solidFill>
                <a:srgbClr val="FFFFFF"/>
              </a:solidFill>
              <a:latin typeface="Helvetica"/>
              <a:ea typeface="Helvetica"/>
              <a:cs typeface="Helvetica"/>
              <a:sym typeface="Helvetica"/>
            </a:endParaRPr>
          </a:p>
          <a:p>
            <a:pPr lvl="0" defTabSz="239522">
              <a:defRPr sz="1800">
                <a:solidFill>
                  <a:srgbClr val="000000"/>
                </a:solidFill>
              </a:defRPr>
            </a:pPr>
            <a:endParaRPr b="1" sz="3280">
              <a:solidFill>
                <a:srgbClr val="FFFFFF"/>
              </a:solidFill>
              <a:latin typeface="Helvetica"/>
              <a:ea typeface="Helvetica"/>
              <a:cs typeface="Helvetica"/>
              <a:sym typeface="Helvetica"/>
            </a:endParaRPr>
          </a:p>
          <a:p>
            <a:pPr lvl="0" defTabSz="239522">
              <a:defRPr sz="1800">
                <a:solidFill>
                  <a:srgbClr val="000000"/>
                </a:solidFill>
              </a:defRPr>
            </a:pPr>
            <a:endParaRPr b="1" sz="3280">
              <a:solidFill>
                <a:srgbClr val="FFFFFF"/>
              </a:solidFill>
              <a:latin typeface="Helvetica"/>
              <a:ea typeface="Helvetica"/>
              <a:cs typeface="Helvetica"/>
              <a:sym typeface="Helvetica"/>
            </a:endParaRPr>
          </a:p>
          <a:p>
            <a:pPr lvl="0" defTabSz="239522">
              <a:defRPr sz="1800">
                <a:solidFill>
                  <a:srgbClr val="000000"/>
                </a:solidFill>
              </a:defRPr>
            </a:pPr>
            <a:endParaRPr b="1" sz="3280">
              <a:solidFill>
                <a:srgbClr val="FFFFFF"/>
              </a:solidFill>
              <a:latin typeface="Helvetica"/>
              <a:ea typeface="Helvetica"/>
              <a:cs typeface="Helvetica"/>
              <a:sym typeface="Helvetica"/>
            </a:endParaRPr>
          </a:p>
        </p:txBody>
      </p:sp>
      <p:pic>
        <p:nvPicPr>
          <p:cNvPr id="73"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ph type="title"/>
          </p:nvPr>
        </p:nvSpPr>
        <p:spPr>
          <a:prstGeom prst="rect">
            <a:avLst/>
          </a:prstGeom>
        </p:spPr>
        <p:txBody>
          <a:bodyPr/>
          <a:lstStyle/>
          <a:p>
            <a:pPr lvl="0" defTabSz="420624">
              <a:defRPr sz="1800">
                <a:solidFill>
                  <a:srgbClr val="000000"/>
                </a:solidFill>
              </a:defRPr>
            </a:pPr>
            <a:r>
              <a:rPr b="1" sz="5760">
                <a:solidFill>
                  <a:srgbClr val="FFFFFF"/>
                </a:solidFill>
                <a:latin typeface="Helvetica"/>
                <a:ea typeface="Helvetica"/>
                <a:cs typeface="Helvetica"/>
                <a:sym typeface="Helvetica"/>
              </a:rPr>
              <a:t>2) The power for our holiness</a:t>
            </a:r>
            <a:endParaRPr b="1" sz="5760">
              <a:solidFill>
                <a:srgbClr val="FFFFFF"/>
              </a:solidFill>
              <a:latin typeface="Helvetica"/>
              <a:ea typeface="Helvetica"/>
              <a:cs typeface="Helvetica"/>
              <a:sym typeface="Helvetica"/>
            </a:endParaRPr>
          </a:p>
          <a:p>
            <a:pPr lvl="0" defTabSz="420624">
              <a:defRPr sz="1800">
                <a:solidFill>
                  <a:srgbClr val="000000"/>
                </a:solidFill>
              </a:defRPr>
            </a:pPr>
            <a:endParaRPr b="1" sz="5760">
              <a:solidFill>
                <a:srgbClr val="FFFFFF"/>
              </a:solidFill>
              <a:latin typeface="Helvetica"/>
              <a:ea typeface="Helvetica"/>
              <a:cs typeface="Helvetica"/>
              <a:sym typeface="Helvetica"/>
            </a:endParaRPr>
          </a:p>
        </p:txBody>
      </p:sp>
      <p:pic>
        <p:nvPicPr>
          <p:cNvPr id="76"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ph type="title"/>
          </p:nvPr>
        </p:nvSpPr>
        <p:spPr>
          <a:xfrm>
            <a:off x="1270000" y="1346200"/>
            <a:ext cx="10464800" cy="6553201"/>
          </a:xfrm>
          <a:prstGeom prst="rect">
            <a:avLst/>
          </a:prstGeom>
        </p:spPr>
        <p:txBody>
          <a:bodyPr/>
          <a:lstStyle/>
          <a:p>
            <a:pPr lvl="0" defTabSz="344677">
              <a:defRPr sz="1800">
                <a:solidFill>
                  <a:srgbClr val="000000"/>
                </a:solidFill>
              </a:defRPr>
            </a:pPr>
            <a:r>
              <a:rPr b="1" sz="4719">
                <a:solidFill>
                  <a:srgbClr val="FFFFFF"/>
                </a:solidFill>
                <a:latin typeface="Helvetica"/>
                <a:ea typeface="Helvetica"/>
                <a:cs typeface="Helvetica"/>
                <a:sym typeface="Helvetica"/>
              </a:rPr>
              <a:t>Mark 9: 47 And if your eye causes you to stumble, pluck it out. It is better for you to enter the kingdom of God with one eye than to have two eyes and be thrown into hell, 48 where</a:t>
            </a:r>
            <a:endParaRPr b="1" sz="4719">
              <a:solidFill>
                <a:srgbClr val="FFFFFF"/>
              </a:solidFill>
              <a:latin typeface="Helvetica"/>
              <a:ea typeface="Helvetica"/>
              <a:cs typeface="Helvetica"/>
              <a:sym typeface="Helvetica"/>
            </a:endParaRPr>
          </a:p>
          <a:p>
            <a:pPr lvl="0" defTabSz="344677">
              <a:defRPr sz="1800">
                <a:solidFill>
                  <a:srgbClr val="000000"/>
                </a:solidFill>
              </a:defRPr>
            </a:pPr>
            <a:r>
              <a:rPr b="1" sz="4719">
                <a:solidFill>
                  <a:srgbClr val="FFFFFF"/>
                </a:solidFill>
                <a:latin typeface="Helvetica"/>
                <a:ea typeface="Helvetica"/>
                <a:cs typeface="Helvetica"/>
                <a:sym typeface="Helvetica"/>
              </a:rPr>
              <a:t>“‘the worms that eat them do not die,</a:t>
            </a:r>
            <a:endParaRPr b="1" sz="4719">
              <a:solidFill>
                <a:srgbClr val="FFFFFF"/>
              </a:solidFill>
              <a:latin typeface="Helvetica"/>
              <a:ea typeface="Helvetica"/>
              <a:cs typeface="Helvetica"/>
              <a:sym typeface="Helvetica"/>
            </a:endParaRPr>
          </a:p>
          <a:p>
            <a:pPr lvl="0" defTabSz="344677">
              <a:defRPr sz="1800">
                <a:solidFill>
                  <a:srgbClr val="000000"/>
                </a:solidFill>
              </a:defRPr>
            </a:pPr>
            <a:r>
              <a:rPr b="1" sz="4719">
                <a:solidFill>
                  <a:srgbClr val="FFFFFF"/>
                </a:solidFill>
                <a:latin typeface="Helvetica"/>
                <a:ea typeface="Helvetica"/>
                <a:cs typeface="Helvetica"/>
                <a:sym typeface="Helvetica"/>
              </a:rPr>
              <a:t>and the fire is not quenched.’</a:t>
            </a:r>
          </a:p>
        </p:txBody>
      </p:sp>
      <p:pic>
        <p:nvPicPr>
          <p:cNvPr id="79"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title"/>
          </p:nvPr>
        </p:nvSpPr>
        <p:spPr>
          <a:xfrm>
            <a:off x="1270000" y="2032000"/>
            <a:ext cx="10464800" cy="4114800"/>
          </a:xfrm>
          <a:prstGeom prst="rect">
            <a:avLst/>
          </a:prstGeom>
        </p:spPr>
        <p:txBody>
          <a:bodyPr/>
          <a:lstStyle/>
          <a:p>
            <a:pPr lvl="0" defTabSz="233679">
              <a:defRPr sz="1800">
                <a:solidFill>
                  <a:srgbClr val="000000"/>
                </a:solidFill>
              </a:defRPr>
            </a:pPr>
            <a:r>
              <a:rPr b="1" sz="3200">
                <a:solidFill>
                  <a:srgbClr val="FFFFFF"/>
                </a:solidFill>
                <a:latin typeface="Helvetica"/>
                <a:ea typeface="Helvetica"/>
                <a:cs typeface="Helvetica"/>
                <a:sym typeface="Helvetica"/>
              </a:rPr>
              <a:t>Jesus lived the perfect life we ought to live, but can't.</a:t>
            </a:r>
            <a:endParaRPr b="1" sz="3200">
              <a:solidFill>
                <a:srgbClr val="FFFFFF"/>
              </a:solidFill>
              <a:latin typeface="Helvetica"/>
              <a:ea typeface="Helvetica"/>
              <a:cs typeface="Helvetica"/>
              <a:sym typeface="Helvetica"/>
            </a:endParaRPr>
          </a:p>
          <a:p>
            <a:pPr lvl="0" defTabSz="233679">
              <a:defRPr sz="1800">
                <a:solidFill>
                  <a:srgbClr val="000000"/>
                </a:solidFill>
              </a:defRPr>
            </a:pPr>
            <a:endParaRPr b="1" sz="3200">
              <a:solidFill>
                <a:srgbClr val="FFFFFF"/>
              </a:solidFill>
              <a:latin typeface="Helvetica"/>
              <a:ea typeface="Helvetica"/>
              <a:cs typeface="Helvetica"/>
              <a:sym typeface="Helvetica"/>
            </a:endParaRPr>
          </a:p>
          <a:p>
            <a:pPr lvl="0" defTabSz="233679">
              <a:defRPr sz="1800">
                <a:solidFill>
                  <a:srgbClr val="000000"/>
                </a:solidFill>
              </a:defRPr>
            </a:pPr>
            <a:r>
              <a:rPr b="1" sz="3200">
                <a:solidFill>
                  <a:srgbClr val="FFFFFF"/>
                </a:solidFill>
                <a:latin typeface="Helvetica"/>
                <a:ea typeface="Helvetica"/>
                <a:cs typeface="Helvetica"/>
                <a:sym typeface="Helvetica"/>
              </a:rPr>
              <a:t>Yet, Jesus died the sinner's death, we ought to die, but now needn't.</a:t>
            </a:r>
            <a:endParaRPr b="1" sz="3200">
              <a:solidFill>
                <a:srgbClr val="FFFFFF"/>
              </a:solidFill>
              <a:latin typeface="Helvetica"/>
              <a:ea typeface="Helvetica"/>
              <a:cs typeface="Helvetica"/>
              <a:sym typeface="Helvetica"/>
            </a:endParaRPr>
          </a:p>
          <a:p>
            <a:pPr lvl="0" defTabSz="233679">
              <a:defRPr sz="1800">
                <a:solidFill>
                  <a:srgbClr val="000000"/>
                </a:solidFill>
              </a:defRPr>
            </a:pPr>
            <a:endParaRPr b="1" sz="3200">
              <a:solidFill>
                <a:srgbClr val="FFFFFF"/>
              </a:solidFill>
              <a:latin typeface="Helvetica"/>
              <a:ea typeface="Helvetica"/>
              <a:cs typeface="Helvetica"/>
              <a:sym typeface="Helvetica"/>
            </a:endParaRPr>
          </a:p>
          <a:p>
            <a:pPr lvl="0" defTabSz="233679">
              <a:defRPr sz="1800">
                <a:solidFill>
                  <a:srgbClr val="000000"/>
                </a:solidFill>
              </a:defRPr>
            </a:pPr>
            <a:r>
              <a:rPr b="1" sz="3200">
                <a:solidFill>
                  <a:srgbClr val="FFFFFF"/>
                </a:solidFill>
                <a:latin typeface="Helvetica"/>
                <a:ea typeface="Helvetica"/>
                <a:cs typeface="Helvetica"/>
                <a:sym typeface="Helvetica"/>
              </a:rPr>
              <a:t>He is our substitute in His life and in His death.</a:t>
            </a:r>
            <a:endParaRPr b="1" sz="3200">
              <a:solidFill>
                <a:srgbClr val="FFFFFF"/>
              </a:solidFill>
              <a:latin typeface="Helvetica"/>
              <a:ea typeface="Helvetica"/>
              <a:cs typeface="Helvetica"/>
              <a:sym typeface="Helvetica"/>
            </a:endParaRPr>
          </a:p>
        </p:txBody>
      </p:sp>
      <p:pic>
        <p:nvPicPr>
          <p:cNvPr id="82"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title"/>
          </p:nvPr>
        </p:nvSpPr>
        <p:spPr>
          <a:xfrm>
            <a:off x="1270000" y="1244600"/>
            <a:ext cx="10464800" cy="4800600"/>
          </a:xfrm>
          <a:prstGeom prst="rect">
            <a:avLst/>
          </a:prstGeom>
        </p:spPr>
        <p:txBody>
          <a:bodyPr/>
          <a:lstStyle/>
          <a:p>
            <a:pPr lvl="0" defTabSz="373887">
              <a:defRPr sz="1800">
                <a:solidFill>
                  <a:srgbClr val="000000"/>
                </a:solidFill>
              </a:defRPr>
            </a:pPr>
            <a:r>
              <a:rPr b="1" sz="5119">
                <a:solidFill>
                  <a:srgbClr val="FFFFFF"/>
                </a:solidFill>
                <a:latin typeface="Helvetica"/>
                <a:ea typeface="Helvetica"/>
                <a:cs typeface="Helvetica"/>
                <a:sym typeface="Helvetica"/>
              </a:rPr>
              <a:t>The body, however, is not meant for sexual immorality but for the Lord, and the Lord for the body. 14 By </a:t>
            </a:r>
            <a:r>
              <a:rPr b="1" sz="5119" u="sng">
                <a:solidFill>
                  <a:srgbClr val="FEFB4B"/>
                </a:solidFill>
                <a:latin typeface="Helvetica"/>
                <a:ea typeface="Helvetica"/>
                <a:cs typeface="Helvetica"/>
                <a:sym typeface="Helvetica"/>
              </a:rPr>
              <a:t>his power</a:t>
            </a:r>
            <a:r>
              <a:rPr b="1" sz="5119">
                <a:solidFill>
                  <a:srgbClr val="FFFFFF"/>
                </a:solidFill>
                <a:latin typeface="Helvetica"/>
                <a:ea typeface="Helvetica"/>
                <a:cs typeface="Helvetica"/>
                <a:sym typeface="Helvetica"/>
              </a:rPr>
              <a:t> God raised the Lord from the dead, and he will raise us also. </a:t>
            </a:r>
          </a:p>
        </p:txBody>
      </p:sp>
      <p:pic>
        <p:nvPicPr>
          <p:cNvPr id="85"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title"/>
          </p:nvPr>
        </p:nvSpPr>
        <p:spPr>
          <a:xfrm>
            <a:off x="1270000" y="2311400"/>
            <a:ext cx="10464800" cy="3302000"/>
          </a:xfrm>
          <a:prstGeom prst="rect">
            <a:avLst/>
          </a:prstGeom>
        </p:spPr>
        <p:txBody>
          <a:bodyPr/>
          <a:lstStyle>
            <a:lvl1pPr>
              <a:defRPr b="1" sz="5000">
                <a:latin typeface="Helvetica"/>
                <a:ea typeface="Helvetica"/>
                <a:cs typeface="Helvetica"/>
                <a:sym typeface="Helvetica"/>
              </a:defRPr>
            </a:lvl1pPr>
          </a:lstStyle>
          <a:p>
            <a:pPr lvl="0">
              <a:defRPr b="0" sz="1800">
                <a:solidFill>
                  <a:srgbClr val="000000"/>
                </a:solidFill>
              </a:defRPr>
            </a:pPr>
            <a:r>
              <a:rPr b="1" sz="5000">
                <a:solidFill>
                  <a:srgbClr val="FFFFFF"/>
                </a:solidFill>
              </a:rPr>
              <a:t>His Power!</a:t>
            </a:r>
          </a:p>
        </p:txBody>
      </p:sp>
      <p:pic>
        <p:nvPicPr>
          <p:cNvPr id="88"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90"/>
          <p:cNvSpPr/>
          <p:nvPr>
            <p:ph type="title"/>
          </p:nvPr>
        </p:nvSpPr>
        <p:spPr>
          <a:xfrm>
            <a:off x="495299" y="1092200"/>
            <a:ext cx="12014200" cy="6400800"/>
          </a:xfrm>
          <a:prstGeom prst="rect">
            <a:avLst/>
          </a:prstGeom>
        </p:spPr>
        <p:txBody>
          <a:bodyPr/>
          <a:lstStyle/>
          <a:p>
            <a:pPr lvl="0" defTabSz="379729">
              <a:defRPr sz="1800">
                <a:solidFill>
                  <a:srgbClr val="000000"/>
                </a:solidFill>
              </a:defRPr>
            </a:pPr>
            <a:r>
              <a:rPr b="1" sz="5200">
                <a:solidFill>
                  <a:srgbClr val="FFFFFF"/>
                </a:solidFill>
                <a:latin typeface="Helvetica"/>
                <a:ea typeface="Helvetica"/>
                <a:cs typeface="Helvetica"/>
                <a:sym typeface="Helvetica"/>
              </a:rPr>
              <a:t>Slowly stop using sex for self indulgence...</a:t>
            </a:r>
            <a:endParaRPr b="1" sz="5200">
              <a:solidFill>
                <a:srgbClr val="FFFFFF"/>
              </a:solidFill>
              <a:latin typeface="Helvetica"/>
              <a:ea typeface="Helvetica"/>
              <a:cs typeface="Helvetica"/>
              <a:sym typeface="Helvetica"/>
            </a:endParaRPr>
          </a:p>
          <a:p>
            <a:pPr lvl="0" defTabSz="379729">
              <a:defRPr sz="1800">
                <a:solidFill>
                  <a:srgbClr val="000000"/>
                </a:solidFill>
              </a:defRPr>
            </a:pPr>
            <a:r>
              <a:rPr b="1" sz="5200">
                <a:solidFill>
                  <a:srgbClr val="FFFFFF"/>
                </a:solidFill>
                <a:latin typeface="Helvetica"/>
                <a:ea typeface="Helvetica"/>
                <a:cs typeface="Helvetica"/>
                <a:sym typeface="Helvetica"/>
              </a:rPr>
              <a:t> </a:t>
            </a:r>
            <a:endParaRPr b="1" sz="5200">
              <a:solidFill>
                <a:srgbClr val="FFFFFF"/>
              </a:solidFill>
              <a:latin typeface="Helvetica"/>
              <a:ea typeface="Helvetica"/>
              <a:cs typeface="Helvetica"/>
              <a:sym typeface="Helvetica"/>
            </a:endParaRPr>
          </a:p>
          <a:p>
            <a:pPr lvl="0" defTabSz="379729">
              <a:defRPr sz="1800">
                <a:solidFill>
                  <a:srgbClr val="000000"/>
                </a:solidFill>
              </a:defRPr>
            </a:pPr>
            <a:endParaRPr b="1" sz="5200">
              <a:solidFill>
                <a:srgbClr val="FFFFFF"/>
              </a:solidFill>
              <a:latin typeface="Helvetica"/>
              <a:ea typeface="Helvetica"/>
              <a:cs typeface="Helvetica"/>
              <a:sym typeface="Helvetica"/>
            </a:endParaRPr>
          </a:p>
          <a:p>
            <a:pPr lvl="0" defTabSz="379729">
              <a:defRPr sz="1800">
                <a:solidFill>
                  <a:srgbClr val="000000"/>
                </a:solidFill>
              </a:defRPr>
            </a:pPr>
            <a:endParaRPr b="1" sz="5200">
              <a:solidFill>
                <a:srgbClr val="FFFFFF"/>
              </a:solidFill>
              <a:latin typeface="Helvetica"/>
              <a:ea typeface="Helvetica"/>
              <a:cs typeface="Helvetica"/>
              <a:sym typeface="Helvetica"/>
            </a:endParaRPr>
          </a:p>
          <a:p>
            <a:pPr lvl="0" defTabSz="379729">
              <a:defRPr sz="1800">
                <a:solidFill>
                  <a:srgbClr val="000000"/>
                </a:solidFill>
              </a:defRPr>
            </a:pPr>
            <a:r>
              <a:rPr b="1" sz="5200">
                <a:solidFill>
                  <a:srgbClr val="FFFFFF"/>
                </a:solidFill>
                <a:latin typeface="Helvetica"/>
                <a:ea typeface="Helvetica"/>
                <a:cs typeface="Helvetica"/>
                <a:sym typeface="Helvetica"/>
              </a:rPr>
              <a:t>And, slowly start using sex only as a form of loving self donation to our spouse... </a:t>
            </a:r>
          </a:p>
        </p:txBody>
      </p:sp>
      <p:pic>
        <p:nvPicPr>
          <p:cNvPr id="91"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Shape 39"/>
          <p:cNvSpPr/>
          <p:nvPr>
            <p:ph type="title"/>
          </p:nvPr>
        </p:nvSpPr>
        <p:spPr>
          <a:xfrm>
            <a:off x="1270000" y="2326021"/>
            <a:ext cx="10464800" cy="3302001"/>
          </a:xfrm>
          <a:prstGeom prst="rect">
            <a:avLst/>
          </a:prstGeom>
        </p:spPr>
        <p:txBody>
          <a:bodyPr/>
          <a:lstStyle/>
          <a:p>
            <a:pPr lvl="0" defTabSz="303783">
              <a:defRPr sz="1800">
                <a:solidFill>
                  <a:srgbClr val="000000"/>
                </a:solidFill>
              </a:defRPr>
            </a:pPr>
            <a:r>
              <a:rPr b="1" sz="4160">
                <a:solidFill>
                  <a:srgbClr val="FFFFFF"/>
                </a:solidFill>
                <a:latin typeface="Helvetica"/>
                <a:ea typeface="Helvetica"/>
                <a:cs typeface="Helvetica"/>
                <a:sym typeface="Helvetica"/>
              </a:rPr>
              <a:t>Prudish</a:t>
            </a:r>
            <a:endParaRPr b="1" sz="4160">
              <a:solidFill>
                <a:srgbClr val="FFFFFF"/>
              </a:solidFill>
              <a:latin typeface="Helvetica"/>
              <a:ea typeface="Helvetica"/>
              <a:cs typeface="Helvetica"/>
              <a:sym typeface="Helvetica"/>
            </a:endParaRPr>
          </a:p>
          <a:p>
            <a:pPr lvl="0" defTabSz="303783">
              <a:defRPr sz="1800">
                <a:solidFill>
                  <a:srgbClr val="000000"/>
                </a:solidFill>
              </a:defRPr>
            </a:pPr>
            <a:endParaRPr b="1" sz="4160">
              <a:solidFill>
                <a:srgbClr val="FFFFFF"/>
              </a:solidFill>
              <a:latin typeface="Helvetica"/>
              <a:ea typeface="Helvetica"/>
              <a:cs typeface="Helvetica"/>
              <a:sym typeface="Helvetica"/>
            </a:endParaRPr>
          </a:p>
          <a:p>
            <a:pPr lvl="0" defTabSz="303783">
              <a:defRPr sz="1800">
                <a:solidFill>
                  <a:srgbClr val="000000"/>
                </a:solidFill>
              </a:defRPr>
            </a:pPr>
            <a:r>
              <a:rPr b="1" sz="4160">
                <a:solidFill>
                  <a:srgbClr val="FFFFFF"/>
                </a:solidFill>
                <a:latin typeface="Helvetica"/>
                <a:ea typeface="Helvetica"/>
                <a:cs typeface="Helvetica"/>
                <a:sym typeface="Helvetica"/>
              </a:rPr>
              <a:t>Promiscuous</a:t>
            </a:r>
            <a:endParaRPr b="1" sz="4160">
              <a:solidFill>
                <a:srgbClr val="FFFFFF"/>
              </a:solidFill>
              <a:latin typeface="Helvetica"/>
              <a:ea typeface="Helvetica"/>
              <a:cs typeface="Helvetica"/>
              <a:sym typeface="Helvetica"/>
            </a:endParaRPr>
          </a:p>
          <a:p>
            <a:pPr lvl="0" defTabSz="303783">
              <a:defRPr sz="1800">
                <a:solidFill>
                  <a:srgbClr val="000000"/>
                </a:solidFill>
              </a:defRPr>
            </a:pPr>
            <a:endParaRPr b="1" sz="4160">
              <a:solidFill>
                <a:srgbClr val="FFFFFF"/>
              </a:solidFill>
              <a:latin typeface="Helvetica"/>
              <a:ea typeface="Helvetica"/>
              <a:cs typeface="Helvetica"/>
              <a:sym typeface="Helvetica"/>
            </a:endParaRPr>
          </a:p>
        </p:txBody>
      </p:sp>
      <p:pic>
        <p:nvPicPr>
          <p:cNvPr id="40"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3" name="Shape 93"/>
          <p:cNvSpPr/>
          <p:nvPr>
            <p:ph type="title"/>
          </p:nvPr>
        </p:nvSpPr>
        <p:spPr>
          <a:prstGeom prst="rect">
            <a:avLst/>
          </a:prstGeom>
        </p:spPr>
        <p:txBody>
          <a:bodyPr/>
          <a:lstStyle/>
          <a:p>
            <a:pPr lvl="0" defTabSz="408940">
              <a:defRPr sz="1800">
                <a:solidFill>
                  <a:srgbClr val="000000"/>
                </a:solidFill>
              </a:defRPr>
            </a:pPr>
            <a:r>
              <a:rPr b="1" sz="5600">
                <a:solidFill>
                  <a:srgbClr val="FFFFFF"/>
                </a:solidFill>
                <a:latin typeface="Helvetica"/>
                <a:ea typeface="Helvetica"/>
                <a:cs typeface="Helvetica"/>
                <a:sym typeface="Helvetica"/>
              </a:rPr>
              <a:t>3) The process of our holiness</a:t>
            </a:r>
            <a:endParaRPr b="1" sz="5600">
              <a:solidFill>
                <a:srgbClr val="FFFFFF"/>
              </a:solidFill>
              <a:latin typeface="Helvetica"/>
              <a:ea typeface="Helvetica"/>
              <a:cs typeface="Helvetica"/>
              <a:sym typeface="Helvetica"/>
            </a:endParaRPr>
          </a:p>
          <a:p>
            <a:pPr lvl="0" defTabSz="408940">
              <a:defRPr sz="1800">
                <a:solidFill>
                  <a:srgbClr val="000000"/>
                </a:solidFill>
              </a:defRPr>
            </a:pPr>
            <a:endParaRPr b="1" sz="5600">
              <a:solidFill>
                <a:srgbClr val="FFFFFF"/>
              </a:solidFill>
              <a:latin typeface="Helvetica"/>
              <a:ea typeface="Helvetica"/>
              <a:cs typeface="Helvetica"/>
              <a:sym typeface="Helvetica"/>
            </a:endParaRPr>
          </a:p>
        </p:txBody>
      </p:sp>
      <p:pic>
        <p:nvPicPr>
          <p:cNvPr id="94"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 name="Shape 96"/>
          <p:cNvSpPr/>
          <p:nvPr>
            <p:ph type="title"/>
          </p:nvPr>
        </p:nvSpPr>
        <p:spPr>
          <a:xfrm>
            <a:off x="1270000" y="220877"/>
            <a:ext cx="10464800" cy="8887421"/>
          </a:xfrm>
          <a:prstGeom prst="rect">
            <a:avLst/>
          </a:prstGeom>
        </p:spPr>
        <p:txBody>
          <a:bodyPr/>
          <a:lstStyle/>
          <a:p>
            <a:pPr lvl="0" defTabSz="356362">
              <a:defRPr sz="1800">
                <a:solidFill>
                  <a:srgbClr val="000000"/>
                </a:solidFill>
              </a:defRPr>
            </a:pPr>
            <a:r>
              <a:rPr b="1" sz="4880">
                <a:solidFill>
                  <a:srgbClr val="FFFFFF"/>
                </a:solidFill>
                <a:latin typeface="Helvetica"/>
                <a:ea typeface="Helvetica"/>
                <a:cs typeface="Helvetica"/>
                <a:sym typeface="Helvetica"/>
              </a:rPr>
              <a:t>18 </a:t>
            </a:r>
            <a:r>
              <a:rPr b="1" sz="4880">
                <a:solidFill>
                  <a:srgbClr val="FEFB4B"/>
                </a:solidFill>
                <a:latin typeface="Helvetica"/>
                <a:ea typeface="Helvetica"/>
                <a:cs typeface="Helvetica"/>
                <a:sym typeface="Helvetica"/>
              </a:rPr>
              <a:t>Flee from sexual immorality.</a:t>
            </a:r>
            <a:r>
              <a:rPr b="1" sz="4880">
                <a:solidFill>
                  <a:srgbClr val="FFFFFF"/>
                </a:solidFill>
                <a:latin typeface="Helvetica"/>
                <a:ea typeface="Helvetica"/>
                <a:cs typeface="Helvetica"/>
                <a:sym typeface="Helvetica"/>
              </a:rPr>
              <a:t> All other sins a person commits are outside the body, but whoever sins sexually, sins against their own body. 19 </a:t>
            </a:r>
            <a:r>
              <a:rPr b="1" sz="4880">
                <a:solidFill>
                  <a:srgbClr val="FEFB4B"/>
                </a:solidFill>
                <a:latin typeface="Helvetica"/>
                <a:ea typeface="Helvetica"/>
                <a:cs typeface="Helvetica"/>
                <a:sym typeface="Helvetica"/>
              </a:rPr>
              <a:t>Do you not know that your bodies are temples of the Holy Spirit,</a:t>
            </a:r>
            <a:r>
              <a:rPr b="1" sz="4880">
                <a:solidFill>
                  <a:srgbClr val="FFFFFF"/>
                </a:solidFill>
                <a:latin typeface="Helvetica"/>
                <a:ea typeface="Helvetica"/>
                <a:cs typeface="Helvetica"/>
                <a:sym typeface="Helvetica"/>
              </a:rPr>
              <a:t> who is in you, whom you have received from God? </a:t>
            </a:r>
            <a:r>
              <a:rPr b="1" sz="4880">
                <a:solidFill>
                  <a:srgbClr val="FEFB4B"/>
                </a:solidFill>
                <a:latin typeface="Helvetica"/>
                <a:ea typeface="Helvetica"/>
                <a:cs typeface="Helvetica"/>
                <a:sym typeface="Helvetica"/>
              </a:rPr>
              <a:t>You are not your own; 20 you were bought at a price</a:t>
            </a:r>
            <a:r>
              <a:rPr b="1" sz="4880">
                <a:solidFill>
                  <a:srgbClr val="FFFFFF"/>
                </a:solidFill>
                <a:latin typeface="Helvetica"/>
                <a:ea typeface="Helvetica"/>
                <a:cs typeface="Helvetica"/>
                <a:sym typeface="Helvetica"/>
              </a:rPr>
              <a:t>. Therefore honor God with your bodies.</a:t>
            </a:r>
          </a:p>
        </p:txBody>
      </p:sp>
      <p:pic>
        <p:nvPicPr>
          <p:cNvPr id="97"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ph type="title"/>
          </p:nvPr>
        </p:nvSpPr>
        <p:spPr>
          <a:xfrm>
            <a:off x="1270000" y="882978"/>
            <a:ext cx="10464800" cy="5322259"/>
          </a:xfrm>
          <a:prstGeom prst="rect">
            <a:avLst/>
          </a:prstGeom>
        </p:spPr>
        <p:txBody>
          <a:bodyPr/>
          <a:lstStyle/>
          <a:p>
            <a:pPr lvl="0" defTabSz="350520">
              <a:defRPr sz="1800">
                <a:solidFill>
                  <a:srgbClr val="000000"/>
                </a:solidFill>
              </a:defRPr>
            </a:pPr>
            <a:r>
              <a:rPr b="1" sz="4800">
                <a:solidFill>
                  <a:srgbClr val="FFFFFF"/>
                </a:solidFill>
                <a:latin typeface="Helvetica"/>
                <a:ea typeface="Helvetica"/>
                <a:cs typeface="Helvetica"/>
                <a:sym typeface="Helvetica"/>
              </a:rPr>
              <a:t>1) Flee from temptation</a:t>
            </a:r>
            <a:endParaRPr b="1" sz="4800">
              <a:solidFill>
                <a:srgbClr val="FFFFFF"/>
              </a:solidFill>
              <a:latin typeface="Helvetica"/>
              <a:ea typeface="Helvetica"/>
              <a:cs typeface="Helvetica"/>
              <a:sym typeface="Helvetica"/>
            </a:endParaRPr>
          </a:p>
          <a:p>
            <a:pPr lvl="0" defTabSz="350520">
              <a:defRPr sz="1800">
                <a:solidFill>
                  <a:srgbClr val="000000"/>
                </a:solidFill>
              </a:defRPr>
            </a:pPr>
            <a:endParaRPr b="1" sz="4800">
              <a:solidFill>
                <a:srgbClr val="FFFFFF"/>
              </a:solidFill>
              <a:latin typeface="Helvetica"/>
              <a:ea typeface="Helvetica"/>
              <a:cs typeface="Helvetica"/>
              <a:sym typeface="Helvetica"/>
            </a:endParaRPr>
          </a:p>
          <a:p>
            <a:pPr lvl="0" defTabSz="350520">
              <a:defRPr sz="1800">
                <a:solidFill>
                  <a:srgbClr val="000000"/>
                </a:solidFill>
              </a:defRPr>
            </a:pPr>
            <a:r>
              <a:rPr b="1" sz="4800">
                <a:solidFill>
                  <a:srgbClr val="FFFFFF"/>
                </a:solidFill>
                <a:latin typeface="Helvetica"/>
                <a:ea typeface="Helvetica"/>
                <a:cs typeface="Helvetica"/>
                <a:sym typeface="Helvetica"/>
              </a:rPr>
              <a:t>2) Look to the Holy Spirit</a:t>
            </a:r>
            <a:endParaRPr b="1" sz="4800">
              <a:solidFill>
                <a:srgbClr val="FFFFFF"/>
              </a:solidFill>
              <a:latin typeface="Helvetica"/>
              <a:ea typeface="Helvetica"/>
              <a:cs typeface="Helvetica"/>
              <a:sym typeface="Helvetica"/>
            </a:endParaRPr>
          </a:p>
          <a:p>
            <a:pPr lvl="0" defTabSz="350520">
              <a:defRPr sz="1800">
                <a:solidFill>
                  <a:srgbClr val="000000"/>
                </a:solidFill>
              </a:defRPr>
            </a:pPr>
            <a:endParaRPr b="1" sz="4800">
              <a:solidFill>
                <a:srgbClr val="FFFFFF"/>
              </a:solidFill>
              <a:latin typeface="Helvetica"/>
              <a:ea typeface="Helvetica"/>
              <a:cs typeface="Helvetica"/>
              <a:sym typeface="Helvetica"/>
            </a:endParaRPr>
          </a:p>
          <a:p>
            <a:pPr lvl="0" defTabSz="350520">
              <a:defRPr sz="1800">
                <a:solidFill>
                  <a:srgbClr val="000000"/>
                </a:solidFill>
              </a:defRPr>
            </a:pPr>
            <a:r>
              <a:rPr b="1" sz="4800">
                <a:solidFill>
                  <a:srgbClr val="FFFFFF"/>
                </a:solidFill>
                <a:latin typeface="Helvetica"/>
                <a:ea typeface="Helvetica"/>
                <a:cs typeface="Helvetica"/>
                <a:sym typeface="Helvetica"/>
              </a:rPr>
              <a:t>3) Remember the Gospel</a:t>
            </a:r>
            <a:endParaRPr b="1" sz="4800">
              <a:solidFill>
                <a:srgbClr val="FFFFFF"/>
              </a:solidFill>
              <a:latin typeface="Helvetica"/>
              <a:ea typeface="Helvetica"/>
              <a:cs typeface="Helvetica"/>
              <a:sym typeface="Helvetica"/>
            </a:endParaRPr>
          </a:p>
          <a:p>
            <a:pPr lvl="0" defTabSz="350520">
              <a:defRPr sz="1800">
                <a:solidFill>
                  <a:srgbClr val="000000"/>
                </a:solidFill>
              </a:defRPr>
            </a:pPr>
            <a:endParaRPr b="1" sz="4800">
              <a:solidFill>
                <a:srgbClr val="FFFFFF"/>
              </a:solidFill>
              <a:latin typeface="Helvetica"/>
              <a:ea typeface="Helvetica"/>
              <a:cs typeface="Helvetica"/>
              <a:sym typeface="Helvetica"/>
            </a:endParaRPr>
          </a:p>
          <a:p>
            <a:pPr lvl="0" defTabSz="350520">
              <a:defRPr sz="1800">
                <a:solidFill>
                  <a:srgbClr val="000000"/>
                </a:solidFill>
              </a:defRPr>
            </a:pPr>
            <a:r>
              <a:rPr b="1" sz="4800">
                <a:solidFill>
                  <a:srgbClr val="FFFFFF"/>
                </a:solidFill>
                <a:latin typeface="Helvetica"/>
                <a:ea typeface="Helvetica"/>
                <a:cs typeface="Helvetica"/>
                <a:sym typeface="Helvetica"/>
              </a:rPr>
              <a:t>3) Grow in your Christ Community</a:t>
            </a:r>
          </a:p>
        </p:txBody>
      </p:sp>
      <p:pic>
        <p:nvPicPr>
          <p:cNvPr id="100"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 name="Shape 102"/>
          <p:cNvSpPr/>
          <p:nvPr>
            <p:ph type="title"/>
          </p:nvPr>
        </p:nvSpPr>
        <p:spPr>
          <a:xfrm>
            <a:off x="1270000" y="1638300"/>
            <a:ext cx="10464800" cy="4546601"/>
          </a:xfrm>
          <a:prstGeom prst="rect">
            <a:avLst/>
          </a:prstGeom>
        </p:spPr>
        <p:txBody>
          <a:bodyPr/>
          <a:lstStyle/>
          <a:p>
            <a:pPr lvl="0" defTabSz="303783">
              <a:defRPr sz="1800">
                <a:solidFill>
                  <a:srgbClr val="000000"/>
                </a:solidFill>
              </a:defRPr>
            </a:pPr>
            <a:r>
              <a:rPr b="1" sz="4160">
                <a:solidFill>
                  <a:srgbClr val="FFFFFF"/>
                </a:solidFill>
                <a:latin typeface="Helvetica"/>
                <a:ea typeface="Helvetica"/>
                <a:cs typeface="Helvetica"/>
                <a:sym typeface="Helvetica"/>
              </a:rPr>
              <a:t>Healing from past sexual baggages</a:t>
            </a:r>
            <a:endParaRPr b="1" sz="4160">
              <a:solidFill>
                <a:srgbClr val="FFFFFF"/>
              </a:solidFill>
              <a:latin typeface="Helvetica"/>
              <a:ea typeface="Helvetica"/>
              <a:cs typeface="Helvetica"/>
              <a:sym typeface="Helvetica"/>
            </a:endParaRPr>
          </a:p>
          <a:p>
            <a:pPr lvl="0" defTabSz="303783">
              <a:defRPr sz="1800">
                <a:solidFill>
                  <a:srgbClr val="000000"/>
                </a:solidFill>
              </a:defRPr>
            </a:pPr>
            <a:endParaRPr b="1" sz="4160">
              <a:solidFill>
                <a:srgbClr val="FFFFFF"/>
              </a:solidFill>
              <a:latin typeface="Helvetica"/>
              <a:ea typeface="Helvetica"/>
              <a:cs typeface="Helvetica"/>
              <a:sym typeface="Helvetica"/>
            </a:endParaRPr>
          </a:p>
          <a:p>
            <a:pPr lvl="0" defTabSz="303783">
              <a:defRPr sz="1800">
                <a:solidFill>
                  <a:srgbClr val="000000"/>
                </a:solidFill>
              </a:defRPr>
            </a:pPr>
            <a:endParaRPr b="1" sz="4160">
              <a:solidFill>
                <a:srgbClr val="FFFFFF"/>
              </a:solidFill>
              <a:latin typeface="Helvetica"/>
              <a:ea typeface="Helvetica"/>
              <a:cs typeface="Helvetica"/>
              <a:sym typeface="Helvetica"/>
            </a:endParaRPr>
          </a:p>
          <a:p>
            <a:pPr lvl="0" defTabSz="303783">
              <a:defRPr sz="1800">
                <a:solidFill>
                  <a:srgbClr val="000000"/>
                </a:solidFill>
              </a:defRPr>
            </a:pPr>
            <a:endParaRPr b="1" sz="4160">
              <a:solidFill>
                <a:srgbClr val="FFFFFF"/>
              </a:solidFill>
              <a:latin typeface="Helvetica"/>
              <a:ea typeface="Helvetica"/>
              <a:cs typeface="Helvetica"/>
              <a:sym typeface="Helvetica"/>
            </a:endParaRPr>
          </a:p>
          <a:p>
            <a:pPr lvl="0" defTabSz="303783">
              <a:defRPr sz="1800">
                <a:solidFill>
                  <a:srgbClr val="000000"/>
                </a:solidFill>
              </a:defRPr>
            </a:pPr>
            <a:r>
              <a:rPr b="1" sz="4160">
                <a:solidFill>
                  <a:srgbClr val="FFFFFF"/>
                </a:solidFill>
                <a:latin typeface="Helvetica"/>
                <a:ea typeface="Helvetica"/>
                <a:cs typeface="Helvetica"/>
                <a:sym typeface="Helvetica"/>
              </a:rPr>
              <a:t>Healing from present sexual bondages</a:t>
            </a:r>
            <a:endParaRPr b="1" sz="4160">
              <a:solidFill>
                <a:srgbClr val="FFFFFF"/>
              </a:solidFill>
              <a:latin typeface="Helvetica"/>
              <a:ea typeface="Helvetica"/>
              <a:cs typeface="Helvetica"/>
              <a:sym typeface="Helvetica"/>
            </a:endParaRPr>
          </a:p>
          <a:p>
            <a:pPr lvl="0" defTabSz="303783">
              <a:defRPr sz="1800">
                <a:solidFill>
                  <a:srgbClr val="000000"/>
                </a:solidFill>
              </a:defRPr>
            </a:pPr>
            <a:endParaRPr b="1" sz="4160">
              <a:solidFill>
                <a:srgbClr val="FFFFFF"/>
              </a:solidFill>
              <a:latin typeface="Helvetica"/>
              <a:ea typeface="Helvetica"/>
              <a:cs typeface="Helvetica"/>
              <a:sym typeface="Helvetica"/>
            </a:endParaRPr>
          </a:p>
        </p:txBody>
      </p:sp>
      <p:pic>
        <p:nvPicPr>
          <p:cNvPr id="103"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hape 42"/>
          <p:cNvSpPr/>
          <p:nvPr>
            <p:ph type="title"/>
          </p:nvPr>
        </p:nvSpPr>
        <p:spPr>
          <a:xfrm>
            <a:off x="782700" y="241092"/>
            <a:ext cx="11439399" cy="7992256"/>
          </a:xfrm>
          <a:prstGeom prst="rect">
            <a:avLst/>
          </a:prstGeom>
        </p:spPr>
        <p:txBody>
          <a:bodyPr/>
          <a:lstStyle/>
          <a:p>
            <a:pPr lvl="0">
              <a:defRPr sz="1800">
                <a:solidFill>
                  <a:srgbClr val="000000"/>
                </a:solidFill>
              </a:defRPr>
            </a:pPr>
            <a:r>
              <a:rPr b="1" sz="4200">
                <a:solidFill>
                  <a:srgbClr val="FFFFFF"/>
                </a:solidFill>
                <a:latin typeface="Helvetica"/>
                <a:ea typeface="Helvetica"/>
                <a:cs typeface="Helvetica"/>
                <a:sym typeface="Helvetica"/>
              </a:rPr>
              <a:t>1) Sex is an exquisitely beautiful and powerful gift from God to the husband and wife</a:t>
            </a:r>
            <a:endParaRPr b="1" sz="4200">
              <a:solidFill>
                <a:srgbClr val="FFFFFF"/>
              </a:solidFill>
              <a:latin typeface="Helvetica"/>
              <a:ea typeface="Helvetica"/>
              <a:cs typeface="Helvetica"/>
              <a:sym typeface="Helvetica"/>
            </a:endParaRPr>
          </a:p>
          <a:p>
            <a:pPr lvl="0">
              <a:defRPr sz="1800">
                <a:solidFill>
                  <a:srgbClr val="000000"/>
                </a:solidFill>
              </a:defRPr>
            </a:pPr>
            <a:endParaRPr b="1" sz="8000">
              <a:solidFill>
                <a:srgbClr val="FFFFFF"/>
              </a:solidFill>
              <a:latin typeface="Helvetica"/>
              <a:ea typeface="Helvetica"/>
              <a:cs typeface="Helvetica"/>
              <a:sym typeface="Helvetica"/>
            </a:endParaRPr>
          </a:p>
        </p:txBody>
      </p:sp>
      <p:pic>
        <p:nvPicPr>
          <p:cNvPr id="43"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ph type="title"/>
          </p:nvPr>
        </p:nvSpPr>
        <p:spPr>
          <a:xfrm>
            <a:off x="782700" y="241092"/>
            <a:ext cx="11439399" cy="7992256"/>
          </a:xfrm>
          <a:prstGeom prst="rect">
            <a:avLst/>
          </a:prstGeom>
        </p:spPr>
        <p:txBody>
          <a:bodyPr/>
          <a:lstStyle/>
          <a:p>
            <a:pPr lvl="0">
              <a:defRPr sz="1800">
                <a:solidFill>
                  <a:srgbClr val="000000"/>
                </a:solidFill>
              </a:defRPr>
            </a:pPr>
            <a:r>
              <a:rPr b="1" sz="4200">
                <a:solidFill>
                  <a:srgbClr val="FFFFFF"/>
                </a:solidFill>
                <a:latin typeface="Helvetica"/>
                <a:ea typeface="Helvetica"/>
                <a:cs typeface="Helvetica"/>
                <a:sym typeface="Helvetica"/>
              </a:rPr>
              <a:t>1) Sex is an exquisitely beautiful and powerful gift from God to the husband and wife</a:t>
            </a:r>
            <a:endParaRPr b="1" sz="4200">
              <a:solidFill>
                <a:srgbClr val="FFFFFF"/>
              </a:solidFill>
              <a:latin typeface="Helvetica"/>
              <a:ea typeface="Helvetica"/>
              <a:cs typeface="Helvetica"/>
              <a:sym typeface="Helvetica"/>
            </a:endParaRPr>
          </a:p>
          <a:p>
            <a:pPr lvl="0">
              <a:defRPr sz="1800">
                <a:solidFill>
                  <a:srgbClr val="000000"/>
                </a:solidFill>
              </a:defRPr>
            </a:pPr>
            <a:endParaRPr b="1" sz="4200">
              <a:solidFill>
                <a:srgbClr val="FFFFFF"/>
              </a:solidFill>
              <a:latin typeface="Helvetica"/>
              <a:ea typeface="Helvetica"/>
              <a:cs typeface="Helvetica"/>
              <a:sym typeface="Helvetica"/>
            </a:endParaRPr>
          </a:p>
          <a:p>
            <a:pPr lvl="0">
              <a:defRPr sz="1800">
                <a:solidFill>
                  <a:srgbClr val="000000"/>
                </a:solidFill>
              </a:defRPr>
            </a:pPr>
            <a:r>
              <a:rPr b="1" sz="4200">
                <a:solidFill>
                  <a:srgbClr val="FFFFFF"/>
                </a:solidFill>
                <a:latin typeface="Helvetica"/>
                <a:ea typeface="Helvetica"/>
                <a:cs typeface="Helvetica"/>
                <a:sym typeface="Helvetica"/>
              </a:rPr>
              <a:t>2) Sex is not about self indulgence; sex is about radical self donation</a:t>
            </a:r>
            <a:endParaRPr b="1" sz="4200">
              <a:solidFill>
                <a:srgbClr val="FFFFFF"/>
              </a:solidFill>
              <a:latin typeface="Helvetica"/>
              <a:ea typeface="Helvetica"/>
              <a:cs typeface="Helvetica"/>
              <a:sym typeface="Helvetica"/>
            </a:endParaRPr>
          </a:p>
          <a:p>
            <a:pPr lvl="0">
              <a:defRPr sz="1800">
                <a:solidFill>
                  <a:srgbClr val="000000"/>
                </a:solidFill>
              </a:defRPr>
            </a:pPr>
            <a:endParaRPr b="1" sz="4200">
              <a:solidFill>
                <a:srgbClr val="FFFFFF"/>
              </a:solidFill>
              <a:latin typeface="Helvetica"/>
              <a:ea typeface="Helvetica"/>
              <a:cs typeface="Helvetica"/>
              <a:sym typeface="Helvetica"/>
            </a:endParaRPr>
          </a:p>
        </p:txBody>
      </p:sp>
      <p:pic>
        <p:nvPicPr>
          <p:cNvPr id="46"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ph type="title"/>
          </p:nvPr>
        </p:nvSpPr>
        <p:spPr>
          <a:xfrm>
            <a:off x="782700" y="241092"/>
            <a:ext cx="11439399" cy="7992256"/>
          </a:xfrm>
          <a:prstGeom prst="rect">
            <a:avLst/>
          </a:prstGeom>
        </p:spPr>
        <p:txBody>
          <a:bodyPr/>
          <a:lstStyle/>
          <a:p>
            <a:pPr lvl="0">
              <a:defRPr sz="1800">
                <a:solidFill>
                  <a:srgbClr val="000000"/>
                </a:solidFill>
              </a:defRPr>
            </a:pPr>
            <a:r>
              <a:rPr b="1" sz="4200">
                <a:solidFill>
                  <a:srgbClr val="FFFFFF"/>
                </a:solidFill>
                <a:latin typeface="Helvetica"/>
                <a:ea typeface="Helvetica"/>
                <a:cs typeface="Helvetica"/>
                <a:sym typeface="Helvetica"/>
              </a:rPr>
              <a:t>1) Sex is an exquisitely beautiful and powerful gift from God to the husband and wife</a:t>
            </a:r>
            <a:endParaRPr b="1" sz="4200">
              <a:solidFill>
                <a:srgbClr val="FFFFFF"/>
              </a:solidFill>
              <a:latin typeface="Helvetica"/>
              <a:ea typeface="Helvetica"/>
              <a:cs typeface="Helvetica"/>
              <a:sym typeface="Helvetica"/>
            </a:endParaRPr>
          </a:p>
          <a:p>
            <a:pPr lvl="0">
              <a:defRPr sz="1800">
                <a:solidFill>
                  <a:srgbClr val="000000"/>
                </a:solidFill>
              </a:defRPr>
            </a:pPr>
            <a:endParaRPr b="1" sz="4200">
              <a:solidFill>
                <a:srgbClr val="FFFFFF"/>
              </a:solidFill>
              <a:latin typeface="Helvetica"/>
              <a:ea typeface="Helvetica"/>
              <a:cs typeface="Helvetica"/>
              <a:sym typeface="Helvetica"/>
            </a:endParaRPr>
          </a:p>
          <a:p>
            <a:pPr lvl="0">
              <a:defRPr sz="1800">
                <a:solidFill>
                  <a:srgbClr val="000000"/>
                </a:solidFill>
              </a:defRPr>
            </a:pPr>
            <a:r>
              <a:rPr b="1" sz="4200">
                <a:solidFill>
                  <a:srgbClr val="FFFFFF"/>
                </a:solidFill>
                <a:latin typeface="Helvetica"/>
                <a:ea typeface="Helvetica"/>
                <a:cs typeface="Helvetica"/>
                <a:sym typeface="Helvetica"/>
              </a:rPr>
              <a:t>2) Sex is not about self indulgence; sex is about radical self donation</a:t>
            </a:r>
            <a:endParaRPr b="1" sz="4200">
              <a:solidFill>
                <a:srgbClr val="FFFFFF"/>
              </a:solidFill>
              <a:latin typeface="Helvetica"/>
              <a:ea typeface="Helvetica"/>
              <a:cs typeface="Helvetica"/>
              <a:sym typeface="Helvetica"/>
            </a:endParaRPr>
          </a:p>
          <a:p>
            <a:pPr lvl="0">
              <a:defRPr sz="1800">
                <a:solidFill>
                  <a:srgbClr val="000000"/>
                </a:solidFill>
              </a:defRPr>
            </a:pPr>
            <a:endParaRPr b="1" sz="4200">
              <a:solidFill>
                <a:srgbClr val="FFFFFF"/>
              </a:solidFill>
              <a:latin typeface="Helvetica"/>
              <a:ea typeface="Helvetica"/>
              <a:cs typeface="Helvetica"/>
              <a:sym typeface="Helvetica"/>
            </a:endParaRPr>
          </a:p>
          <a:p>
            <a:pPr lvl="0">
              <a:defRPr sz="1800">
                <a:solidFill>
                  <a:srgbClr val="000000"/>
                </a:solidFill>
              </a:defRPr>
            </a:pPr>
            <a:r>
              <a:rPr b="1" sz="4200">
                <a:solidFill>
                  <a:srgbClr val="FFFFFF"/>
                </a:solidFill>
                <a:latin typeface="Helvetica"/>
                <a:ea typeface="Helvetica"/>
                <a:cs typeface="Helvetica"/>
                <a:sym typeface="Helvetica"/>
              </a:rPr>
              <a:t>3) Sex between husband and wife is meant to point to the greatest act of self donation ever...CHRIST on the cross!!! </a:t>
            </a:r>
          </a:p>
        </p:txBody>
      </p:sp>
      <p:pic>
        <p:nvPicPr>
          <p:cNvPr id="49"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ph type="title"/>
          </p:nvPr>
        </p:nvSpPr>
        <p:spPr>
          <a:xfrm>
            <a:off x="1270000" y="2326021"/>
            <a:ext cx="10464800" cy="3302001"/>
          </a:xfrm>
          <a:prstGeom prst="rect">
            <a:avLst/>
          </a:prstGeom>
        </p:spPr>
        <p:txBody>
          <a:bodyPr/>
          <a:lstStyle/>
          <a:p>
            <a:pPr lvl="0" defTabSz="303783">
              <a:defRPr sz="1800">
                <a:solidFill>
                  <a:srgbClr val="000000"/>
                </a:solidFill>
              </a:defRPr>
            </a:pPr>
            <a:r>
              <a:rPr b="1" sz="4160">
                <a:solidFill>
                  <a:srgbClr val="FFFFFF"/>
                </a:solidFill>
                <a:latin typeface="Helvetica"/>
                <a:ea typeface="Helvetica"/>
                <a:cs typeface="Helvetica"/>
                <a:sym typeface="Helvetica"/>
              </a:rPr>
              <a:t>Prudish</a:t>
            </a:r>
            <a:endParaRPr b="1" sz="4160">
              <a:solidFill>
                <a:srgbClr val="FFFFFF"/>
              </a:solidFill>
              <a:latin typeface="Helvetica"/>
              <a:ea typeface="Helvetica"/>
              <a:cs typeface="Helvetica"/>
              <a:sym typeface="Helvetica"/>
            </a:endParaRPr>
          </a:p>
          <a:p>
            <a:pPr lvl="0" defTabSz="303783">
              <a:defRPr sz="1800">
                <a:solidFill>
                  <a:srgbClr val="000000"/>
                </a:solidFill>
              </a:defRPr>
            </a:pPr>
            <a:endParaRPr b="1" sz="4160">
              <a:solidFill>
                <a:srgbClr val="FFFFFF"/>
              </a:solidFill>
              <a:latin typeface="Helvetica"/>
              <a:ea typeface="Helvetica"/>
              <a:cs typeface="Helvetica"/>
              <a:sym typeface="Helvetica"/>
            </a:endParaRPr>
          </a:p>
          <a:p>
            <a:pPr lvl="0" defTabSz="303783">
              <a:defRPr sz="1800">
                <a:solidFill>
                  <a:srgbClr val="000000"/>
                </a:solidFill>
              </a:defRPr>
            </a:pPr>
            <a:r>
              <a:rPr b="1" sz="4160">
                <a:solidFill>
                  <a:srgbClr val="FFFFFF"/>
                </a:solidFill>
                <a:latin typeface="Helvetica"/>
                <a:ea typeface="Helvetica"/>
                <a:cs typeface="Helvetica"/>
                <a:sym typeface="Helvetica"/>
              </a:rPr>
              <a:t>Promiscuous</a:t>
            </a:r>
            <a:endParaRPr b="1" sz="4160">
              <a:solidFill>
                <a:srgbClr val="FFFFFF"/>
              </a:solidFill>
              <a:latin typeface="Helvetica"/>
              <a:ea typeface="Helvetica"/>
              <a:cs typeface="Helvetica"/>
              <a:sym typeface="Helvetica"/>
            </a:endParaRPr>
          </a:p>
          <a:p>
            <a:pPr lvl="0" defTabSz="303783">
              <a:defRPr sz="1800">
                <a:solidFill>
                  <a:srgbClr val="000000"/>
                </a:solidFill>
              </a:defRPr>
            </a:pPr>
            <a:endParaRPr b="1" sz="4160">
              <a:solidFill>
                <a:srgbClr val="FFFFFF"/>
              </a:solidFill>
              <a:latin typeface="Helvetica"/>
              <a:ea typeface="Helvetica"/>
              <a:cs typeface="Helvetica"/>
              <a:sym typeface="Helvetica"/>
            </a:endParaRPr>
          </a:p>
          <a:p>
            <a:pPr lvl="0" defTabSz="303783">
              <a:defRPr sz="1800">
                <a:solidFill>
                  <a:srgbClr val="000000"/>
                </a:solidFill>
              </a:defRPr>
            </a:pPr>
            <a:r>
              <a:rPr b="1" sz="4160">
                <a:solidFill>
                  <a:srgbClr val="FFFFFF"/>
                </a:solidFill>
                <a:latin typeface="Helvetica"/>
                <a:ea typeface="Helvetica"/>
                <a:cs typeface="Helvetica"/>
                <a:sym typeface="Helvetica"/>
              </a:rPr>
              <a:t>Pointer to something better</a:t>
            </a:r>
          </a:p>
        </p:txBody>
      </p:sp>
      <p:pic>
        <p:nvPicPr>
          <p:cNvPr id="52"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ph type="title"/>
          </p:nvPr>
        </p:nvSpPr>
        <p:spPr>
          <a:xfrm>
            <a:off x="264944" y="332459"/>
            <a:ext cx="12474910" cy="9088682"/>
          </a:xfrm>
          <a:prstGeom prst="rect">
            <a:avLst/>
          </a:prstGeom>
        </p:spPr>
        <p:txBody>
          <a:bodyPr/>
          <a:lstStyle/>
          <a:p>
            <a:pPr lvl="0" defTabSz="274574">
              <a:defRPr sz="1800">
                <a:solidFill>
                  <a:srgbClr val="000000"/>
                </a:solidFill>
              </a:defRPr>
            </a:pPr>
            <a:r>
              <a:rPr sz="3759">
                <a:solidFill>
                  <a:srgbClr val="FFFFFF"/>
                </a:solidFill>
              </a:rPr>
              <a:t>1 Corinthians 6:12-16</a:t>
            </a:r>
            <a:endParaRPr sz="3759">
              <a:solidFill>
                <a:srgbClr val="FFFFFF"/>
              </a:solidFill>
            </a:endParaRPr>
          </a:p>
          <a:p>
            <a:pPr lvl="0" defTabSz="274574">
              <a:defRPr sz="1800">
                <a:solidFill>
                  <a:srgbClr val="000000"/>
                </a:solidFill>
              </a:defRPr>
            </a:pPr>
            <a:r>
              <a:rPr sz="3759">
                <a:solidFill>
                  <a:srgbClr val="FFFFFF"/>
                </a:solidFill>
              </a:rPr>
              <a:t>Sexual Immorality</a:t>
            </a:r>
            <a:endParaRPr sz="3759">
              <a:solidFill>
                <a:srgbClr val="FFFFFF"/>
              </a:solidFill>
            </a:endParaRPr>
          </a:p>
          <a:p>
            <a:pPr lvl="0" defTabSz="274574">
              <a:defRPr sz="1800">
                <a:solidFill>
                  <a:srgbClr val="000000"/>
                </a:solidFill>
              </a:defRPr>
            </a:pPr>
            <a:r>
              <a:rPr sz="3759">
                <a:solidFill>
                  <a:srgbClr val="FFFFFF"/>
                </a:solidFill>
              </a:rPr>
              <a:t>12 “I have the right to do anything,” you say—but not everything is beneficial. “I have the right to do anything”—but I will not be mastered by anything. 13 You say, “Food for the stomach and the stomach for food, and God will destroy them both.” The body, however, is not meant for sexual immorality but for the Lord, and the Lord for the body. 14 By his power God raised the Lord from the dead, and he will raise us also. 15 Do you not know that your bodies are members of Christ himself? Shall I then take the members of Christ and unite them with a prostitute? Never! 16 Do you not know that he who unites himself with a prostitute is one with her in body? For it is said, “The two will become one flesh.”</a:t>
            </a:r>
          </a:p>
        </p:txBody>
      </p:sp>
      <p:pic>
        <p:nvPicPr>
          <p:cNvPr id="55"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title"/>
          </p:nvPr>
        </p:nvSpPr>
        <p:spPr>
          <a:xfrm>
            <a:off x="264944" y="332459"/>
            <a:ext cx="12474910" cy="9088682"/>
          </a:xfrm>
          <a:prstGeom prst="rect">
            <a:avLst/>
          </a:prstGeom>
        </p:spPr>
        <p:txBody>
          <a:bodyPr/>
          <a:lstStyle/>
          <a:p>
            <a:pPr lvl="0" defTabSz="362204">
              <a:defRPr sz="1800">
                <a:solidFill>
                  <a:srgbClr val="000000"/>
                </a:solidFill>
              </a:defRPr>
            </a:pPr>
            <a:r>
              <a:rPr sz="4960">
                <a:solidFill>
                  <a:srgbClr val="FFFFFF"/>
                </a:solidFill>
              </a:rPr>
              <a:t>1 Corinthians 6:17-20</a:t>
            </a:r>
            <a:endParaRPr sz="4960">
              <a:solidFill>
                <a:srgbClr val="FFFFFF"/>
              </a:solidFill>
            </a:endParaRPr>
          </a:p>
          <a:p>
            <a:pPr lvl="0" defTabSz="362204">
              <a:defRPr sz="1800">
                <a:solidFill>
                  <a:srgbClr val="000000"/>
                </a:solidFill>
              </a:defRPr>
            </a:pPr>
            <a:r>
              <a:rPr sz="4960">
                <a:solidFill>
                  <a:srgbClr val="FFFFFF"/>
                </a:solidFill>
              </a:rPr>
              <a:t>17 But whoever is united with the Lord is one with him in spirit.</a:t>
            </a:r>
            <a:endParaRPr sz="4960">
              <a:solidFill>
                <a:srgbClr val="FFFFFF"/>
              </a:solidFill>
            </a:endParaRPr>
          </a:p>
          <a:p>
            <a:pPr lvl="0" defTabSz="362204">
              <a:defRPr sz="1800">
                <a:solidFill>
                  <a:srgbClr val="000000"/>
                </a:solidFill>
              </a:defRPr>
            </a:pPr>
            <a:r>
              <a:rPr sz="4960">
                <a:solidFill>
                  <a:srgbClr val="FFFFFF"/>
                </a:solidFill>
              </a:rPr>
              <a:t>18 Flee from sexual immorality. All other sins a person commits are outside the body, but whoever sins sexually, sins against their own body. 19 Do you not know that your bodies are temples of the Holy Spirit, who is in you, whom you have received from God? You are not your own; 20 you were bought at a price. Therefore honor God with your bodies.</a:t>
            </a:r>
          </a:p>
        </p:txBody>
      </p:sp>
      <p:pic>
        <p:nvPicPr>
          <p:cNvPr id="58"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title"/>
          </p:nvPr>
        </p:nvSpPr>
        <p:spPr>
          <a:xfrm>
            <a:off x="1270000" y="1687762"/>
            <a:ext cx="10464800" cy="3302000"/>
          </a:xfrm>
          <a:prstGeom prst="rect">
            <a:avLst/>
          </a:prstGeom>
        </p:spPr>
        <p:txBody>
          <a:bodyPr/>
          <a:lstStyle/>
          <a:p>
            <a:pPr lvl="0" defTabSz="303783">
              <a:defRPr sz="1800">
                <a:solidFill>
                  <a:srgbClr val="000000"/>
                </a:solidFill>
              </a:defRPr>
            </a:pPr>
            <a:r>
              <a:rPr b="1" sz="4160">
                <a:solidFill>
                  <a:srgbClr val="FFFFFF"/>
                </a:solidFill>
                <a:latin typeface="Helvetica"/>
                <a:ea typeface="Helvetica"/>
                <a:cs typeface="Helvetica"/>
                <a:sym typeface="Helvetica"/>
              </a:rPr>
              <a:t>1) The certainty of our holiness</a:t>
            </a:r>
            <a:endParaRPr b="1" sz="4160">
              <a:solidFill>
                <a:srgbClr val="FFFFFF"/>
              </a:solidFill>
              <a:latin typeface="Helvetica"/>
              <a:ea typeface="Helvetica"/>
              <a:cs typeface="Helvetica"/>
              <a:sym typeface="Helvetica"/>
            </a:endParaRPr>
          </a:p>
          <a:p>
            <a:pPr lvl="0" defTabSz="303783">
              <a:defRPr sz="1800">
                <a:solidFill>
                  <a:srgbClr val="000000"/>
                </a:solidFill>
              </a:defRPr>
            </a:pPr>
            <a:endParaRPr b="1" sz="4160">
              <a:solidFill>
                <a:srgbClr val="FFFFFF"/>
              </a:solidFill>
              <a:latin typeface="Helvetica"/>
              <a:ea typeface="Helvetica"/>
              <a:cs typeface="Helvetica"/>
              <a:sym typeface="Helvetica"/>
            </a:endParaRPr>
          </a:p>
          <a:p>
            <a:pPr lvl="0" defTabSz="303783">
              <a:defRPr sz="1800">
                <a:solidFill>
                  <a:srgbClr val="000000"/>
                </a:solidFill>
              </a:defRPr>
            </a:pPr>
            <a:r>
              <a:rPr b="1" sz="4160">
                <a:solidFill>
                  <a:srgbClr val="FFFFFF"/>
                </a:solidFill>
                <a:latin typeface="Helvetica"/>
                <a:ea typeface="Helvetica"/>
                <a:cs typeface="Helvetica"/>
                <a:sym typeface="Helvetica"/>
              </a:rPr>
              <a:t>2) The power for our holiness</a:t>
            </a:r>
            <a:endParaRPr b="1" sz="4160">
              <a:solidFill>
                <a:srgbClr val="FFFFFF"/>
              </a:solidFill>
              <a:latin typeface="Helvetica"/>
              <a:ea typeface="Helvetica"/>
              <a:cs typeface="Helvetica"/>
              <a:sym typeface="Helvetica"/>
            </a:endParaRPr>
          </a:p>
          <a:p>
            <a:pPr lvl="0" defTabSz="303783">
              <a:defRPr sz="1800">
                <a:solidFill>
                  <a:srgbClr val="000000"/>
                </a:solidFill>
              </a:defRPr>
            </a:pPr>
            <a:endParaRPr b="1" sz="4160">
              <a:solidFill>
                <a:srgbClr val="FFFFFF"/>
              </a:solidFill>
              <a:latin typeface="Helvetica"/>
              <a:ea typeface="Helvetica"/>
              <a:cs typeface="Helvetica"/>
              <a:sym typeface="Helvetica"/>
            </a:endParaRPr>
          </a:p>
          <a:p>
            <a:pPr lvl="0" defTabSz="303783">
              <a:defRPr sz="1800">
                <a:solidFill>
                  <a:srgbClr val="000000"/>
                </a:solidFill>
              </a:defRPr>
            </a:pPr>
            <a:r>
              <a:rPr b="1" sz="4160">
                <a:solidFill>
                  <a:srgbClr val="FFFFFF"/>
                </a:solidFill>
                <a:latin typeface="Helvetica"/>
                <a:ea typeface="Helvetica"/>
                <a:cs typeface="Helvetica"/>
                <a:sym typeface="Helvetica"/>
              </a:rPr>
              <a:t>3) The process of our holiness</a:t>
            </a:r>
          </a:p>
        </p:txBody>
      </p:sp>
      <p:pic>
        <p:nvPicPr>
          <p:cNvPr id="61" name="33A01D5C-DE73-47ED-B1C7-12F193A1833E-L0-001.png"/>
          <p:cNvPicPr/>
          <p:nvPr/>
        </p:nvPicPr>
        <p:blipFill>
          <a:blip r:embed="rId2">
            <a:extLst/>
          </a:blip>
          <a:stretch>
            <a:fillRect/>
          </a:stretch>
        </p:blipFill>
        <p:spPr>
          <a:xfrm>
            <a:off x="10485604" y="8849472"/>
            <a:ext cx="2056502" cy="685501"/>
          </a:xfrm>
          <a:prstGeom prst="rect">
            <a:avLst/>
          </a:prstGeom>
          <a:ln w="12700">
            <a:miter lim="400000"/>
          </a:ln>
        </p:spPr>
      </p:pic>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