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17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AADE-F690-4305-978E-AE4B5572C4C9}" type="datetimeFigureOut">
              <a:rPr lang="en-IN" smtClean="0"/>
              <a:t>24-05-2015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F0A2-BB76-47F8-844E-3E8B0A26E5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011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AADE-F690-4305-978E-AE4B5572C4C9}" type="datetimeFigureOut">
              <a:rPr lang="en-IN" smtClean="0"/>
              <a:t>24-05-2015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F0A2-BB76-47F8-844E-3E8B0A26E5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0997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AADE-F690-4305-978E-AE4B5572C4C9}" type="datetimeFigureOut">
              <a:rPr lang="en-IN" smtClean="0"/>
              <a:t>24-05-2015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F0A2-BB76-47F8-844E-3E8B0A26E5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026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AADE-F690-4305-978E-AE4B5572C4C9}" type="datetimeFigureOut">
              <a:rPr lang="en-IN" smtClean="0"/>
              <a:t>24-05-2015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F0A2-BB76-47F8-844E-3E8B0A26E5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936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AADE-F690-4305-978E-AE4B5572C4C9}" type="datetimeFigureOut">
              <a:rPr lang="en-IN" smtClean="0"/>
              <a:t>24-05-2015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F0A2-BB76-47F8-844E-3E8B0A26E5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3152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AADE-F690-4305-978E-AE4B5572C4C9}" type="datetimeFigureOut">
              <a:rPr lang="en-IN" smtClean="0"/>
              <a:t>24-05-2015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F0A2-BB76-47F8-844E-3E8B0A26E5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353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AADE-F690-4305-978E-AE4B5572C4C9}" type="datetimeFigureOut">
              <a:rPr lang="en-IN" smtClean="0"/>
              <a:t>24-05-2015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F0A2-BB76-47F8-844E-3E8B0A26E5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215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AADE-F690-4305-978E-AE4B5572C4C9}" type="datetimeFigureOut">
              <a:rPr lang="en-IN" smtClean="0"/>
              <a:t>24-05-2015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F0A2-BB76-47F8-844E-3E8B0A26E5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260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AADE-F690-4305-978E-AE4B5572C4C9}" type="datetimeFigureOut">
              <a:rPr lang="en-IN" smtClean="0"/>
              <a:t>24-05-2015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F0A2-BB76-47F8-844E-3E8B0A26E5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7871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AADE-F690-4305-978E-AE4B5572C4C9}" type="datetimeFigureOut">
              <a:rPr lang="en-IN" smtClean="0"/>
              <a:t>24-05-2015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F0A2-BB76-47F8-844E-3E8B0A26E5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2600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AADE-F690-4305-978E-AE4B5572C4C9}" type="datetimeFigureOut">
              <a:rPr lang="en-IN" smtClean="0"/>
              <a:t>24-05-2015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AF0A2-BB76-47F8-844E-3E8B0A26E5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325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AAADE-F690-4305-978E-AE4B5572C4C9}" type="datetimeFigureOut">
              <a:rPr lang="en-IN" smtClean="0"/>
              <a:t>24-05-2015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AF0A2-BB76-47F8-844E-3E8B0A26E5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734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:\CreativeLifestyles\MasterData\Images\00Announcements\Rightouesness by faith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804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841" y="980959"/>
            <a:ext cx="8611737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Romans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9:30-33</a:t>
            </a:r>
            <a:b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30 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What then shall we say? That the Gentiles, who did not pursue righteousness, have obtained it, a righteousness that is by faith; </a:t>
            </a:r>
            <a:r>
              <a:rPr lang="en-IN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31 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but the people of Israel, who pursued the law as the way of righteousness, have not attained their goal. </a:t>
            </a:r>
            <a:r>
              <a:rPr lang="en-IN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32 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Why not? Because they pursued it not by faith but as if it were by works. They stumbled over the stumbling stone.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  <a:r>
              <a:rPr lang="en-IN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As it is written:</a:t>
            </a:r>
          </a:p>
          <a:p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“See, I lay in Zion a stone that causes people to stumble</a:t>
            </a:r>
            <a:b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    and a rock that makes them fall,</a:t>
            </a:r>
            <a:b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200" b="1" dirty="0">
                <a:latin typeface="Arial" panose="020B0604020202020204" pitchFamily="34" charset="0"/>
                <a:cs typeface="Arial" panose="020B0604020202020204" pitchFamily="34" charset="0"/>
              </a:rPr>
              <a:t>    and the one who believes in him will never be put to shame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39698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2263" y="2263849"/>
            <a:ext cx="86117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Romans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10:4</a:t>
            </a:r>
            <a:b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Christ is the end of the law for righteousness to everyone who believes.</a:t>
            </a:r>
          </a:p>
        </p:txBody>
      </p:sp>
    </p:spTree>
    <p:extLst>
      <p:ext uri="{BB962C8B-B14F-4D97-AF65-F5344CB8AC3E}">
        <p14:creationId xmlns:p14="http://schemas.microsoft.com/office/powerpoint/2010/main" val="239255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2263" y="2263849"/>
            <a:ext cx="861173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Galatians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4:4-5</a:t>
            </a:r>
            <a:b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when the set time had fully come, God sent his Son, born of a woman, born under the law, </a:t>
            </a:r>
            <a:r>
              <a:rPr lang="en-IN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5 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to redeem those under the law, that we might receive adoption to </a:t>
            </a:r>
            <a:r>
              <a:rPr lang="en-IN" sz="2200" dirty="0" err="1">
                <a:latin typeface="Arial" panose="020B0604020202020204" pitchFamily="34" charset="0"/>
                <a:cs typeface="Arial" panose="020B0604020202020204" pitchFamily="34" charset="0"/>
              </a:rPr>
              <a:t>sonship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IN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63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2263" y="2263849"/>
            <a:ext cx="86117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Ephesians 2:10</a:t>
            </a:r>
          </a:p>
          <a:p>
            <a:endParaRPr lang="en-IN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we are God’s handiwork, created in Christ Jesus to do good works, which God prepared in advance for us to do.”</a:t>
            </a:r>
          </a:p>
        </p:txBody>
      </p:sp>
    </p:spTree>
    <p:extLst>
      <p:ext uri="{BB962C8B-B14F-4D97-AF65-F5344CB8AC3E}">
        <p14:creationId xmlns:p14="http://schemas.microsoft.com/office/powerpoint/2010/main" val="33742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2263" y="2263849"/>
            <a:ext cx="86117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Ephesians </a:t>
            </a:r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2:8</a:t>
            </a:r>
          </a:p>
          <a:p>
            <a:endParaRPr lang="en-IN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IN" sz="2200" dirty="0">
                <a:latin typeface="Arial" panose="020B0604020202020204" pitchFamily="34" charset="0"/>
                <a:cs typeface="Arial" panose="020B0604020202020204" pitchFamily="34" charset="0"/>
              </a:rPr>
              <a:t>by grace you have been saved through faith; and that not of yourselves, it is the gift of God.</a:t>
            </a:r>
          </a:p>
        </p:txBody>
      </p:sp>
    </p:spTree>
    <p:extLst>
      <p:ext uri="{BB962C8B-B14F-4D97-AF65-F5344CB8AC3E}">
        <p14:creationId xmlns:p14="http://schemas.microsoft.com/office/powerpoint/2010/main" val="246803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39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Mathew</dc:creator>
  <cp:lastModifiedBy>New City Mumbai</cp:lastModifiedBy>
  <cp:revision>4</cp:revision>
  <dcterms:created xsi:type="dcterms:W3CDTF">2015-05-23T15:23:54Z</dcterms:created>
  <dcterms:modified xsi:type="dcterms:W3CDTF">2015-05-24T04:34:32Z</dcterms:modified>
</cp:coreProperties>
</file>