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Lst>
  <p:sldSz cx="13004800" cy="9753600"/>
  <p:notesSz cx="6858000" cy="9144000"/>
  <p:defaultTextStyle>
    <a:lvl1pPr algn="ctr" defTabSz="584200">
      <a:defRPr sz="3600">
        <a:latin typeface="+mn-lt"/>
        <a:ea typeface="+mn-ea"/>
        <a:cs typeface="+mn-cs"/>
        <a:sym typeface="Helvetica Light"/>
      </a:defRPr>
    </a:lvl1pPr>
    <a:lvl2pPr indent="228600" algn="ctr" defTabSz="584200">
      <a:defRPr sz="3600">
        <a:latin typeface="+mn-lt"/>
        <a:ea typeface="+mn-ea"/>
        <a:cs typeface="+mn-cs"/>
        <a:sym typeface="Helvetica Light"/>
      </a:defRPr>
    </a:lvl2pPr>
    <a:lvl3pPr indent="457200" algn="ctr" defTabSz="584200">
      <a:defRPr sz="3600">
        <a:latin typeface="+mn-lt"/>
        <a:ea typeface="+mn-ea"/>
        <a:cs typeface="+mn-cs"/>
        <a:sym typeface="Helvetica Light"/>
      </a:defRPr>
    </a:lvl3pPr>
    <a:lvl4pPr indent="685800" algn="ctr" defTabSz="584200">
      <a:defRPr sz="3600">
        <a:latin typeface="+mn-lt"/>
        <a:ea typeface="+mn-ea"/>
        <a:cs typeface="+mn-cs"/>
        <a:sym typeface="Helvetica Light"/>
      </a:defRPr>
    </a:lvl4pPr>
    <a:lvl5pPr indent="914400" algn="ctr" defTabSz="584200">
      <a:defRPr sz="3600">
        <a:latin typeface="+mn-lt"/>
        <a:ea typeface="+mn-ea"/>
        <a:cs typeface="+mn-cs"/>
        <a:sym typeface="Helvetica Light"/>
      </a:defRPr>
    </a:lvl5pPr>
    <a:lvl6pPr indent="1143000" algn="ctr" defTabSz="584200">
      <a:defRPr sz="3600">
        <a:latin typeface="+mn-lt"/>
        <a:ea typeface="+mn-ea"/>
        <a:cs typeface="+mn-cs"/>
        <a:sym typeface="Helvetica Light"/>
      </a:defRPr>
    </a:lvl6pPr>
    <a:lvl7pPr indent="1371600" algn="ctr" defTabSz="584200">
      <a:defRPr sz="3600">
        <a:latin typeface="+mn-lt"/>
        <a:ea typeface="+mn-ea"/>
        <a:cs typeface="+mn-cs"/>
        <a:sym typeface="Helvetica Light"/>
      </a:defRPr>
    </a:lvl7pPr>
    <a:lvl8pPr indent="1600200" algn="ctr" defTabSz="584200">
      <a:defRPr sz="3600">
        <a:latin typeface="+mn-lt"/>
        <a:ea typeface="+mn-ea"/>
        <a:cs typeface="+mn-cs"/>
        <a:sym typeface="Helvetica Light"/>
      </a:defRPr>
    </a:lvl8pPr>
    <a:lvl9pPr indent="1828800" algn="ctr" defTabSz="584200">
      <a:defRPr sz="3600">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hape 29"/>
          <p:cNvSpPr/>
          <p:nvPr>
            <p:ph type="sldImg"/>
          </p:nvPr>
        </p:nvSpPr>
        <p:spPr>
          <a:xfrm>
            <a:off x="1143000" y="685800"/>
            <a:ext cx="4572000" cy="3429000"/>
          </a:xfrm>
          <a:prstGeom prst="rect">
            <a:avLst/>
          </a:prstGeom>
        </p:spPr>
        <p:txBody>
          <a:bodyPr/>
          <a:lstStyle/>
          <a:p>
            <a:pPr lvl="0"/>
          </a:p>
        </p:txBody>
      </p:sp>
      <p:sp>
        <p:nvSpPr>
          <p:cNvPr id="30" name="Shape 30"/>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spTree>
      <p:nvGrpSpPr>
        <p:cNvPr id="1" name=""/>
        <p:cNvGrpSpPr/>
        <p:nvPr/>
      </p:nvGrpSpPr>
      <p:grpSpPr>
        <a:xfrm>
          <a:off x="0" y="0"/>
          <a:ext cx="0" cy="0"/>
          <a:chOff x="0" y="0"/>
          <a:chExt cx="0" cy="0"/>
        </a:xfrm>
      </p:grpSpPr>
      <p:sp>
        <p:nvSpPr>
          <p:cNvPr id="5" name="Shape 5"/>
          <p:cNvSpPr/>
          <p:nvPr>
            <p:ph type="title"/>
          </p:nvPr>
        </p:nvSpPr>
        <p:spPr>
          <a:xfrm>
            <a:off x="1270000" y="1638300"/>
            <a:ext cx="10464800" cy="3302000"/>
          </a:xfrm>
          <a:prstGeom prst="rect">
            <a:avLst/>
          </a:prstGeom>
        </p:spPr>
        <p:txBody>
          <a:bodyPr anchor="b"/>
          <a:lstStyle/>
          <a:p>
            <a:pPr lvl="0">
              <a:defRPr sz="1800"/>
            </a:pPr>
            <a:r>
              <a:rPr sz="8000"/>
              <a:t>Title Text</a:t>
            </a:r>
          </a:p>
        </p:txBody>
      </p:sp>
      <p:sp>
        <p:nvSpPr>
          <p:cNvPr id="6" name="Shape 6"/>
          <p:cNvSpPr/>
          <p:nvPr>
            <p:ph type="body"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8" name="Shape 8"/>
          <p:cNvSpPr/>
          <p:nvPr>
            <p:ph type="title"/>
          </p:nvPr>
        </p:nvSpPr>
        <p:spPr>
          <a:xfrm>
            <a:off x="1270000" y="6718300"/>
            <a:ext cx="10464800" cy="1422400"/>
          </a:xfrm>
          <a:prstGeom prst="rect">
            <a:avLst/>
          </a:prstGeom>
        </p:spPr>
        <p:txBody>
          <a:bodyPr anchor="b"/>
          <a:lstStyle/>
          <a:p>
            <a:pPr lvl="0">
              <a:defRPr sz="1800"/>
            </a:pPr>
            <a:r>
              <a:rPr sz="8000"/>
              <a:t>Title Text</a:t>
            </a:r>
          </a:p>
        </p:txBody>
      </p:sp>
      <p:sp>
        <p:nvSpPr>
          <p:cNvPr id="9" name="Shape 9"/>
          <p:cNvSpPr/>
          <p:nvPr>
            <p:ph type="body"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11" name="Shape 11"/>
          <p:cNvSpPr/>
          <p:nvPr>
            <p:ph type="title"/>
          </p:nvPr>
        </p:nvSpPr>
        <p:spPr>
          <a:xfrm>
            <a:off x="1270000" y="3225800"/>
            <a:ext cx="10464800" cy="3302000"/>
          </a:xfrm>
          <a:prstGeom prst="rect">
            <a:avLst/>
          </a:prstGeom>
        </p:spPr>
        <p:txBody>
          <a:bodyPr/>
          <a:lstStyle/>
          <a:p>
            <a:pPr lvl="0">
              <a:defRPr sz="1800"/>
            </a:pPr>
            <a:r>
              <a:rPr sz="8000"/>
              <a:t>Title Text</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13" name="Shape 13"/>
          <p:cNvSpPr/>
          <p:nvPr>
            <p:ph type="title"/>
          </p:nvPr>
        </p:nvSpPr>
        <p:spPr>
          <a:xfrm>
            <a:off x="952500" y="635000"/>
            <a:ext cx="5334000" cy="3987800"/>
          </a:xfrm>
          <a:prstGeom prst="rect">
            <a:avLst/>
          </a:prstGeom>
        </p:spPr>
        <p:txBody>
          <a:bodyPr anchor="b"/>
          <a:lstStyle>
            <a:lvl1pPr>
              <a:defRPr sz="6000"/>
            </a:lvl1pPr>
          </a:lstStyle>
          <a:p>
            <a:pPr lvl="0">
              <a:defRPr sz="1800"/>
            </a:pPr>
            <a:r>
              <a:rPr sz="6000"/>
              <a:t>Title Text</a:t>
            </a:r>
          </a:p>
        </p:txBody>
      </p:sp>
      <p:sp>
        <p:nvSpPr>
          <p:cNvPr id="14" name="Shape 14"/>
          <p:cNvSpPr/>
          <p:nvPr>
            <p:ph type="body"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16" name="Shape 16"/>
          <p:cNvSpPr/>
          <p:nvPr>
            <p:ph type="title"/>
          </p:nvPr>
        </p:nvSpPr>
        <p:spPr>
          <a:prstGeom prst="rect">
            <a:avLst/>
          </a:prstGeom>
        </p:spPr>
        <p:txBody>
          <a:bodyPr/>
          <a:lstStyle/>
          <a:p>
            <a:pPr lvl="0">
              <a:defRPr sz="1800"/>
            </a:pPr>
            <a:r>
              <a:rPr sz="8000"/>
              <a:t>Title Text</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pPr>
            <a:r>
              <a:rPr sz="8000"/>
              <a:t>Title Text</a:t>
            </a:r>
          </a:p>
        </p:txBody>
      </p:sp>
      <p:sp>
        <p:nvSpPr>
          <p:cNvPr id="19" name="Shape 19"/>
          <p:cNvSpPr/>
          <p:nvPr>
            <p:ph type="body" idx="1"/>
          </p:nvPr>
        </p:nvSpPr>
        <p:spPr>
          <a:prstGeom prst="rect">
            <a:avLst/>
          </a:prstGeom>
        </p:spPr>
        <p:txBody>
          <a:bodyPr/>
          <a:lstStyle/>
          <a:p>
            <a:pPr lvl="0">
              <a:defRPr sz="1800"/>
            </a:pPr>
            <a:r>
              <a:rPr sz="3600"/>
              <a:t>Body Level One</a:t>
            </a:r>
            <a:endParaRPr sz="3600"/>
          </a:p>
          <a:p>
            <a:pPr lvl="1">
              <a:defRPr sz="1800"/>
            </a:pPr>
            <a:r>
              <a:rPr sz="3600"/>
              <a:t>Body Level Two</a:t>
            </a:r>
            <a:endParaRPr sz="3600"/>
          </a:p>
          <a:p>
            <a:pPr lvl="2">
              <a:defRPr sz="1800"/>
            </a:pPr>
            <a:r>
              <a:rPr sz="3600"/>
              <a:t>Body Level Three</a:t>
            </a:r>
            <a:endParaRPr sz="3600"/>
          </a:p>
          <a:p>
            <a:pPr lvl="3">
              <a:defRPr sz="1800"/>
            </a:pPr>
            <a:r>
              <a:rPr sz="3600"/>
              <a:t>Body Level Four</a:t>
            </a:r>
            <a:endParaRPr sz="3600"/>
          </a:p>
          <a:p>
            <a:pPr lvl="4">
              <a:defRPr sz="1800"/>
            </a:pPr>
            <a:r>
              <a:rPr sz="3600"/>
              <a:t>Body Level Five</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21" name="Shape 21"/>
          <p:cNvSpPr/>
          <p:nvPr>
            <p:ph type="title"/>
          </p:nvPr>
        </p:nvSpPr>
        <p:spPr>
          <a:prstGeom prst="rect">
            <a:avLst/>
          </a:prstGeom>
        </p:spPr>
        <p:txBody>
          <a:bodyPr/>
          <a:lstStyle/>
          <a:p>
            <a:pPr lvl="0">
              <a:defRPr sz="1800"/>
            </a:pPr>
            <a:r>
              <a:rPr sz="8000"/>
              <a:t>Title Text</a:t>
            </a:r>
          </a:p>
        </p:txBody>
      </p:sp>
      <p:sp>
        <p:nvSpPr>
          <p:cNvPr id="22" name="Shape 22"/>
          <p:cNvSpPr/>
          <p:nvPr>
            <p:ph type="body"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lvl="0">
              <a:defRPr sz="1800"/>
            </a:pPr>
            <a:r>
              <a:rPr sz="2800"/>
              <a:t>Body Level One</a:t>
            </a:r>
            <a:endParaRPr sz="2800"/>
          </a:p>
          <a:p>
            <a:pPr lvl="1">
              <a:defRPr sz="1800"/>
            </a:pPr>
            <a:r>
              <a:rPr sz="2800"/>
              <a:t>Body Level Two</a:t>
            </a:r>
            <a:endParaRPr sz="2800"/>
          </a:p>
          <a:p>
            <a:pPr lvl="2">
              <a:defRPr sz="1800"/>
            </a:pPr>
            <a:r>
              <a:rPr sz="2800"/>
              <a:t>Body Level Three</a:t>
            </a:r>
            <a:endParaRPr sz="2800"/>
          </a:p>
          <a:p>
            <a:pPr lvl="3">
              <a:defRPr sz="1800"/>
            </a:pPr>
            <a:r>
              <a:rPr sz="2800"/>
              <a:t>Body Level Four</a:t>
            </a:r>
            <a:endParaRPr sz="2800"/>
          </a:p>
          <a:p>
            <a:pPr lvl="4">
              <a:defRPr sz="1800"/>
            </a:pPr>
            <a:r>
              <a:rPr sz="2800"/>
              <a:t>Body Level Five</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24" name="Shape 24"/>
          <p:cNvSpPr/>
          <p:nvPr>
            <p:ph type="body" idx="1"/>
          </p:nvPr>
        </p:nvSpPr>
        <p:spPr>
          <a:xfrm>
            <a:off x="952500" y="1270000"/>
            <a:ext cx="11099800" cy="7213600"/>
          </a:xfrm>
          <a:prstGeom prst="rect">
            <a:avLst/>
          </a:prstGeom>
        </p:spPr>
        <p:txBody>
          <a:bodyPr/>
          <a:lstStyle/>
          <a:p>
            <a:pPr lvl="0">
              <a:defRPr sz="1800"/>
            </a:pPr>
            <a:r>
              <a:rPr sz="3600"/>
              <a:t>Body Level One</a:t>
            </a:r>
            <a:endParaRPr sz="3600"/>
          </a:p>
          <a:p>
            <a:pPr lvl="1">
              <a:defRPr sz="1800"/>
            </a:pPr>
            <a:r>
              <a:rPr sz="3600"/>
              <a:t>Body Level Two</a:t>
            </a:r>
            <a:endParaRPr sz="3600"/>
          </a:p>
          <a:p>
            <a:pPr lvl="2">
              <a:defRPr sz="1800"/>
            </a:pPr>
            <a:r>
              <a:rPr sz="3600"/>
              <a:t>Body Level Three</a:t>
            </a:r>
            <a:endParaRPr sz="3600"/>
          </a:p>
          <a:p>
            <a:pPr lvl="3">
              <a:defRPr sz="1800"/>
            </a:pPr>
            <a:r>
              <a:rPr sz="3600"/>
              <a:t>Body Level Four</a:t>
            </a:r>
            <a:endParaRPr sz="3600"/>
          </a:p>
          <a:p>
            <a:pPr lvl="4">
              <a:defRPr sz="1800"/>
            </a:pPr>
            <a:r>
              <a:rPr sz="3600"/>
              <a:t>Body Level Five</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8000"/>
              <a:t>Title Text</a:t>
            </a:r>
          </a:p>
        </p:txBody>
      </p:sp>
      <p:sp>
        <p:nvSpPr>
          <p:cNvPr id="3" name="Shape 3"/>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3600"/>
              <a:t>Body Level One</a:t>
            </a:r>
            <a:endParaRPr sz="3600"/>
          </a:p>
          <a:p>
            <a:pPr lvl="1">
              <a:defRPr sz="1800"/>
            </a:pPr>
            <a:r>
              <a:rPr sz="3600"/>
              <a:t>Body Level Two</a:t>
            </a:r>
            <a:endParaRPr sz="3600"/>
          </a:p>
          <a:p>
            <a:pPr lvl="2">
              <a:defRPr sz="1800"/>
            </a:pPr>
            <a:r>
              <a:rPr sz="3600"/>
              <a:t>Body Level Three</a:t>
            </a:r>
            <a:endParaRPr sz="3600"/>
          </a:p>
          <a:p>
            <a:pPr lvl="3">
              <a:defRPr sz="1800"/>
            </a:pPr>
            <a:r>
              <a:rPr sz="3600"/>
              <a:t>Body Level Four</a:t>
            </a:r>
            <a:endParaRPr sz="3600"/>
          </a:p>
          <a:p>
            <a:pPr lvl="4">
              <a:defRPr sz="1800"/>
            </a:pPr>
            <a:r>
              <a:rPr sz="3600"/>
              <a:t>Body Level Five</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spd="med" advClick="1"/>
  <p:txStyles>
    <p:titleStyle>
      <a:lvl1pPr algn="ctr" defTabSz="584200">
        <a:defRPr sz="8000">
          <a:latin typeface="+mn-lt"/>
          <a:ea typeface="+mn-ea"/>
          <a:cs typeface="+mn-cs"/>
          <a:sym typeface="Helvetica Light"/>
        </a:defRPr>
      </a:lvl1pPr>
      <a:lvl2pPr indent="228600" algn="ctr" defTabSz="584200">
        <a:defRPr sz="8000">
          <a:latin typeface="+mn-lt"/>
          <a:ea typeface="+mn-ea"/>
          <a:cs typeface="+mn-cs"/>
          <a:sym typeface="Helvetica Light"/>
        </a:defRPr>
      </a:lvl2pPr>
      <a:lvl3pPr indent="457200" algn="ctr" defTabSz="584200">
        <a:defRPr sz="8000">
          <a:latin typeface="+mn-lt"/>
          <a:ea typeface="+mn-ea"/>
          <a:cs typeface="+mn-cs"/>
          <a:sym typeface="Helvetica Light"/>
        </a:defRPr>
      </a:lvl3pPr>
      <a:lvl4pPr indent="685800" algn="ctr" defTabSz="584200">
        <a:defRPr sz="8000">
          <a:latin typeface="+mn-lt"/>
          <a:ea typeface="+mn-ea"/>
          <a:cs typeface="+mn-cs"/>
          <a:sym typeface="Helvetica Light"/>
        </a:defRPr>
      </a:lvl4pPr>
      <a:lvl5pPr indent="914400" algn="ctr" defTabSz="584200">
        <a:defRPr sz="8000">
          <a:latin typeface="+mn-lt"/>
          <a:ea typeface="+mn-ea"/>
          <a:cs typeface="+mn-cs"/>
          <a:sym typeface="Helvetica Light"/>
        </a:defRPr>
      </a:lvl5pPr>
      <a:lvl6pPr indent="1143000" algn="ctr" defTabSz="584200">
        <a:defRPr sz="8000">
          <a:latin typeface="+mn-lt"/>
          <a:ea typeface="+mn-ea"/>
          <a:cs typeface="+mn-cs"/>
          <a:sym typeface="Helvetica Light"/>
        </a:defRPr>
      </a:lvl6pPr>
      <a:lvl7pPr indent="1371600" algn="ctr" defTabSz="584200">
        <a:defRPr sz="8000">
          <a:latin typeface="+mn-lt"/>
          <a:ea typeface="+mn-ea"/>
          <a:cs typeface="+mn-cs"/>
          <a:sym typeface="Helvetica Light"/>
        </a:defRPr>
      </a:lvl7pPr>
      <a:lvl8pPr indent="1600200" algn="ctr" defTabSz="584200">
        <a:defRPr sz="8000">
          <a:latin typeface="+mn-lt"/>
          <a:ea typeface="+mn-ea"/>
          <a:cs typeface="+mn-cs"/>
          <a:sym typeface="Helvetica Light"/>
        </a:defRPr>
      </a:lvl8pPr>
      <a:lvl9pPr indent="1828800" algn="ctr" defTabSz="584200">
        <a:defRPr sz="8000">
          <a:latin typeface="+mn-lt"/>
          <a:ea typeface="+mn-ea"/>
          <a:cs typeface="+mn-cs"/>
          <a:sym typeface="Helvetica Light"/>
        </a:defRPr>
      </a:lvl9pPr>
    </p:titleStyle>
    <p:bodyStyle>
      <a:lvl1pPr marL="444500" indent="-444500" defTabSz="584200">
        <a:spcBef>
          <a:spcPts val="4200"/>
        </a:spcBef>
        <a:buSzPct val="75000"/>
        <a:buChar char="•"/>
        <a:defRPr sz="3600">
          <a:latin typeface="+mn-lt"/>
          <a:ea typeface="+mn-ea"/>
          <a:cs typeface="+mn-cs"/>
          <a:sym typeface="Helvetica Light"/>
        </a:defRPr>
      </a:lvl1pPr>
      <a:lvl2pPr marL="889000" indent="-444500" defTabSz="584200">
        <a:spcBef>
          <a:spcPts val="4200"/>
        </a:spcBef>
        <a:buSzPct val="75000"/>
        <a:buChar char="•"/>
        <a:defRPr sz="3600">
          <a:latin typeface="+mn-lt"/>
          <a:ea typeface="+mn-ea"/>
          <a:cs typeface="+mn-cs"/>
          <a:sym typeface="Helvetica Light"/>
        </a:defRPr>
      </a:lvl2pPr>
      <a:lvl3pPr marL="1333500" indent="-444500" defTabSz="584200">
        <a:spcBef>
          <a:spcPts val="4200"/>
        </a:spcBef>
        <a:buSzPct val="75000"/>
        <a:buChar char="•"/>
        <a:defRPr sz="3600">
          <a:latin typeface="+mn-lt"/>
          <a:ea typeface="+mn-ea"/>
          <a:cs typeface="+mn-cs"/>
          <a:sym typeface="Helvetica Light"/>
        </a:defRPr>
      </a:lvl3pPr>
      <a:lvl4pPr marL="1778000" indent="-444500" defTabSz="584200">
        <a:spcBef>
          <a:spcPts val="4200"/>
        </a:spcBef>
        <a:buSzPct val="75000"/>
        <a:buChar char="•"/>
        <a:defRPr sz="3600">
          <a:latin typeface="+mn-lt"/>
          <a:ea typeface="+mn-ea"/>
          <a:cs typeface="+mn-cs"/>
          <a:sym typeface="Helvetica Light"/>
        </a:defRPr>
      </a:lvl4pPr>
      <a:lvl5pPr marL="2222500" indent="-444500" defTabSz="584200">
        <a:spcBef>
          <a:spcPts val="4200"/>
        </a:spcBef>
        <a:buSzPct val="75000"/>
        <a:buChar char="•"/>
        <a:defRPr sz="3600">
          <a:latin typeface="+mn-lt"/>
          <a:ea typeface="+mn-ea"/>
          <a:cs typeface="+mn-cs"/>
          <a:sym typeface="Helvetica Light"/>
        </a:defRPr>
      </a:lvl5pPr>
      <a:lvl6pPr marL="2667000" indent="-444500" defTabSz="584200">
        <a:spcBef>
          <a:spcPts val="4200"/>
        </a:spcBef>
        <a:buSzPct val="75000"/>
        <a:buChar char="•"/>
        <a:defRPr sz="3600">
          <a:latin typeface="+mn-lt"/>
          <a:ea typeface="+mn-ea"/>
          <a:cs typeface="+mn-cs"/>
          <a:sym typeface="Helvetica Light"/>
        </a:defRPr>
      </a:lvl6pPr>
      <a:lvl7pPr marL="3111500" indent="-444500" defTabSz="584200">
        <a:spcBef>
          <a:spcPts val="4200"/>
        </a:spcBef>
        <a:buSzPct val="75000"/>
        <a:buChar char="•"/>
        <a:defRPr sz="3600">
          <a:latin typeface="+mn-lt"/>
          <a:ea typeface="+mn-ea"/>
          <a:cs typeface="+mn-cs"/>
          <a:sym typeface="Helvetica Light"/>
        </a:defRPr>
      </a:lvl7pPr>
      <a:lvl8pPr marL="3556000" indent="-444500" defTabSz="584200">
        <a:spcBef>
          <a:spcPts val="4200"/>
        </a:spcBef>
        <a:buSzPct val="75000"/>
        <a:buChar char="•"/>
        <a:defRPr sz="3600">
          <a:latin typeface="+mn-lt"/>
          <a:ea typeface="+mn-ea"/>
          <a:cs typeface="+mn-cs"/>
          <a:sym typeface="Helvetica Light"/>
        </a:defRPr>
      </a:lvl8pPr>
      <a:lvl9pPr marL="4000500" indent="-444500" defTabSz="584200">
        <a:spcBef>
          <a:spcPts val="4200"/>
        </a:spcBef>
        <a:buSzPct val="75000"/>
        <a:buChar char="•"/>
        <a:defRPr sz="3600">
          <a:latin typeface="+mn-lt"/>
          <a:ea typeface="+mn-ea"/>
          <a:cs typeface="+mn-cs"/>
          <a:sym typeface="Helvetica Light"/>
        </a:defRPr>
      </a:lvl9pPr>
    </p:bodyStyle>
    <p:otherStyle>
      <a:lvl1pPr algn="ctr" defTabSz="584200">
        <a:defRPr>
          <a:solidFill>
            <a:schemeClr val="tx1"/>
          </a:solidFill>
          <a:latin typeface="+mn-lt"/>
          <a:ea typeface="+mn-ea"/>
          <a:cs typeface="+mn-cs"/>
          <a:sym typeface="Helvetica Light"/>
        </a:defRPr>
      </a:lvl1pPr>
      <a:lvl2pPr indent="228600" algn="ctr" defTabSz="584200">
        <a:defRPr>
          <a:solidFill>
            <a:schemeClr val="tx1"/>
          </a:solidFill>
          <a:latin typeface="+mn-lt"/>
          <a:ea typeface="+mn-ea"/>
          <a:cs typeface="+mn-cs"/>
          <a:sym typeface="Helvetica Light"/>
        </a:defRPr>
      </a:lvl2pPr>
      <a:lvl3pPr indent="457200" algn="ctr" defTabSz="584200">
        <a:defRPr>
          <a:solidFill>
            <a:schemeClr val="tx1"/>
          </a:solidFill>
          <a:latin typeface="+mn-lt"/>
          <a:ea typeface="+mn-ea"/>
          <a:cs typeface="+mn-cs"/>
          <a:sym typeface="Helvetica Light"/>
        </a:defRPr>
      </a:lvl3pPr>
      <a:lvl4pPr indent="685800" algn="ctr" defTabSz="584200">
        <a:defRPr>
          <a:solidFill>
            <a:schemeClr val="tx1"/>
          </a:solidFill>
          <a:latin typeface="+mn-lt"/>
          <a:ea typeface="+mn-ea"/>
          <a:cs typeface="+mn-cs"/>
          <a:sym typeface="Helvetica Light"/>
        </a:defRPr>
      </a:lvl4pPr>
      <a:lvl5pPr indent="914400" algn="ctr" defTabSz="584200">
        <a:defRPr>
          <a:solidFill>
            <a:schemeClr val="tx1"/>
          </a:solidFill>
          <a:latin typeface="+mn-lt"/>
          <a:ea typeface="+mn-ea"/>
          <a:cs typeface="+mn-cs"/>
          <a:sym typeface="Helvetica Light"/>
        </a:defRPr>
      </a:lvl5pPr>
      <a:lvl6pPr indent="1143000" algn="ctr" defTabSz="584200">
        <a:defRPr>
          <a:solidFill>
            <a:schemeClr val="tx1"/>
          </a:solidFill>
          <a:latin typeface="+mn-lt"/>
          <a:ea typeface="+mn-ea"/>
          <a:cs typeface="+mn-cs"/>
          <a:sym typeface="Helvetica Light"/>
        </a:defRPr>
      </a:lvl6pPr>
      <a:lvl7pPr indent="1371600" algn="ctr" defTabSz="584200">
        <a:defRPr>
          <a:solidFill>
            <a:schemeClr val="tx1"/>
          </a:solidFill>
          <a:latin typeface="+mn-lt"/>
          <a:ea typeface="+mn-ea"/>
          <a:cs typeface="+mn-cs"/>
          <a:sym typeface="Helvetica Light"/>
        </a:defRPr>
      </a:lvl7pPr>
      <a:lvl8pPr indent="1600200" algn="ctr" defTabSz="584200">
        <a:defRPr>
          <a:solidFill>
            <a:schemeClr val="tx1"/>
          </a:solidFill>
          <a:latin typeface="+mn-lt"/>
          <a:ea typeface="+mn-ea"/>
          <a:cs typeface="+mn-cs"/>
          <a:sym typeface="Helvetica Light"/>
        </a:defRPr>
      </a:lvl8pPr>
      <a:lvl9pPr indent="1828800" algn="ctr" defTabSz="584200">
        <a:defRPr>
          <a:solidFill>
            <a:schemeClr val="tx1"/>
          </a:solidFill>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 Id="rId3" Type="http://schemas.openxmlformats.org/officeDocument/2006/relationships/image" Target="../media/image3.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 Id="rId3" Type="http://schemas.openxmlformats.org/officeDocument/2006/relationships/image" Target="../media/image3.png"/></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 Id="rId3" Type="http://schemas.openxmlformats.org/officeDocument/2006/relationships/image" Target="../media/image3.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 name="Shape 32"/>
          <p:cNvSpPr/>
          <p:nvPr>
            <p:ph type="title"/>
          </p:nvPr>
        </p:nvSpPr>
        <p:spPr>
          <a:xfrm>
            <a:off x="554990" y="3213100"/>
            <a:ext cx="5461000" cy="6096001"/>
          </a:xfrm>
          <a:prstGeom prst="rect">
            <a:avLst/>
          </a:prstGeom>
        </p:spPr>
        <p:txBody>
          <a:bodyPr/>
          <a:lstStyle/>
          <a:p>
            <a:pPr lvl="0">
              <a:defRPr sz="1800"/>
            </a:pPr>
            <a:r>
              <a:rPr b="1" sz="8000">
                <a:solidFill>
                  <a:srgbClr val="00882B"/>
                </a:solidFill>
                <a:latin typeface="Helvetica Neue"/>
                <a:ea typeface="Helvetica Neue"/>
                <a:cs typeface="Helvetica Neue"/>
                <a:sym typeface="Helvetica Neue"/>
              </a:rPr>
              <a:t>Whatsapp</a:t>
            </a:r>
            <a:endParaRPr b="1" sz="8000">
              <a:solidFill>
                <a:srgbClr val="00882B"/>
              </a:solidFill>
              <a:latin typeface="Helvetica Neue"/>
              <a:ea typeface="Helvetica Neue"/>
              <a:cs typeface="Helvetica Neue"/>
              <a:sym typeface="Helvetica Neue"/>
            </a:endParaRPr>
          </a:p>
          <a:p>
            <a:pPr lvl="0">
              <a:defRPr sz="1800"/>
            </a:pPr>
            <a:r>
              <a:rPr b="1" sz="8000">
                <a:solidFill>
                  <a:srgbClr val="00882B"/>
                </a:solidFill>
                <a:latin typeface="Helvetica Neue"/>
                <a:ea typeface="Helvetica Neue"/>
                <a:cs typeface="Helvetica Neue"/>
                <a:sym typeface="Helvetica Neue"/>
              </a:rPr>
              <a:t>and the</a:t>
            </a:r>
            <a:endParaRPr b="1" sz="8000">
              <a:solidFill>
                <a:srgbClr val="00882B"/>
              </a:solidFill>
              <a:latin typeface="Helvetica Neue"/>
              <a:ea typeface="Helvetica Neue"/>
              <a:cs typeface="Helvetica Neue"/>
              <a:sym typeface="Helvetica Neue"/>
            </a:endParaRPr>
          </a:p>
          <a:p>
            <a:pPr lvl="0">
              <a:defRPr sz="1800"/>
            </a:pPr>
            <a:r>
              <a:rPr b="1" sz="8000">
                <a:solidFill>
                  <a:srgbClr val="00882B"/>
                </a:solidFill>
                <a:latin typeface="Helvetica Neue"/>
                <a:ea typeface="Helvetica Neue"/>
                <a:cs typeface="Helvetica Neue"/>
                <a:sym typeface="Helvetica Neue"/>
              </a:rPr>
              <a:t>Gospel</a:t>
            </a:r>
          </a:p>
        </p:txBody>
      </p:sp>
      <p:pic>
        <p:nvPicPr>
          <p:cNvPr id="33" name="A776CBC6-0ED0-47EC-B989-587B49FE2933-L0-001.png"/>
          <p:cNvPicPr/>
          <p:nvPr/>
        </p:nvPicPr>
        <p:blipFill>
          <a:blip r:embed="rId2">
            <a:extLst/>
          </a:blip>
          <a:stretch>
            <a:fillRect/>
          </a:stretch>
        </p:blipFill>
        <p:spPr>
          <a:xfrm>
            <a:off x="6004443" y="230088"/>
            <a:ext cx="6398341" cy="6470669"/>
          </a:xfrm>
          <a:prstGeom prst="rect">
            <a:avLst/>
          </a:prstGeom>
          <a:ln w="12700">
            <a:miter lim="400000"/>
          </a:ln>
        </p:spPr>
      </p:pic>
      <p:pic>
        <p:nvPicPr>
          <p:cNvPr id="34" name="33A01D5C-DE73-47ED-B1C7-12F193A1833E-L0-001.png"/>
          <p:cNvPicPr/>
          <p:nvPr/>
        </p:nvPicPr>
        <p:blipFill>
          <a:blip r:embed="rId3">
            <a:extLst/>
          </a:blip>
          <a:stretch>
            <a:fillRect/>
          </a:stretch>
        </p:blipFill>
        <p:spPr>
          <a:xfrm>
            <a:off x="10634979" y="8997428"/>
            <a:ext cx="2202775" cy="734258"/>
          </a:xfrm>
          <a:prstGeom prst="rect">
            <a:avLst/>
          </a:prstGeom>
          <a:ln w="12700">
            <a:miter lim="400000"/>
          </a:ln>
        </p:spPr>
      </p:pic>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1" name="Shape 61"/>
          <p:cNvSpPr/>
          <p:nvPr>
            <p:ph type="title"/>
          </p:nvPr>
        </p:nvSpPr>
        <p:spPr>
          <a:xfrm>
            <a:off x="457201" y="177800"/>
            <a:ext cx="12090399" cy="8788400"/>
          </a:xfrm>
          <a:prstGeom prst="rect">
            <a:avLst/>
          </a:prstGeom>
        </p:spPr>
        <p:txBody>
          <a:bodyPr/>
          <a:lstStyle/>
          <a:p>
            <a:pPr lvl="0" algn="just">
              <a:lnSpc>
                <a:spcPct val="125000"/>
              </a:lnSpc>
              <a:defRPr sz="1800"/>
            </a:pPr>
            <a:r>
              <a:rPr b="1" sz="3600">
                <a:solidFill>
                  <a:srgbClr val="0B5D18"/>
                </a:solidFill>
                <a:latin typeface="Helvetica"/>
                <a:ea typeface="Helvetica"/>
                <a:cs typeface="Helvetica"/>
                <a:sym typeface="Helvetica"/>
              </a:rPr>
              <a:t>1 john 1:1-9</a:t>
            </a:r>
            <a:endParaRPr b="1" sz="3600">
              <a:solidFill>
                <a:srgbClr val="0B5D18"/>
              </a:solidFill>
              <a:latin typeface="Helvetica"/>
              <a:ea typeface="Helvetica"/>
              <a:cs typeface="Helvetica"/>
              <a:sym typeface="Helvetica"/>
            </a:endParaRPr>
          </a:p>
          <a:p>
            <a:pPr lvl="0" algn="just">
              <a:lnSpc>
                <a:spcPct val="125000"/>
              </a:lnSpc>
              <a:defRPr sz="1800"/>
            </a:pPr>
            <a:r>
              <a:rPr b="1" sz="3600">
                <a:solidFill>
                  <a:srgbClr val="0B5D18"/>
                </a:solidFill>
                <a:latin typeface="Helvetica"/>
                <a:ea typeface="Helvetica"/>
                <a:cs typeface="Helvetica"/>
                <a:sym typeface="Helvetica"/>
              </a:rPr>
              <a:t>1 </a:t>
            </a:r>
            <a:r>
              <a:rPr b="1" sz="3600">
                <a:solidFill>
                  <a:srgbClr val="C82506"/>
                </a:solidFill>
                <a:latin typeface="Helvetica"/>
                <a:ea typeface="Helvetica"/>
                <a:cs typeface="Helvetica"/>
                <a:sym typeface="Helvetica"/>
              </a:rPr>
              <a:t>That which was from the beginning</a:t>
            </a:r>
            <a:r>
              <a:rPr b="1" sz="3600">
                <a:solidFill>
                  <a:srgbClr val="0B5D18"/>
                </a:solidFill>
                <a:latin typeface="Helvetica"/>
                <a:ea typeface="Helvetica"/>
                <a:cs typeface="Helvetica"/>
                <a:sym typeface="Helvetica"/>
              </a:rPr>
              <a:t>, which we have heard, which we have seen with our eyes, which we have looked at and our hands have touched—this we proclaim concerning the Word of life.</a:t>
            </a:r>
          </a:p>
        </p:txBody>
      </p:sp>
      <p:pic>
        <p:nvPicPr>
          <p:cNvPr id="62" name="33A01D5C-DE73-47ED-B1C7-12F193A1833E-L0-001.png"/>
          <p:cNvPicPr/>
          <p:nvPr/>
        </p:nvPicPr>
        <p:blipFill>
          <a:blip r:embed="rId2">
            <a:extLst/>
          </a:blip>
          <a:stretch>
            <a:fillRect/>
          </a:stretch>
        </p:blipFill>
        <p:spPr>
          <a:xfrm>
            <a:off x="10634979" y="8997428"/>
            <a:ext cx="2202775" cy="734258"/>
          </a:xfrm>
          <a:prstGeom prst="rect">
            <a:avLst/>
          </a:prstGeom>
          <a:ln w="12700">
            <a:miter lim="400000"/>
          </a:ln>
        </p:spPr>
      </p:pic>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4" name="Shape 64"/>
          <p:cNvSpPr/>
          <p:nvPr>
            <p:ph type="title"/>
          </p:nvPr>
        </p:nvSpPr>
        <p:spPr>
          <a:xfrm>
            <a:off x="457201" y="177800"/>
            <a:ext cx="12090399" cy="8788400"/>
          </a:xfrm>
          <a:prstGeom prst="rect">
            <a:avLst/>
          </a:prstGeom>
        </p:spPr>
        <p:txBody>
          <a:bodyPr/>
          <a:lstStyle>
            <a:lvl1pPr marL="790222" indent="-790222">
              <a:lnSpc>
                <a:spcPct val="125000"/>
              </a:lnSpc>
              <a:spcBef>
                <a:spcPts val="4200"/>
              </a:spcBef>
              <a:buSzPct val="75000"/>
              <a:buChar char="•"/>
              <a:defRPr b="1" sz="6400">
                <a:solidFill>
                  <a:srgbClr val="0B5D18"/>
                </a:solidFill>
                <a:latin typeface="Helvetica"/>
                <a:ea typeface="Helvetica"/>
                <a:cs typeface="Helvetica"/>
                <a:sym typeface="Helvetica"/>
              </a:defRPr>
            </a:lvl1pPr>
          </a:lstStyle>
          <a:p>
            <a:pPr lvl="0">
              <a:defRPr b="0" sz="1800">
                <a:solidFill>
                  <a:srgbClr val="000000"/>
                </a:solidFill>
              </a:defRPr>
            </a:pPr>
            <a:r>
              <a:rPr b="1" sz="6400">
                <a:solidFill>
                  <a:srgbClr val="0B5D18"/>
                </a:solidFill>
              </a:rPr>
              <a:t>All of us live in the big gap between what we know about Jesus and what we experience of Him.</a:t>
            </a:r>
            <a:endParaRPr b="1" sz="6400">
              <a:solidFill>
                <a:srgbClr val="0B5D18"/>
              </a:solidFill>
            </a:endParaRPr>
          </a:p>
        </p:txBody>
      </p:sp>
      <p:pic>
        <p:nvPicPr>
          <p:cNvPr id="65" name="33A01D5C-DE73-47ED-B1C7-12F193A1833E-L0-001.png"/>
          <p:cNvPicPr/>
          <p:nvPr/>
        </p:nvPicPr>
        <p:blipFill>
          <a:blip r:embed="rId2">
            <a:extLst/>
          </a:blip>
          <a:stretch>
            <a:fillRect/>
          </a:stretch>
        </p:blipFill>
        <p:spPr>
          <a:xfrm>
            <a:off x="10634979" y="8997428"/>
            <a:ext cx="2202775" cy="734258"/>
          </a:xfrm>
          <a:prstGeom prst="rect">
            <a:avLst/>
          </a:prstGeom>
          <a:ln w="12700">
            <a:miter lim="400000"/>
          </a:ln>
        </p:spPr>
      </p:pic>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7" name="Shape 67"/>
          <p:cNvSpPr/>
          <p:nvPr>
            <p:ph type="title"/>
          </p:nvPr>
        </p:nvSpPr>
        <p:spPr>
          <a:xfrm>
            <a:off x="457201" y="-1041400"/>
            <a:ext cx="12090399" cy="8788400"/>
          </a:xfrm>
          <a:prstGeom prst="rect">
            <a:avLst/>
          </a:prstGeom>
        </p:spPr>
        <p:txBody>
          <a:bodyPr/>
          <a:lstStyle/>
          <a:p>
            <a:pPr lvl="0" marL="734906" indent="-734906" defTabSz="543305">
              <a:lnSpc>
                <a:spcPct val="125000"/>
              </a:lnSpc>
              <a:spcBef>
                <a:spcPts val="3900"/>
              </a:spcBef>
              <a:buSzPct val="75000"/>
              <a:buChar char="•"/>
              <a:defRPr sz="1800"/>
            </a:pPr>
            <a:endParaRPr b="1" sz="5952">
              <a:solidFill>
                <a:srgbClr val="0B5D18"/>
              </a:solidFill>
              <a:latin typeface="Helvetica"/>
              <a:ea typeface="Helvetica"/>
              <a:cs typeface="Helvetica"/>
              <a:sym typeface="Helvetica"/>
            </a:endParaRPr>
          </a:p>
          <a:p>
            <a:pPr lvl="0" marL="734906" indent="-734906" defTabSz="543305">
              <a:lnSpc>
                <a:spcPct val="125000"/>
              </a:lnSpc>
              <a:spcBef>
                <a:spcPts val="3900"/>
              </a:spcBef>
              <a:buSzPct val="75000"/>
              <a:defRPr sz="1800"/>
            </a:pPr>
            <a:endParaRPr b="1" sz="5952">
              <a:solidFill>
                <a:srgbClr val="0B5D18"/>
              </a:solidFill>
              <a:latin typeface="Helvetica"/>
              <a:ea typeface="Helvetica"/>
              <a:cs typeface="Helvetica"/>
              <a:sym typeface="Helvetica"/>
            </a:endParaRPr>
          </a:p>
          <a:p>
            <a:pPr lvl="0" marL="734906" indent="-734906" defTabSz="543305">
              <a:lnSpc>
                <a:spcPct val="125000"/>
              </a:lnSpc>
              <a:spcBef>
                <a:spcPts val="3900"/>
              </a:spcBef>
              <a:buSzPct val="75000"/>
              <a:defRPr sz="1800"/>
            </a:pPr>
            <a:r>
              <a:rPr b="1" sz="5952">
                <a:solidFill>
                  <a:srgbClr val="0B5D18"/>
                </a:solidFill>
                <a:latin typeface="Helvetica"/>
                <a:ea typeface="Helvetica"/>
                <a:cs typeface="Helvetica"/>
                <a:sym typeface="Helvetica"/>
              </a:rPr>
              <a:t>We live in the knowledge of Jesus, but sadly we often don't enjoy the experience of  Him.</a:t>
            </a:r>
            <a:endParaRPr b="1" sz="5952">
              <a:solidFill>
                <a:srgbClr val="0B5D18"/>
              </a:solidFill>
              <a:latin typeface="Helvetica"/>
              <a:ea typeface="Helvetica"/>
              <a:cs typeface="Helvetica"/>
              <a:sym typeface="Helvetica"/>
            </a:endParaRPr>
          </a:p>
        </p:txBody>
      </p:sp>
      <p:pic>
        <p:nvPicPr>
          <p:cNvPr id="68" name="33A01D5C-DE73-47ED-B1C7-12F193A1833E-L0-001.png"/>
          <p:cNvPicPr/>
          <p:nvPr/>
        </p:nvPicPr>
        <p:blipFill>
          <a:blip r:embed="rId2">
            <a:extLst/>
          </a:blip>
          <a:stretch>
            <a:fillRect/>
          </a:stretch>
        </p:blipFill>
        <p:spPr>
          <a:xfrm>
            <a:off x="10634979" y="8997428"/>
            <a:ext cx="2202775" cy="734258"/>
          </a:xfrm>
          <a:prstGeom prst="rect">
            <a:avLst/>
          </a:prstGeom>
          <a:ln w="12700">
            <a:miter lim="400000"/>
          </a:ln>
        </p:spPr>
      </p:pic>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0" name="Shape 70"/>
          <p:cNvSpPr/>
          <p:nvPr>
            <p:ph type="title"/>
          </p:nvPr>
        </p:nvSpPr>
        <p:spPr>
          <a:prstGeom prst="rect">
            <a:avLst/>
          </a:prstGeom>
        </p:spPr>
        <p:txBody>
          <a:bodyPr/>
          <a:lstStyle>
            <a:lvl1pPr algn="l" defTabSz="484886">
              <a:defRPr b="1" sz="6972">
                <a:solidFill>
                  <a:srgbClr val="0B5D18"/>
                </a:solidFill>
                <a:latin typeface="Helvetica"/>
                <a:ea typeface="Helvetica"/>
                <a:cs typeface="Helvetica"/>
                <a:sym typeface="Helvetica"/>
              </a:defRPr>
            </a:lvl1pPr>
          </a:lstStyle>
          <a:p>
            <a:pPr lvl="0">
              <a:defRPr b="0" sz="1800">
                <a:solidFill>
                  <a:srgbClr val="000000"/>
                </a:solidFill>
              </a:defRPr>
            </a:pPr>
            <a:r>
              <a:rPr b="1" sz="6972">
                <a:solidFill>
                  <a:srgbClr val="0B5D18"/>
                </a:solidFill>
              </a:rPr>
              <a:t>1. Proclaiming Christ Jesus builds community</a:t>
            </a:r>
            <a:endParaRPr b="1" sz="6972">
              <a:solidFill>
                <a:srgbClr val="0B5D18"/>
              </a:solidFill>
            </a:endParaRPr>
          </a:p>
        </p:txBody>
      </p:sp>
      <p:pic>
        <p:nvPicPr>
          <p:cNvPr id="71" name="33A01D5C-DE73-47ED-B1C7-12F193A1833E-L0-001.png"/>
          <p:cNvPicPr/>
          <p:nvPr/>
        </p:nvPicPr>
        <p:blipFill>
          <a:blip r:embed="rId2">
            <a:extLst/>
          </a:blip>
          <a:stretch>
            <a:fillRect/>
          </a:stretch>
        </p:blipFill>
        <p:spPr>
          <a:xfrm>
            <a:off x="10634979" y="8997428"/>
            <a:ext cx="2202775" cy="734258"/>
          </a:xfrm>
          <a:prstGeom prst="rect">
            <a:avLst/>
          </a:prstGeom>
          <a:ln w="12700">
            <a:miter lim="400000"/>
          </a:ln>
        </p:spPr>
      </p:pic>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3" name="Shape 73"/>
          <p:cNvSpPr/>
          <p:nvPr>
            <p:ph type="title"/>
          </p:nvPr>
        </p:nvSpPr>
        <p:spPr>
          <a:prstGeom prst="rect">
            <a:avLst/>
          </a:prstGeom>
        </p:spPr>
        <p:txBody>
          <a:bodyPr/>
          <a:lstStyle>
            <a:lvl1pPr algn="l" defTabSz="490727">
              <a:defRPr b="1" sz="7056">
                <a:solidFill>
                  <a:srgbClr val="0B5D18"/>
                </a:solidFill>
                <a:latin typeface="Helvetica"/>
                <a:ea typeface="Helvetica"/>
                <a:cs typeface="Helvetica"/>
                <a:sym typeface="Helvetica"/>
              </a:defRPr>
            </a:lvl1pPr>
          </a:lstStyle>
          <a:p>
            <a:pPr lvl="0">
              <a:defRPr b="0" sz="1800">
                <a:solidFill>
                  <a:srgbClr val="000000"/>
                </a:solidFill>
              </a:defRPr>
            </a:pPr>
            <a:r>
              <a:rPr b="1" sz="7056">
                <a:solidFill>
                  <a:srgbClr val="0B5D18"/>
                </a:solidFill>
              </a:rPr>
              <a:t>2. Confessing our sins builds community</a:t>
            </a:r>
            <a:endParaRPr b="1" sz="7056">
              <a:solidFill>
                <a:srgbClr val="0B5D18"/>
              </a:solidFill>
            </a:endParaRPr>
          </a:p>
        </p:txBody>
      </p:sp>
      <p:pic>
        <p:nvPicPr>
          <p:cNvPr id="74" name="33A01D5C-DE73-47ED-B1C7-12F193A1833E-L0-001.png"/>
          <p:cNvPicPr/>
          <p:nvPr/>
        </p:nvPicPr>
        <p:blipFill>
          <a:blip r:embed="rId2">
            <a:extLst/>
          </a:blip>
          <a:stretch>
            <a:fillRect/>
          </a:stretch>
        </p:blipFill>
        <p:spPr>
          <a:xfrm>
            <a:off x="10634979" y="8997428"/>
            <a:ext cx="2202775" cy="734258"/>
          </a:xfrm>
          <a:prstGeom prst="rect">
            <a:avLst/>
          </a:prstGeom>
          <a:ln w="12700">
            <a:miter lim="400000"/>
          </a:ln>
        </p:spPr>
      </p:pic>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6" name="Shape 76"/>
          <p:cNvSpPr/>
          <p:nvPr>
            <p:ph type="title"/>
          </p:nvPr>
        </p:nvSpPr>
        <p:spPr>
          <a:xfrm>
            <a:off x="457200" y="482600"/>
            <a:ext cx="12090398" cy="8788400"/>
          </a:xfrm>
          <a:prstGeom prst="rect">
            <a:avLst/>
          </a:prstGeom>
        </p:spPr>
        <p:txBody>
          <a:bodyPr/>
          <a:lstStyle/>
          <a:p>
            <a:pPr lvl="0" algn="just">
              <a:lnSpc>
                <a:spcPct val="125000"/>
              </a:lnSpc>
              <a:defRPr sz="1800"/>
            </a:pPr>
            <a:r>
              <a:rPr b="1" sz="5600">
                <a:solidFill>
                  <a:srgbClr val="0B5D18"/>
                </a:solidFill>
                <a:latin typeface="Helvetica"/>
                <a:ea typeface="Helvetica"/>
                <a:cs typeface="Helvetica"/>
                <a:sym typeface="Helvetica"/>
              </a:rPr>
              <a:t>7 But if we walk in the light, as he is in the light, we have fellowship with one another, and the blood of Jesus, his Son, purifies us from all sin.</a:t>
            </a:r>
            <a:endParaRPr b="1" sz="5600">
              <a:solidFill>
                <a:srgbClr val="0B5D18"/>
              </a:solidFill>
              <a:latin typeface="Helvetica"/>
              <a:ea typeface="Helvetica"/>
              <a:cs typeface="Helvetica"/>
              <a:sym typeface="Helvetica"/>
            </a:endParaRPr>
          </a:p>
          <a:p>
            <a:pPr lvl="0" algn="just">
              <a:lnSpc>
                <a:spcPct val="125000"/>
              </a:lnSpc>
              <a:defRPr sz="1800"/>
            </a:pPr>
            <a:endParaRPr b="1" sz="5600">
              <a:solidFill>
                <a:srgbClr val="0B5D18"/>
              </a:solidFill>
              <a:latin typeface="Helvetica"/>
              <a:ea typeface="Helvetica"/>
              <a:cs typeface="Helvetica"/>
              <a:sym typeface="Helvetica"/>
            </a:endParaRPr>
          </a:p>
          <a:p>
            <a:pPr lvl="0" algn="r">
              <a:lnSpc>
                <a:spcPct val="125000"/>
              </a:lnSpc>
              <a:defRPr sz="1800"/>
            </a:pPr>
            <a:r>
              <a:rPr b="1" sz="5600">
                <a:solidFill>
                  <a:srgbClr val="0B5D18"/>
                </a:solidFill>
                <a:latin typeface="Helvetica"/>
                <a:ea typeface="Helvetica"/>
                <a:cs typeface="Helvetica"/>
                <a:sym typeface="Helvetica"/>
              </a:rPr>
              <a:t>                                                                                 1 John 1:7</a:t>
            </a:r>
          </a:p>
        </p:txBody>
      </p:sp>
      <p:pic>
        <p:nvPicPr>
          <p:cNvPr id="77" name="33A01D5C-DE73-47ED-B1C7-12F193A1833E-L0-001.png"/>
          <p:cNvPicPr/>
          <p:nvPr/>
        </p:nvPicPr>
        <p:blipFill>
          <a:blip r:embed="rId2">
            <a:extLst/>
          </a:blip>
          <a:stretch>
            <a:fillRect/>
          </a:stretch>
        </p:blipFill>
        <p:spPr>
          <a:xfrm>
            <a:off x="10634979" y="8997428"/>
            <a:ext cx="2202775" cy="734258"/>
          </a:xfrm>
          <a:prstGeom prst="rect">
            <a:avLst/>
          </a:prstGeom>
          <a:ln w="12700">
            <a:miter lim="400000"/>
          </a:ln>
        </p:spPr>
      </p:pic>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9" name="Shape 79"/>
          <p:cNvSpPr/>
          <p:nvPr>
            <p:ph type="title"/>
          </p:nvPr>
        </p:nvSpPr>
        <p:spPr>
          <a:xfrm>
            <a:off x="903566" y="1095906"/>
            <a:ext cx="11564101" cy="7561787"/>
          </a:xfrm>
          <a:prstGeom prst="rect">
            <a:avLst/>
          </a:prstGeom>
        </p:spPr>
        <p:txBody>
          <a:bodyPr/>
          <a:lstStyle/>
          <a:p>
            <a:pPr lvl="0" algn="l" defTabSz="350520">
              <a:defRPr sz="1800"/>
            </a:pPr>
            <a:r>
              <a:rPr b="1" sz="4800">
                <a:solidFill>
                  <a:srgbClr val="C82506"/>
                </a:solidFill>
                <a:latin typeface="Helvetica"/>
                <a:ea typeface="Helvetica"/>
                <a:cs typeface="Helvetica"/>
                <a:sym typeface="Helvetica"/>
              </a:rPr>
              <a:t>One action: </a:t>
            </a:r>
            <a:endParaRPr b="1" sz="4800">
              <a:solidFill>
                <a:srgbClr val="C82506"/>
              </a:solidFill>
              <a:latin typeface="Helvetica"/>
              <a:ea typeface="Helvetica"/>
              <a:cs typeface="Helvetica"/>
              <a:sym typeface="Helvetica"/>
            </a:endParaRPr>
          </a:p>
          <a:p>
            <a:pPr lvl="0" algn="l" defTabSz="350520">
              <a:defRPr sz="1800"/>
            </a:pPr>
            <a:r>
              <a:rPr b="1" sz="4800">
                <a:solidFill>
                  <a:srgbClr val="0B5D18"/>
                </a:solidFill>
                <a:latin typeface="Helvetica"/>
                <a:ea typeface="Helvetica"/>
                <a:cs typeface="Helvetica"/>
                <a:sym typeface="Helvetica"/>
              </a:rPr>
              <a:t>If we walk in the light</a:t>
            </a:r>
            <a:endParaRPr b="1" sz="4800">
              <a:solidFill>
                <a:srgbClr val="0B5D18"/>
              </a:solidFill>
              <a:latin typeface="Helvetica"/>
              <a:ea typeface="Helvetica"/>
              <a:cs typeface="Helvetica"/>
              <a:sym typeface="Helvetica"/>
            </a:endParaRPr>
          </a:p>
          <a:p>
            <a:pPr lvl="0" algn="l" defTabSz="350520">
              <a:defRPr sz="1800"/>
            </a:pPr>
            <a:endParaRPr b="1" sz="4800">
              <a:solidFill>
                <a:srgbClr val="0B5D18"/>
              </a:solidFill>
              <a:latin typeface="Helvetica"/>
              <a:ea typeface="Helvetica"/>
              <a:cs typeface="Helvetica"/>
              <a:sym typeface="Helvetica"/>
            </a:endParaRPr>
          </a:p>
          <a:p>
            <a:pPr lvl="0" algn="l" defTabSz="350520">
              <a:defRPr sz="1800"/>
            </a:pPr>
            <a:endParaRPr b="1" sz="4800">
              <a:solidFill>
                <a:srgbClr val="0B5D18"/>
              </a:solidFill>
              <a:latin typeface="Helvetica"/>
              <a:ea typeface="Helvetica"/>
              <a:cs typeface="Helvetica"/>
              <a:sym typeface="Helvetica"/>
            </a:endParaRPr>
          </a:p>
          <a:p>
            <a:pPr lvl="0" algn="l" defTabSz="350520">
              <a:defRPr sz="1800"/>
            </a:pPr>
            <a:endParaRPr b="1" sz="4800">
              <a:solidFill>
                <a:srgbClr val="0B5D18"/>
              </a:solidFill>
              <a:latin typeface="Helvetica"/>
              <a:ea typeface="Helvetica"/>
              <a:cs typeface="Helvetica"/>
              <a:sym typeface="Helvetica"/>
            </a:endParaRPr>
          </a:p>
          <a:p>
            <a:pPr lvl="0" algn="l" defTabSz="350520">
              <a:defRPr sz="1800"/>
            </a:pPr>
            <a:r>
              <a:rPr b="1" sz="4800">
                <a:solidFill>
                  <a:srgbClr val="C82506"/>
                </a:solidFill>
                <a:latin typeface="Helvetica"/>
                <a:ea typeface="Helvetica"/>
                <a:cs typeface="Helvetica"/>
                <a:sym typeface="Helvetica"/>
              </a:rPr>
              <a:t>Two consequences:</a:t>
            </a:r>
            <a:endParaRPr b="1" sz="4800">
              <a:solidFill>
                <a:srgbClr val="C82506"/>
              </a:solidFill>
              <a:latin typeface="Helvetica"/>
              <a:ea typeface="Helvetica"/>
              <a:cs typeface="Helvetica"/>
              <a:sym typeface="Helvetica"/>
            </a:endParaRPr>
          </a:p>
          <a:p>
            <a:pPr lvl="0" algn="l" defTabSz="350520">
              <a:defRPr sz="1800"/>
            </a:pPr>
            <a:r>
              <a:rPr b="1" sz="4800">
                <a:solidFill>
                  <a:srgbClr val="0B5D18"/>
                </a:solidFill>
                <a:latin typeface="Helvetica"/>
                <a:ea typeface="Helvetica"/>
                <a:cs typeface="Helvetica"/>
                <a:sym typeface="Helvetica"/>
              </a:rPr>
              <a:t>1. We have fellowship with one another</a:t>
            </a:r>
            <a:endParaRPr b="1" sz="4800">
              <a:solidFill>
                <a:srgbClr val="0B5D18"/>
              </a:solidFill>
              <a:latin typeface="Helvetica"/>
              <a:ea typeface="Helvetica"/>
              <a:cs typeface="Helvetica"/>
              <a:sym typeface="Helvetica"/>
            </a:endParaRPr>
          </a:p>
          <a:p>
            <a:pPr lvl="0" algn="l" defTabSz="350520">
              <a:defRPr sz="1800"/>
            </a:pPr>
            <a:r>
              <a:rPr b="1" sz="4800">
                <a:solidFill>
                  <a:srgbClr val="0B5D18"/>
                </a:solidFill>
                <a:latin typeface="Helvetica"/>
                <a:ea typeface="Helvetica"/>
                <a:cs typeface="Helvetica"/>
                <a:sym typeface="Helvetica"/>
              </a:rPr>
              <a:t>2. The blood of Jesus purifies us from all sin</a:t>
            </a:r>
          </a:p>
        </p:txBody>
      </p:sp>
      <p:pic>
        <p:nvPicPr>
          <p:cNvPr id="80" name="33A01D5C-DE73-47ED-B1C7-12F193A1833E-L0-001.png"/>
          <p:cNvPicPr/>
          <p:nvPr/>
        </p:nvPicPr>
        <p:blipFill>
          <a:blip r:embed="rId2">
            <a:extLst/>
          </a:blip>
          <a:stretch>
            <a:fillRect/>
          </a:stretch>
        </p:blipFill>
        <p:spPr>
          <a:xfrm>
            <a:off x="10634979" y="8997428"/>
            <a:ext cx="2202775" cy="734258"/>
          </a:xfrm>
          <a:prstGeom prst="rect">
            <a:avLst/>
          </a:prstGeom>
          <a:ln w="12700">
            <a:miter lim="400000"/>
          </a:ln>
        </p:spPr>
      </p:pic>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2" name="Shape 82"/>
          <p:cNvSpPr/>
          <p:nvPr>
            <p:ph type="title"/>
          </p:nvPr>
        </p:nvSpPr>
        <p:spPr>
          <a:xfrm>
            <a:off x="457200" y="482600"/>
            <a:ext cx="12090398" cy="8788400"/>
          </a:xfrm>
          <a:prstGeom prst="rect">
            <a:avLst/>
          </a:prstGeom>
        </p:spPr>
        <p:txBody>
          <a:bodyPr/>
          <a:lstStyle/>
          <a:p>
            <a:pPr lvl="0" algn="just">
              <a:lnSpc>
                <a:spcPct val="125000"/>
              </a:lnSpc>
              <a:defRPr sz="1800"/>
            </a:pPr>
            <a:r>
              <a:rPr b="1" sz="3600">
                <a:solidFill>
                  <a:srgbClr val="0B5D18"/>
                </a:solidFill>
                <a:latin typeface="Helvetica"/>
                <a:ea typeface="Helvetica"/>
                <a:cs typeface="Helvetica"/>
                <a:sym typeface="Helvetica"/>
              </a:rPr>
              <a:t>7 </a:t>
            </a:r>
            <a:r>
              <a:rPr b="1" sz="3600">
                <a:solidFill>
                  <a:srgbClr val="C82506"/>
                </a:solidFill>
                <a:latin typeface="Helvetica"/>
                <a:ea typeface="Helvetica"/>
                <a:cs typeface="Helvetica"/>
                <a:sym typeface="Helvetica"/>
              </a:rPr>
              <a:t>But if we walk in the light,</a:t>
            </a:r>
            <a:r>
              <a:rPr b="1" sz="3600">
                <a:solidFill>
                  <a:srgbClr val="0B5D18"/>
                </a:solidFill>
                <a:latin typeface="Helvetica"/>
                <a:ea typeface="Helvetica"/>
                <a:cs typeface="Helvetica"/>
                <a:sym typeface="Helvetica"/>
              </a:rPr>
              <a:t> as he is in the light, we have fellowship with one another, and </a:t>
            </a:r>
            <a:r>
              <a:rPr b="1" sz="3600">
                <a:solidFill>
                  <a:srgbClr val="C82506"/>
                </a:solidFill>
                <a:latin typeface="Helvetica"/>
                <a:ea typeface="Helvetica"/>
                <a:cs typeface="Helvetica"/>
                <a:sym typeface="Helvetica"/>
              </a:rPr>
              <a:t>the blood of Jesus, his Son, purifies us from all sin.</a:t>
            </a:r>
            <a:endParaRPr b="1" sz="3600">
              <a:solidFill>
                <a:srgbClr val="C82506"/>
              </a:solidFill>
              <a:latin typeface="Helvetica"/>
              <a:ea typeface="Helvetica"/>
              <a:cs typeface="Helvetica"/>
              <a:sym typeface="Helvetica"/>
            </a:endParaRPr>
          </a:p>
          <a:p>
            <a:pPr lvl="0" algn="just">
              <a:lnSpc>
                <a:spcPct val="125000"/>
              </a:lnSpc>
              <a:defRPr sz="1800"/>
            </a:pPr>
            <a:endParaRPr b="1" sz="3600">
              <a:solidFill>
                <a:srgbClr val="0B5D18"/>
              </a:solidFill>
              <a:latin typeface="Helvetica"/>
              <a:ea typeface="Helvetica"/>
              <a:cs typeface="Helvetica"/>
              <a:sym typeface="Helvetica"/>
            </a:endParaRPr>
          </a:p>
          <a:p>
            <a:pPr lvl="0" algn="just">
              <a:lnSpc>
                <a:spcPct val="125000"/>
              </a:lnSpc>
              <a:defRPr sz="1800"/>
            </a:pPr>
            <a:r>
              <a:rPr b="1" sz="3600">
                <a:solidFill>
                  <a:srgbClr val="0B5D18"/>
                </a:solidFill>
                <a:latin typeface="Helvetica"/>
                <a:ea typeface="Helvetica"/>
                <a:cs typeface="Helvetica"/>
                <a:sym typeface="Helvetica"/>
              </a:rPr>
              <a:t>8 If we claim to be without sin, we deceive ourselves and the truth is not in us. </a:t>
            </a:r>
            <a:endParaRPr b="1" sz="3600">
              <a:solidFill>
                <a:srgbClr val="0B5D18"/>
              </a:solidFill>
              <a:latin typeface="Helvetica"/>
              <a:ea typeface="Helvetica"/>
              <a:cs typeface="Helvetica"/>
              <a:sym typeface="Helvetica"/>
            </a:endParaRPr>
          </a:p>
          <a:p>
            <a:pPr lvl="0" algn="just">
              <a:lnSpc>
                <a:spcPct val="125000"/>
              </a:lnSpc>
              <a:defRPr sz="1800"/>
            </a:pPr>
            <a:endParaRPr b="1" sz="3600">
              <a:solidFill>
                <a:srgbClr val="0B5D18"/>
              </a:solidFill>
              <a:latin typeface="Helvetica"/>
              <a:ea typeface="Helvetica"/>
              <a:cs typeface="Helvetica"/>
              <a:sym typeface="Helvetica"/>
            </a:endParaRPr>
          </a:p>
          <a:p>
            <a:pPr lvl="0" algn="just">
              <a:lnSpc>
                <a:spcPct val="125000"/>
              </a:lnSpc>
              <a:defRPr sz="1800"/>
            </a:pPr>
            <a:r>
              <a:rPr b="1" sz="3600">
                <a:solidFill>
                  <a:srgbClr val="0B5D18"/>
                </a:solidFill>
                <a:latin typeface="Helvetica"/>
                <a:ea typeface="Helvetica"/>
                <a:cs typeface="Helvetica"/>
                <a:sym typeface="Helvetica"/>
              </a:rPr>
              <a:t>9 </a:t>
            </a:r>
            <a:r>
              <a:rPr b="1" sz="3600">
                <a:solidFill>
                  <a:srgbClr val="C82506"/>
                </a:solidFill>
                <a:latin typeface="Helvetica"/>
                <a:ea typeface="Helvetica"/>
                <a:cs typeface="Helvetica"/>
                <a:sym typeface="Helvetica"/>
              </a:rPr>
              <a:t>If we confess our sins</a:t>
            </a:r>
            <a:r>
              <a:rPr b="1" sz="3600">
                <a:solidFill>
                  <a:srgbClr val="0B5D18"/>
                </a:solidFill>
                <a:latin typeface="Helvetica"/>
                <a:ea typeface="Helvetica"/>
                <a:cs typeface="Helvetica"/>
                <a:sym typeface="Helvetica"/>
              </a:rPr>
              <a:t>, he is faithful and just and </a:t>
            </a:r>
            <a:r>
              <a:rPr b="1" sz="3600">
                <a:solidFill>
                  <a:srgbClr val="C82506"/>
                </a:solidFill>
                <a:latin typeface="Helvetica"/>
                <a:ea typeface="Helvetica"/>
                <a:cs typeface="Helvetica"/>
                <a:sym typeface="Helvetica"/>
              </a:rPr>
              <a:t>will forgive us our sins and purify us from all unrighteousness</a:t>
            </a:r>
            <a:r>
              <a:rPr b="1" sz="3600">
                <a:solidFill>
                  <a:srgbClr val="0B5D18"/>
                </a:solidFill>
                <a:latin typeface="Helvetica"/>
                <a:ea typeface="Helvetica"/>
                <a:cs typeface="Helvetica"/>
                <a:sym typeface="Helvetica"/>
              </a:rPr>
              <a:t>.</a:t>
            </a:r>
            <a:endParaRPr b="1" sz="3600">
              <a:solidFill>
                <a:srgbClr val="0B5D18"/>
              </a:solidFill>
              <a:latin typeface="Helvetica"/>
              <a:ea typeface="Helvetica"/>
              <a:cs typeface="Helvetica"/>
              <a:sym typeface="Helvetica"/>
            </a:endParaRPr>
          </a:p>
          <a:p>
            <a:pPr lvl="0" algn="just">
              <a:lnSpc>
                <a:spcPct val="125000"/>
              </a:lnSpc>
              <a:defRPr sz="1800"/>
            </a:pPr>
            <a:r>
              <a:rPr b="1" sz="3600">
                <a:solidFill>
                  <a:srgbClr val="0B5D18"/>
                </a:solidFill>
                <a:latin typeface="Helvetica"/>
                <a:ea typeface="Helvetica"/>
                <a:cs typeface="Helvetica"/>
                <a:sym typeface="Helvetica"/>
              </a:rPr>
              <a:t>                                                                     1 John 1:7-9</a:t>
            </a:r>
          </a:p>
        </p:txBody>
      </p:sp>
      <p:pic>
        <p:nvPicPr>
          <p:cNvPr id="83" name="33A01D5C-DE73-47ED-B1C7-12F193A1833E-L0-001.png"/>
          <p:cNvPicPr/>
          <p:nvPr/>
        </p:nvPicPr>
        <p:blipFill>
          <a:blip r:embed="rId2">
            <a:extLst/>
          </a:blip>
          <a:stretch>
            <a:fillRect/>
          </a:stretch>
        </p:blipFill>
        <p:spPr>
          <a:xfrm>
            <a:off x="10634979" y="8997428"/>
            <a:ext cx="2202775" cy="734258"/>
          </a:xfrm>
          <a:prstGeom prst="rect">
            <a:avLst/>
          </a:prstGeom>
          <a:ln w="12700">
            <a:miter lim="400000"/>
          </a:ln>
        </p:spPr>
      </p:pic>
    </p:spTree>
  </p:cSld>
  <p:clrMapOvr>
    <a:masterClrMapping/>
  </p:clrMapOvr>
  <p:transitio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5" name="Shape 85"/>
          <p:cNvSpPr/>
          <p:nvPr>
            <p:ph type="title"/>
          </p:nvPr>
        </p:nvSpPr>
        <p:spPr>
          <a:xfrm>
            <a:off x="250857" y="317236"/>
            <a:ext cx="12503085" cy="8523675"/>
          </a:xfrm>
          <a:prstGeom prst="rect">
            <a:avLst/>
          </a:prstGeom>
        </p:spPr>
        <p:txBody>
          <a:bodyPr/>
          <a:lstStyle/>
          <a:p>
            <a:pPr lvl="0" defTabSz="496570">
              <a:lnSpc>
                <a:spcPct val="125000"/>
              </a:lnSpc>
              <a:defRPr sz="1800"/>
            </a:pPr>
            <a:r>
              <a:rPr b="1" sz="5950">
                <a:solidFill>
                  <a:srgbClr val="00882B"/>
                </a:solidFill>
                <a:latin typeface="Helvetica"/>
                <a:ea typeface="Helvetica"/>
                <a:cs typeface="Helvetica"/>
                <a:sym typeface="Helvetica"/>
              </a:rPr>
              <a:t>Understanding walking in the light</a:t>
            </a:r>
            <a:endParaRPr b="1" sz="5950">
              <a:solidFill>
                <a:srgbClr val="00882B"/>
              </a:solidFill>
              <a:latin typeface="Helvetica"/>
              <a:ea typeface="Helvetica"/>
              <a:cs typeface="Helvetica"/>
              <a:sym typeface="Helvetica"/>
            </a:endParaRPr>
          </a:p>
          <a:p>
            <a:pPr lvl="0" algn="just" defTabSz="496570">
              <a:lnSpc>
                <a:spcPct val="125000"/>
              </a:lnSpc>
              <a:defRPr sz="1800"/>
            </a:pPr>
            <a:endParaRPr b="1" sz="3570">
              <a:solidFill>
                <a:srgbClr val="00882B"/>
              </a:solidFill>
              <a:latin typeface="Helvetica"/>
              <a:ea typeface="Helvetica"/>
              <a:cs typeface="Helvetica"/>
              <a:sym typeface="Helvetica"/>
            </a:endParaRPr>
          </a:p>
          <a:p>
            <a:pPr lvl="0" algn="just" defTabSz="496570">
              <a:lnSpc>
                <a:spcPct val="125000"/>
              </a:lnSpc>
              <a:defRPr sz="1800"/>
            </a:pPr>
            <a:r>
              <a:rPr b="1" sz="3570">
                <a:solidFill>
                  <a:srgbClr val="00882B"/>
                </a:solidFill>
                <a:latin typeface="Helvetica"/>
                <a:ea typeface="Helvetica"/>
                <a:cs typeface="Helvetica"/>
                <a:sym typeface="Helvetica"/>
              </a:rPr>
              <a:t>Everyone who does evil hates the light, and will not come into the light for fear that their deeds will be exposed. </a:t>
            </a:r>
            <a:endParaRPr b="1" sz="3570">
              <a:solidFill>
                <a:srgbClr val="00882B"/>
              </a:solidFill>
              <a:latin typeface="Helvetica"/>
              <a:ea typeface="Helvetica"/>
              <a:cs typeface="Helvetica"/>
              <a:sym typeface="Helvetica"/>
            </a:endParaRPr>
          </a:p>
          <a:p>
            <a:pPr lvl="0" algn="just" defTabSz="496570">
              <a:lnSpc>
                <a:spcPct val="125000"/>
              </a:lnSpc>
              <a:defRPr sz="1800"/>
            </a:pPr>
            <a:endParaRPr b="1" sz="3570">
              <a:solidFill>
                <a:srgbClr val="00882B"/>
              </a:solidFill>
              <a:latin typeface="Helvetica"/>
              <a:ea typeface="Helvetica"/>
              <a:cs typeface="Helvetica"/>
              <a:sym typeface="Helvetica"/>
            </a:endParaRPr>
          </a:p>
          <a:p>
            <a:pPr lvl="0" algn="just" defTabSz="496570">
              <a:lnSpc>
                <a:spcPct val="125000"/>
              </a:lnSpc>
              <a:defRPr sz="1800"/>
            </a:pPr>
            <a:r>
              <a:rPr b="1" sz="3570">
                <a:solidFill>
                  <a:srgbClr val="C82506"/>
                </a:solidFill>
                <a:latin typeface="Helvetica"/>
                <a:ea typeface="Helvetica"/>
                <a:cs typeface="Helvetica"/>
                <a:sym typeface="Helvetica"/>
              </a:rPr>
              <a:t>But whoever lives by the truth comes into the light, so that </a:t>
            </a:r>
            <a:r>
              <a:rPr b="1" sz="3570" u="sng">
                <a:solidFill>
                  <a:srgbClr val="C82506"/>
                </a:solidFill>
                <a:latin typeface="Helvetica"/>
                <a:ea typeface="Helvetica"/>
                <a:cs typeface="Helvetica"/>
                <a:sym typeface="Helvetica"/>
              </a:rPr>
              <a:t>it may be seen plainly</a:t>
            </a:r>
            <a:r>
              <a:rPr b="1" sz="3570">
                <a:solidFill>
                  <a:srgbClr val="C82506"/>
                </a:solidFill>
                <a:latin typeface="Helvetica"/>
                <a:ea typeface="Helvetica"/>
                <a:cs typeface="Helvetica"/>
                <a:sym typeface="Helvetica"/>
              </a:rPr>
              <a:t> that what they have done has been done in the sight of God.</a:t>
            </a:r>
            <a:endParaRPr b="1" sz="3570">
              <a:solidFill>
                <a:srgbClr val="C82506"/>
              </a:solidFill>
              <a:latin typeface="Helvetica"/>
              <a:ea typeface="Helvetica"/>
              <a:cs typeface="Helvetica"/>
              <a:sym typeface="Helvetica"/>
            </a:endParaRPr>
          </a:p>
          <a:p>
            <a:pPr lvl="0" algn="just" defTabSz="496570">
              <a:lnSpc>
                <a:spcPct val="125000"/>
              </a:lnSpc>
              <a:defRPr sz="1800"/>
            </a:pPr>
            <a:endParaRPr b="1" sz="3570">
              <a:solidFill>
                <a:srgbClr val="C82506"/>
              </a:solidFill>
              <a:latin typeface="Helvetica"/>
              <a:ea typeface="Helvetica"/>
              <a:cs typeface="Helvetica"/>
              <a:sym typeface="Helvetica"/>
            </a:endParaRPr>
          </a:p>
          <a:p>
            <a:pPr lvl="0" algn="just" defTabSz="496570">
              <a:lnSpc>
                <a:spcPct val="125000"/>
              </a:lnSpc>
              <a:defRPr sz="1800"/>
            </a:pPr>
            <a:r>
              <a:rPr b="1" sz="3570">
                <a:solidFill>
                  <a:srgbClr val="C82506"/>
                </a:solidFill>
                <a:latin typeface="Helvetica"/>
                <a:ea typeface="Helvetica"/>
                <a:cs typeface="Helvetica"/>
                <a:sym typeface="Helvetica"/>
              </a:rPr>
              <a:t>                                                           1 John 3:20&amp;21  </a:t>
            </a:r>
            <a:r>
              <a:rPr b="1" sz="3570">
                <a:solidFill>
                  <a:srgbClr val="00882B"/>
                </a:solidFill>
                <a:latin typeface="Helvetica"/>
                <a:ea typeface="Helvetica"/>
                <a:cs typeface="Helvetica"/>
                <a:sym typeface="Helvetica"/>
              </a:rPr>
              <a:t>               </a:t>
            </a:r>
          </a:p>
        </p:txBody>
      </p:sp>
      <p:pic>
        <p:nvPicPr>
          <p:cNvPr id="86" name="33A01D5C-DE73-47ED-B1C7-12F193A1833E-L0-001.png"/>
          <p:cNvPicPr/>
          <p:nvPr/>
        </p:nvPicPr>
        <p:blipFill>
          <a:blip r:embed="rId2">
            <a:extLst/>
          </a:blip>
          <a:stretch>
            <a:fillRect/>
          </a:stretch>
        </p:blipFill>
        <p:spPr>
          <a:xfrm>
            <a:off x="10634979" y="8997428"/>
            <a:ext cx="2202775" cy="734258"/>
          </a:xfrm>
          <a:prstGeom prst="rect">
            <a:avLst/>
          </a:prstGeom>
          <a:ln w="12700">
            <a:miter lim="400000"/>
          </a:ln>
        </p:spPr>
      </p:pic>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8" name="Shape 88"/>
          <p:cNvSpPr/>
          <p:nvPr>
            <p:ph type="title"/>
          </p:nvPr>
        </p:nvSpPr>
        <p:spPr>
          <a:xfrm>
            <a:off x="457200" y="482600"/>
            <a:ext cx="12090398" cy="8788400"/>
          </a:xfrm>
          <a:prstGeom prst="rect">
            <a:avLst/>
          </a:prstGeom>
        </p:spPr>
        <p:txBody>
          <a:bodyPr/>
          <a:lstStyle/>
          <a:p>
            <a:pPr lvl="0" algn="just">
              <a:lnSpc>
                <a:spcPct val="125000"/>
              </a:lnSpc>
              <a:defRPr sz="1800"/>
            </a:pPr>
            <a:r>
              <a:rPr b="1" sz="5600">
                <a:solidFill>
                  <a:srgbClr val="0B5D18"/>
                </a:solidFill>
                <a:latin typeface="Helvetica"/>
                <a:ea typeface="Helvetica"/>
                <a:cs typeface="Helvetica"/>
                <a:sym typeface="Helvetica"/>
              </a:rPr>
              <a:t>7 </a:t>
            </a:r>
            <a:r>
              <a:rPr b="1" sz="5600">
                <a:solidFill>
                  <a:srgbClr val="C82506"/>
                </a:solidFill>
                <a:latin typeface="Helvetica"/>
                <a:ea typeface="Helvetica"/>
                <a:cs typeface="Helvetica"/>
                <a:sym typeface="Helvetica"/>
              </a:rPr>
              <a:t>But if confess our sins to one another</a:t>
            </a:r>
            <a:r>
              <a:rPr b="1" sz="5600">
                <a:solidFill>
                  <a:srgbClr val="0B5D18"/>
                </a:solidFill>
                <a:latin typeface="Helvetica"/>
                <a:ea typeface="Helvetica"/>
                <a:cs typeface="Helvetica"/>
                <a:sym typeface="Helvetica"/>
              </a:rPr>
              <a:t>, we have fellowship with one another, and the blood of Jesus, his Son, purifies us from all sin.</a:t>
            </a:r>
            <a:endParaRPr b="1" sz="5600">
              <a:solidFill>
                <a:srgbClr val="0B5D18"/>
              </a:solidFill>
              <a:latin typeface="Helvetica"/>
              <a:ea typeface="Helvetica"/>
              <a:cs typeface="Helvetica"/>
              <a:sym typeface="Helvetica"/>
            </a:endParaRPr>
          </a:p>
          <a:p>
            <a:pPr lvl="0" algn="just">
              <a:lnSpc>
                <a:spcPct val="125000"/>
              </a:lnSpc>
              <a:defRPr sz="1800"/>
            </a:pPr>
            <a:endParaRPr b="1" sz="5600">
              <a:solidFill>
                <a:srgbClr val="0B5D18"/>
              </a:solidFill>
              <a:latin typeface="Helvetica"/>
              <a:ea typeface="Helvetica"/>
              <a:cs typeface="Helvetica"/>
              <a:sym typeface="Helvetica"/>
            </a:endParaRPr>
          </a:p>
          <a:p>
            <a:pPr lvl="0" algn="r">
              <a:lnSpc>
                <a:spcPct val="125000"/>
              </a:lnSpc>
              <a:defRPr sz="1800"/>
            </a:pPr>
            <a:r>
              <a:rPr b="1" sz="5600">
                <a:solidFill>
                  <a:srgbClr val="0B5D18"/>
                </a:solidFill>
                <a:latin typeface="Helvetica"/>
                <a:ea typeface="Helvetica"/>
                <a:cs typeface="Helvetica"/>
                <a:sym typeface="Helvetica"/>
              </a:rPr>
              <a:t>                                                                                 1 John 1:7</a:t>
            </a:r>
          </a:p>
        </p:txBody>
      </p:sp>
      <p:pic>
        <p:nvPicPr>
          <p:cNvPr id="89" name="33A01D5C-DE73-47ED-B1C7-12F193A1833E-L0-001.png"/>
          <p:cNvPicPr/>
          <p:nvPr/>
        </p:nvPicPr>
        <p:blipFill>
          <a:blip r:embed="rId2">
            <a:extLst/>
          </a:blip>
          <a:stretch>
            <a:fillRect/>
          </a:stretch>
        </p:blipFill>
        <p:spPr>
          <a:xfrm>
            <a:off x="10634979" y="8997428"/>
            <a:ext cx="2202775" cy="734258"/>
          </a:xfrm>
          <a:prstGeom prst="rect">
            <a:avLst/>
          </a:prstGeom>
          <a:ln w="12700">
            <a:miter lim="400000"/>
          </a:ln>
        </p:spPr>
      </p:pic>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 name="Shape 36"/>
          <p:cNvSpPr/>
          <p:nvPr>
            <p:ph type="title"/>
          </p:nvPr>
        </p:nvSpPr>
        <p:spPr>
          <a:xfrm>
            <a:off x="554990" y="945794"/>
            <a:ext cx="6995439" cy="6096001"/>
          </a:xfrm>
          <a:prstGeom prst="rect">
            <a:avLst/>
          </a:prstGeom>
        </p:spPr>
        <p:txBody>
          <a:bodyPr/>
          <a:lstStyle>
            <a:lvl1pPr>
              <a:defRPr b="1">
                <a:solidFill>
                  <a:srgbClr val="00882B"/>
                </a:solidFill>
                <a:latin typeface="Helvetica Neue"/>
                <a:ea typeface="Helvetica Neue"/>
                <a:cs typeface="Helvetica Neue"/>
                <a:sym typeface="Helvetica Neue"/>
              </a:defRPr>
            </a:lvl1pPr>
          </a:lstStyle>
          <a:p>
            <a:pPr lvl="0">
              <a:defRPr b="0" sz="1800">
                <a:solidFill>
                  <a:srgbClr val="000000"/>
                </a:solidFill>
              </a:defRPr>
            </a:pPr>
            <a:r>
              <a:rPr b="1" sz="8000">
                <a:solidFill>
                  <a:srgbClr val="00882B"/>
                </a:solidFill>
              </a:rPr>
              <a:t>As a culture, we are craving for community!</a:t>
            </a:r>
          </a:p>
        </p:txBody>
      </p:sp>
      <p:pic>
        <p:nvPicPr>
          <p:cNvPr id="37" name="A776CBC6-0ED0-47EC-B989-587B49FE2933-L0-001.png"/>
          <p:cNvPicPr/>
          <p:nvPr/>
        </p:nvPicPr>
        <p:blipFill>
          <a:blip r:embed="rId2">
            <a:extLst/>
          </a:blip>
          <a:stretch>
            <a:fillRect/>
          </a:stretch>
        </p:blipFill>
        <p:spPr>
          <a:xfrm>
            <a:off x="8078433" y="367500"/>
            <a:ext cx="4576273" cy="4628005"/>
          </a:xfrm>
          <a:prstGeom prst="rect">
            <a:avLst/>
          </a:prstGeom>
          <a:ln w="12700">
            <a:miter lim="400000"/>
          </a:ln>
        </p:spPr>
      </p:pic>
      <p:pic>
        <p:nvPicPr>
          <p:cNvPr id="38" name="33A01D5C-DE73-47ED-B1C7-12F193A1833E-L0-001.png"/>
          <p:cNvPicPr/>
          <p:nvPr/>
        </p:nvPicPr>
        <p:blipFill>
          <a:blip r:embed="rId3">
            <a:extLst/>
          </a:blip>
          <a:stretch>
            <a:fillRect/>
          </a:stretch>
        </p:blipFill>
        <p:spPr>
          <a:xfrm>
            <a:off x="2184103" y="8791312"/>
            <a:ext cx="2202775" cy="734258"/>
          </a:xfrm>
          <a:prstGeom prst="rect">
            <a:avLst/>
          </a:prstGeom>
          <a:ln w="12700">
            <a:miter lim="400000"/>
          </a:ln>
        </p:spPr>
      </p:pic>
    </p:spTree>
  </p:cSld>
  <p:clrMapOvr>
    <a:masterClrMapping/>
  </p:clrMapOvr>
  <p:transitio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1" name="Shape 91"/>
          <p:cNvSpPr/>
          <p:nvPr>
            <p:ph type="title"/>
          </p:nvPr>
        </p:nvSpPr>
        <p:spPr>
          <a:prstGeom prst="rect">
            <a:avLst/>
          </a:prstGeom>
        </p:spPr>
        <p:txBody>
          <a:bodyPr/>
          <a:lstStyle>
            <a:lvl1pPr algn="l" defTabSz="490727">
              <a:defRPr b="1" sz="7056">
                <a:solidFill>
                  <a:srgbClr val="0B5D18"/>
                </a:solidFill>
                <a:latin typeface="Helvetica"/>
                <a:ea typeface="Helvetica"/>
                <a:cs typeface="Helvetica"/>
                <a:sym typeface="Helvetica"/>
              </a:defRPr>
            </a:lvl1pPr>
          </a:lstStyle>
          <a:p>
            <a:pPr lvl="0">
              <a:defRPr b="0" sz="1800">
                <a:solidFill>
                  <a:srgbClr val="000000"/>
                </a:solidFill>
              </a:defRPr>
            </a:pPr>
            <a:r>
              <a:rPr b="1" sz="7056">
                <a:solidFill>
                  <a:srgbClr val="0B5D18"/>
                </a:solidFill>
              </a:rPr>
              <a:t>2. Confessing our sins builds community</a:t>
            </a:r>
            <a:endParaRPr b="1" sz="7056">
              <a:solidFill>
                <a:srgbClr val="0B5D18"/>
              </a:solidFill>
            </a:endParaRPr>
          </a:p>
        </p:txBody>
      </p:sp>
      <p:pic>
        <p:nvPicPr>
          <p:cNvPr id="92" name="33A01D5C-DE73-47ED-B1C7-12F193A1833E-L0-001.png"/>
          <p:cNvPicPr/>
          <p:nvPr/>
        </p:nvPicPr>
        <p:blipFill>
          <a:blip r:embed="rId2">
            <a:extLst/>
          </a:blip>
          <a:stretch>
            <a:fillRect/>
          </a:stretch>
        </p:blipFill>
        <p:spPr>
          <a:xfrm>
            <a:off x="10634979" y="8997428"/>
            <a:ext cx="2202775" cy="734258"/>
          </a:xfrm>
          <a:prstGeom prst="rect">
            <a:avLst/>
          </a:prstGeom>
          <a:ln w="12700">
            <a:miter lim="400000"/>
          </a:ln>
        </p:spPr>
      </p:pic>
    </p:spTree>
  </p:cSld>
  <p:clrMapOvr>
    <a:masterClrMapping/>
  </p:clrMapOvr>
  <p:transitio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4" name="Shape 94"/>
          <p:cNvSpPr/>
          <p:nvPr>
            <p:ph type="title"/>
          </p:nvPr>
        </p:nvSpPr>
        <p:spPr>
          <a:xfrm>
            <a:off x="594387" y="1416536"/>
            <a:ext cx="11816025" cy="6920528"/>
          </a:xfrm>
          <a:prstGeom prst="rect">
            <a:avLst/>
          </a:prstGeom>
        </p:spPr>
        <p:txBody>
          <a:bodyPr/>
          <a:lstStyle>
            <a:lvl1pPr algn="just">
              <a:lnSpc>
                <a:spcPct val="125000"/>
              </a:lnSpc>
              <a:defRPr b="1" sz="7200">
                <a:solidFill>
                  <a:srgbClr val="0B5D18"/>
                </a:solidFill>
                <a:latin typeface="Helvetica"/>
                <a:ea typeface="Helvetica"/>
                <a:cs typeface="Helvetica"/>
                <a:sym typeface="Helvetica"/>
              </a:defRPr>
            </a:lvl1pPr>
          </a:lstStyle>
          <a:p>
            <a:pPr lvl="0">
              <a:defRPr b="0" sz="1800">
                <a:solidFill>
                  <a:srgbClr val="000000"/>
                </a:solidFill>
              </a:defRPr>
            </a:pPr>
            <a:r>
              <a:rPr b="1" sz="7200">
                <a:solidFill>
                  <a:srgbClr val="0B5D18"/>
                </a:solidFill>
              </a:rPr>
              <a:t>If we cannot see our sin daily, we will not feel the need for a saviour daily</a:t>
            </a:r>
          </a:p>
        </p:txBody>
      </p:sp>
      <p:pic>
        <p:nvPicPr>
          <p:cNvPr id="95" name="33A01D5C-DE73-47ED-B1C7-12F193A1833E-L0-001.png"/>
          <p:cNvPicPr/>
          <p:nvPr/>
        </p:nvPicPr>
        <p:blipFill>
          <a:blip r:embed="rId2">
            <a:extLst/>
          </a:blip>
          <a:stretch>
            <a:fillRect/>
          </a:stretch>
        </p:blipFill>
        <p:spPr>
          <a:xfrm>
            <a:off x="10634979" y="8997428"/>
            <a:ext cx="2202775" cy="734258"/>
          </a:xfrm>
          <a:prstGeom prst="rect">
            <a:avLst/>
          </a:prstGeom>
          <a:ln w="12700">
            <a:miter lim="400000"/>
          </a:ln>
        </p:spPr>
      </p:pic>
    </p:spTree>
  </p:cSld>
  <p:clrMapOvr>
    <a:masterClrMapping/>
  </p:clrMapOvr>
  <p:transitio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7" name="Shape 97"/>
          <p:cNvSpPr/>
          <p:nvPr>
            <p:ph type="title"/>
          </p:nvPr>
        </p:nvSpPr>
        <p:spPr>
          <a:prstGeom prst="rect">
            <a:avLst/>
          </a:prstGeom>
        </p:spPr>
        <p:txBody>
          <a:bodyPr/>
          <a:lstStyle>
            <a:lvl1pPr>
              <a:defRPr b="1">
                <a:solidFill>
                  <a:srgbClr val="0B5D18"/>
                </a:solidFill>
                <a:latin typeface="Helvetica"/>
                <a:ea typeface="Helvetica"/>
                <a:cs typeface="Helvetica"/>
                <a:sym typeface="Helvetica"/>
              </a:defRPr>
            </a:lvl1pPr>
          </a:lstStyle>
          <a:p>
            <a:pPr lvl="0">
              <a:defRPr b="0" sz="1800">
                <a:solidFill>
                  <a:srgbClr val="000000"/>
                </a:solidFill>
              </a:defRPr>
            </a:pPr>
            <a:r>
              <a:rPr b="1" sz="8000">
                <a:solidFill>
                  <a:srgbClr val="0B5D18"/>
                </a:solidFill>
              </a:rPr>
              <a:t>Two caveats</a:t>
            </a:r>
          </a:p>
        </p:txBody>
      </p:sp>
      <p:sp>
        <p:nvSpPr>
          <p:cNvPr id="98" name="Shape 98"/>
          <p:cNvSpPr/>
          <p:nvPr>
            <p:ph type="body" idx="1"/>
          </p:nvPr>
        </p:nvSpPr>
        <p:spPr>
          <a:prstGeom prst="rect">
            <a:avLst/>
          </a:prstGeom>
        </p:spPr>
        <p:txBody>
          <a:bodyPr/>
          <a:lstStyle/>
          <a:p>
            <a:pPr lvl="0" marL="543277" indent="-543277">
              <a:lnSpc>
                <a:spcPct val="125000"/>
              </a:lnSpc>
              <a:defRPr sz="1800"/>
            </a:pPr>
            <a:r>
              <a:rPr b="1" sz="4400">
                <a:solidFill>
                  <a:srgbClr val="0B5D18"/>
                </a:solidFill>
                <a:latin typeface="Helvetica"/>
                <a:ea typeface="Helvetica"/>
                <a:cs typeface="Helvetica"/>
                <a:sym typeface="Helvetica"/>
              </a:rPr>
              <a:t>Confession is only the beginning of the process of repentance, not its completion</a:t>
            </a:r>
            <a:endParaRPr b="1" sz="4400">
              <a:solidFill>
                <a:srgbClr val="0B5D18"/>
              </a:solidFill>
              <a:latin typeface="Helvetica"/>
              <a:ea typeface="Helvetica"/>
              <a:cs typeface="Helvetica"/>
              <a:sym typeface="Helvetica"/>
            </a:endParaRPr>
          </a:p>
          <a:p>
            <a:pPr lvl="0" marL="543277" indent="-543277">
              <a:lnSpc>
                <a:spcPct val="125000"/>
              </a:lnSpc>
              <a:defRPr sz="1800"/>
            </a:pPr>
            <a:r>
              <a:rPr b="1" sz="4400">
                <a:solidFill>
                  <a:srgbClr val="0B5D18"/>
                </a:solidFill>
                <a:latin typeface="Helvetica"/>
                <a:ea typeface="Helvetica"/>
                <a:cs typeface="Helvetica"/>
                <a:sym typeface="Helvetica"/>
              </a:rPr>
              <a:t>Confessing our sin to one another does not give us the license to continue indulging in it</a:t>
            </a:r>
          </a:p>
        </p:txBody>
      </p:sp>
      <p:pic>
        <p:nvPicPr>
          <p:cNvPr id="99" name="33A01D5C-DE73-47ED-B1C7-12F193A1833E-L0-001.png"/>
          <p:cNvPicPr/>
          <p:nvPr/>
        </p:nvPicPr>
        <p:blipFill>
          <a:blip r:embed="rId2">
            <a:extLst/>
          </a:blip>
          <a:stretch>
            <a:fillRect/>
          </a:stretch>
        </p:blipFill>
        <p:spPr>
          <a:xfrm>
            <a:off x="10634979" y="8997428"/>
            <a:ext cx="2202775" cy="734258"/>
          </a:xfrm>
          <a:prstGeom prst="rect">
            <a:avLst/>
          </a:prstGeom>
          <a:ln w="12700">
            <a:miter lim="400000"/>
          </a:ln>
        </p:spPr>
      </p:pic>
    </p:spTree>
  </p:cSld>
  <p:clrMapOvr>
    <a:masterClrMapping/>
  </p:clrMapOvr>
  <p:transitio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1" name="Shape 101"/>
          <p:cNvSpPr/>
          <p:nvPr>
            <p:ph type="title"/>
          </p:nvPr>
        </p:nvSpPr>
        <p:spPr>
          <a:prstGeom prst="rect">
            <a:avLst/>
          </a:prstGeom>
        </p:spPr>
        <p:txBody>
          <a:bodyPr/>
          <a:lstStyle>
            <a:lvl1pPr algn="l" defTabSz="490727">
              <a:defRPr b="1" sz="7056">
                <a:solidFill>
                  <a:srgbClr val="0B5D18"/>
                </a:solidFill>
                <a:latin typeface="Helvetica"/>
                <a:ea typeface="Helvetica"/>
                <a:cs typeface="Helvetica"/>
                <a:sym typeface="Helvetica"/>
              </a:defRPr>
            </a:lvl1pPr>
          </a:lstStyle>
          <a:p>
            <a:pPr lvl="0">
              <a:defRPr b="0" sz="1800">
                <a:solidFill>
                  <a:srgbClr val="000000"/>
                </a:solidFill>
              </a:defRPr>
            </a:pPr>
            <a:r>
              <a:rPr b="1" sz="7056">
                <a:solidFill>
                  <a:srgbClr val="0B5D18"/>
                </a:solidFill>
              </a:rPr>
              <a:t>3. How whatsapp can be a tool to make our joy complete</a:t>
            </a:r>
          </a:p>
        </p:txBody>
      </p:sp>
      <p:pic>
        <p:nvPicPr>
          <p:cNvPr id="102" name="33A01D5C-DE73-47ED-B1C7-12F193A1833E-L0-001.png"/>
          <p:cNvPicPr/>
          <p:nvPr/>
        </p:nvPicPr>
        <p:blipFill>
          <a:blip r:embed="rId2">
            <a:extLst/>
          </a:blip>
          <a:stretch>
            <a:fillRect/>
          </a:stretch>
        </p:blipFill>
        <p:spPr>
          <a:xfrm>
            <a:off x="10634979" y="8997428"/>
            <a:ext cx="2202775" cy="734258"/>
          </a:xfrm>
          <a:prstGeom prst="rect">
            <a:avLst/>
          </a:prstGeom>
          <a:ln w="12700">
            <a:miter lim="400000"/>
          </a:ln>
        </p:spPr>
      </p:pic>
    </p:spTree>
  </p:cSld>
  <p:clrMapOvr>
    <a:masterClrMapping/>
  </p:clrMapOvr>
  <p:transitio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4" name="Shape 104"/>
          <p:cNvSpPr/>
          <p:nvPr>
            <p:ph type="title"/>
          </p:nvPr>
        </p:nvSpPr>
        <p:spPr>
          <a:xfrm>
            <a:off x="457200" y="482600"/>
            <a:ext cx="12090398" cy="8788400"/>
          </a:xfrm>
          <a:prstGeom prst="rect">
            <a:avLst/>
          </a:prstGeom>
        </p:spPr>
        <p:txBody>
          <a:bodyPr/>
          <a:lstStyle/>
          <a:p>
            <a:pPr lvl="0" algn="just">
              <a:lnSpc>
                <a:spcPct val="125000"/>
              </a:lnSpc>
              <a:defRPr sz="1800"/>
            </a:pPr>
            <a:r>
              <a:rPr b="1" sz="4600">
                <a:solidFill>
                  <a:srgbClr val="0B5D18"/>
                </a:solidFill>
                <a:latin typeface="Helvetica"/>
                <a:ea typeface="Helvetica"/>
                <a:cs typeface="Helvetica"/>
                <a:sym typeface="Helvetica"/>
              </a:rPr>
              <a:t>1 john 1:3-4</a:t>
            </a:r>
            <a:endParaRPr b="1" sz="4600">
              <a:solidFill>
                <a:srgbClr val="0B5D18"/>
              </a:solidFill>
              <a:latin typeface="Helvetica"/>
              <a:ea typeface="Helvetica"/>
              <a:cs typeface="Helvetica"/>
              <a:sym typeface="Helvetica"/>
            </a:endParaRPr>
          </a:p>
          <a:p>
            <a:pPr lvl="0" algn="just">
              <a:lnSpc>
                <a:spcPct val="125000"/>
              </a:lnSpc>
              <a:defRPr sz="1800"/>
            </a:pPr>
            <a:r>
              <a:rPr b="1" sz="4600">
                <a:solidFill>
                  <a:srgbClr val="0B5D18"/>
                </a:solidFill>
                <a:latin typeface="Helvetica"/>
                <a:ea typeface="Helvetica"/>
                <a:cs typeface="Helvetica"/>
                <a:sym typeface="Helvetica"/>
              </a:rPr>
              <a:t>3 We proclaim to you what we have seen and heard, so that you also may have fellowship with us. And our fellowship is with the Father and with his Son, Jesus Christ. 4 </a:t>
            </a:r>
            <a:r>
              <a:rPr b="1" sz="4600">
                <a:solidFill>
                  <a:srgbClr val="C82506"/>
                </a:solidFill>
                <a:latin typeface="Helvetica"/>
                <a:ea typeface="Helvetica"/>
                <a:cs typeface="Helvetica"/>
                <a:sym typeface="Helvetica"/>
              </a:rPr>
              <a:t>We write this to make our joy complete</a:t>
            </a:r>
          </a:p>
        </p:txBody>
      </p:sp>
      <p:pic>
        <p:nvPicPr>
          <p:cNvPr id="105" name="33A01D5C-DE73-47ED-B1C7-12F193A1833E-L0-001.png"/>
          <p:cNvPicPr/>
          <p:nvPr/>
        </p:nvPicPr>
        <p:blipFill>
          <a:blip r:embed="rId2">
            <a:extLst/>
          </a:blip>
          <a:stretch>
            <a:fillRect/>
          </a:stretch>
        </p:blipFill>
        <p:spPr>
          <a:xfrm>
            <a:off x="10634979" y="8997428"/>
            <a:ext cx="2202775" cy="734258"/>
          </a:xfrm>
          <a:prstGeom prst="rect">
            <a:avLst/>
          </a:prstGeom>
          <a:ln w="12700">
            <a:miter lim="400000"/>
          </a:ln>
        </p:spPr>
      </p:pic>
    </p:spTree>
  </p:cSld>
  <p:clrMapOvr>
    <a:masterClrMapping/>
  </p:clrMapOvr>
  <p:transitio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7" name="Shape 107"/>
          <p:cNvSpPr/>
          <p:nvPr>
            <p:ph type="title"/>
          </p:nvPr>
        </p:nvSpPr>
        <p:spPr>
          <a:xfrm>
            <a:off x="457200" y="482600"/>
            <a:ext cx="12090398" cy="8788400"/>
          </a:xfrm>
          <a:prstGeom prst="rect">
            <a:avLst/>
          </a:prstGeom>
        </p:spPr>
        <p:txBody>
          <a:bodyPr/>
          <a:lstStyle/>
          <a:p>
            <a:pPr lvl="0" algn="just">
              <a:lnSpc>
                <a:spcPct val="125000"/>
              </a:lnSpc>
              <a:defRPr sz="1800"/>
            </a:pPr>
            <a:r>
              <a:rPr b="1" sz="4600">
                <a:solidFill>
                  <a:srgbClr val="0B5D18"/>
                </a:solidFill>
                <a:latin typeface="Helvetica"/>
                <a:ea typeface="Helvetica"/>
                <a:cs typeface="Helvetica"/>
                <a:sym typeface="Helvetica"/>
              </a:rPr>
              <a:t>We write about our experience of Christ Jesus to make our joy complete.</a:t>
            </a:r>
            <a:endParaRPr b="1" sz="4600">
              <a:solidFill>
                <a:srgbClr val="0B5D18"/>
              </a:solidFill>
              <a:latin typeface="Helvetica"/>
              <a:ea typeface="Helvetica"/>
              <a:cs typeface="Helvetica"/>
              <a:sym typeface="Helvetica"/>
            </a:endParaRPr>
          </a:p>
          <a:p>
            <a:pPr lvl="0" algn="just">
              <a:lnSpc>
                <a:spcPct val="125000"/>
              </a:lnSpc>
              <a:defRPr sz="1800"/>
            </a:pPr>
            <a:endParaRPr b="1" sz="4600">
              <a:solidFill>
                <a:srgbClr val="0B5D18"/>
              </a:solidFill>
              <a:latin typeface="Helvetica"/>
              <a:ea typeface="Helvetica"/>
              <a:cs typeface="Helvetica"/>
              <a:sym typeface="Helvetica"/>
            </a:endParaRPr>
          </a:p>
          <a:p>
            <a:pPr lvl="0" algn="just">
              <a:lnSpc>
                <a:spcPct val="125000"/>
              </a:lnSpc>
              <a:defRPr sz="1800"/>
            </a:pPr>
            <a:r>
              <a:rPr b="1" sz="4600">
                <a:solidFill>
                  <a:srgbClr val="C82506"/>
                </a:solidFill>
                <a:latin typeface="Helvetica"/>
                <a:ea typeface="Helvetica"/>
                <a:cs typeface="Helvetica"/>
                <a:sym typeface="Helvetica"/>
              </a:rPr>
              <a:t>If we do not write about our experience of a Christ Jesus, our joy will be incomplete!</a:t>
            </a:r>
            <a:endParaRPr b="1" sz="4600">
              <a:solidFill>
                <a:srgbClr val="C82506"/>
              </a:solidFill>
              <a:latin typeface="Helvetica"/>
              <a:ea typeface="Helvetica"/>
              <a:cs typeface="Helvetica"/>
              <a:sym typeface="Helvetica"/>
            </a:endParaRPr>
          </a:p>
        </p:txBody>
      </p:sp>
      <p:pic>
        <p:nvPicPr>
          <p:cNvPr id="108" name="33A01D5C-DE73-47ED-B1C7-12F193A1833E-L0-001.png"/>
          <p:cNvPicPr/>
          <p:nvPr/>
        </p:nvPicPr>
        <p:blipFill>
          <a:blip r:embed="rId2">
            <a:extLst/>
          </a:blip>
          <a:stretch>
            <a:fillRect/>
          </a:stretch>
        </p:blipFill>
        <p:spPr>
          <a:xfrm>
            <a:off x="10634979" y="8997428"/>
            <a:ext cx="2202775" cy="734258"/>
          </a:xfrm>
          <a:prstGeom prst="rect">
            <a:avLst/>
          </a:prstGeom>
          <a:ln w="12700">
            <a:miter lim="400000"/>
          </a:ln>
        </p:spPr>
      </p:pic>
    </p:spTree>
  </p:cSld>
  <p:clrMapOvr>
    <a:masterClrMapping/>
  </p:clrMapOvr>
  <p:transition spd="med" advClick="1"/>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0" name="Shape 110"/>
          <p:cNvSpPr/>
          <p:nvPr>
            <p:ph type="title"/>
          </p:nvPr>
        </p:nvSpPr>
        <p:spPr>
          <a:xfrm>
            <a:off x="457200" y="482600"/>
            <a:ext cx="12090398" cy="8788400"/>
          </a:xfrm>
          <a:prstGeom prst="rect">
            <a:avLst/>
          </a:prstGeom>
        </p:spPr>
        <p:txBody>
          <a:bodyPr/>
          <a:lstStyle/>
          <a:p>
            <a:pPr lvl="0" algn="l">
              <a:defRPr sz="1800"/>
            </a:pPr>
            <a:r>
              <a:rPr b="1" sz="5400">
                <a:solidFill>
                  <a:srgbClr val="0B5D18"/>
                </a:solidFill>
                <a:latin typeface="Helvetica"/>
                <a:ea typeface="Helvetica"/>
                <a:cs typeface="Helvetica"/>
                <a:sym typeface="Helvetica"/>
              </a:rPr>
              <a:t>1. Proclaiming Christ Jesus builds community</a:t>
            </a:r>
            <a:endParaRPr b="1" sz="5400">
              <a:solidFill>
                <a:srgbClr val="0B5D18"/>
              </a:solidFill>
              <a:latin typeface="Helvetica"/>
              <a:ea typeface="Helvetica"/>
              <a:cs typeface="Helvetica"/>
              <a:sym typeface="Helvetica"/>
            </a:endParaRPr>
          </a:p>
          <a:p>
            <a:pPr lvl="0" algn="l">
              <a:defRPr sz="1800"/>
            </a:pPr>
            <a:endParaRPr b="1" sz="5400">
              <a:solidFill>
                <a:srgbClr val="0B5D18"/>
              </a:solidFill>
              <a:latin typeface="Helvetica"/>
              <a:ea typeface="Helvetica"/>
              <a:cs typeface="Helvetica"/>
              <a:sym typeface="Helvetica"/>
            </a:endParaRPr>
          </a:p>
          <a:p>
            <a:pPr lvl="0" algn="l">
              <a:defRPr sz="1800"/>
            </a:pPr>
            <a:r>
              <a:rPr b="1" sz="5400">
                <a:solidFill>
                  <a:srgbClr val="0B5D18"/>
                </a:solidFill>
                <a:latin typeface="Helvetica"/>
                <a:ea typeface="Helvetica"/>
                <a:cs typeface="Helvetica"/>
                <a:sym typeface="Helvetica"/>
              </a:rPr>
              <a:t>2. Confessing our sins builds community</a:t>
            </a:r>
            <a:endParaRPr b="1" sz="5400">
              <a:solidFill>
                <a:srgbClr val="0B5D18"/>
              </a:solidFill>
              <a:latin typeface="Helvetica"/>
              <a:ea typeface="Helvetica"/>
              <a:cs typeface="Helvetica"/>
              <a:sym typeface="Helvetica"/>
            </a:endParaRPr>
          </a:p>
          <a:p>
            <a:pPr lvl="0" algn="l">
              <a:defRPr sz="1800"/>
            </a:pPr>
            <a:endParaRPr b="1" sz="5400">
              <a:solidFill>
                <a:srgbClr val="0B5D18"/>
              </a:solidFill>
              <a:latin typeface="Helvetica"/>
              <a:ea typeface="Helvetica"/>
              <a:cs typeface="Helvetica"/>
              <a:sym typeface="Helvetica"/>
            </a:endParaRPr>
          </a:p>
          <a:p>
            <a:pPr lvl="0" algn="l">
              <a:defRPr sz="1800"/>
            </a:pPr>
            <a:r>
              <a:rPr b="1" sz="5400">
                <a:solidFill>
                  <a:srgbClr val="0B5D18"/>
                </a:solidFill>
                <a:latin typeface="Helvetica"/>
                <a:ea typeface="Helvetica"/>
                <a:cs typeface="Helvetica"/>
                <a:sym typeface="Helvetica"/>
              </a:rPr>
              <a:t>3. We use whatsapp to share our daily experience of the Gospel (both of the above) with our community to make our joy complete</a:t>
            </a:r>
          </a:p>
        </p:txBody>
      </p:sp>
      <p:pic>
        <p:nvPicPr>
          <p:cNvPr id="111" name="33A01D5C-DE73-47ED-B1C7-12F193A1833E-L0-001.png"/>
          <p:cNvPicPr/>
          <p:nvPr/>
        </p:nvPicPr>
        <p:blipFill>
          <a:blip r:embed="rId2">
            <a:extLst/>
          </a:blip>
          <a:stretch>
            <a:fillRect/>
          </a:stretch>
        </p:blipFill>
        <p:spPr>
          <a:xfrm>
            <a:off x="10634979" y="8997428"/>
            <a:ext cx="2202775" cy="734258"/>
          </a:xfrm>
          <a:prstGeom prst="rect">
            <a:avLst/>
          </a:prstGeom>
          <a:ln w="12700">
            <a:miter lim="400000"/>
          </a:ln>
        </p:spPr>
      </p:pic>
    </p:spTree>
  </p:cSld>
  <p:clrMapOvr>
    <a:masterClrMapping/>
  </p:clrMapOvr>
  <p:transition spd="med" advClick="1"/>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3" name="Shape 113"/>
          <p:cNvSpPr/>
          <p:nvPr>
            <p:ph type="title"/>
          </p:nvPr>
        </p:nvSpPr>
        <p:spPr>
          <a:xfrm>
            <a:off x="554990" y="3213100"/>
            <a:ext cx="5461000" cy="6096001"/>
          </a:xfrm>
          <a:prstGeom prst="rect">
            <a:avLst/>
          </a:prstGeom>
        </p:spPr>
        <p:txBody>
          <a:bodyPr/>
          <a:lstStyle/>
          <a:p>
            <a:pPr lvl="0">
              <a:defRPr sz="1800"/>
            </a:pPr>
            <a:r>
              <a:rPr b="1" sz="8000">
                <a:solidFill>
                  <a:srgbClr val="00882B"/>
                </a:solidFill>
                <a:latin typeface="Helvetica Neue"/>
                <a:ea typeface="Helvetica Neue"/>
                <a:cs typeface="Helvetica Neue"/>
                <a:sym typeface="Helvetica Neue"/>
              </a:rPr>
              <a:t>Whatsapp</a:t>
            </a:r>
            <a:endParaRPr b="1" sz="8000">
              <a:solidFill>
                <a:srgbClr val="00882B"/>
              </a:solidFill>
              <a:latin typeface="Helvetica Neue"/>
              <a:ea typeface="Helvetica Neue"/>
              <a:cs typeface="Helvetica Neue"/>
              <a:sym typeface="Helvetica Neue"/>
            </a:endParaRPr>
          </a:p>
          <a:p>
            <a:pPr lvl="0">
              <a:defRPr sz="1800"/>
            </a:pPr>
            <a:r>
              <a:rPr b="1" sz="8000">
                <a:solidFill>
                  <a:srgbClr val="00882B"/>
                </a:solidFill>
                <a:latin typeface="Helvetica Neue"/>
                <a:ea typeface="Helvetica Neue"/>
                <a:cs typeface="Helvetica Neue"/>
                <a:sym typeface="Helvetica Neue"/>
              </a:rPr>
              <a:t>and the</a:t>
            </a:r>
            <a:endParaRPr b="1" sz="8000">
              <a:solidFill>
                <a:srgbClr val="00882B"/>
              </a:solidFill>
              <a:latin typeface="Helvetica Neue"/>
              <a:ea typeface="Helvetica Neue"/>
              <a:cs typeface="Helvetica Neue"/>
              <a:sym typeface="Helvetica Neue"/>
            </a:endParaRPr>
          </a:p>
          <a:p>
            <a:pPr lvl="0">
              <a:defRPr sz="1800"/>
            </a:pPr>
            <a:r>
              <a:rPr b="1" sz="8000">
                <a:solidFill>
                  <a:srgbClr val="00882B"/>
                </a:solidFill>
                <a:latin typeface="Helvetica Neue"/>
                <a:ea typeface="Helvetica Neue"/>
                <a:cs typeface="Helvetica Neue"/>
                <a:sym typeface="Helvetica Neue"/>
              </a:rPr>
              <a:t>Gospel</a:t>
            </a:r>
          </a:p>
        </p:txBody>
      </p:sp>
      <p:pic>
        <p:nvPicPr>
          <p:cNvPr id="114" name="A776CBC6-0ED0-47EC-B989-587B49FE2933-L0-001.png"/>
          <p:cNvPicPr/>
          <p:nvPr/>
        </p:nvPicPr>
        <p:blipFill>
          <a:blip r:embed="rId2">
            <a:extLst/>
          </a:blip>
          <a:stretch>
            <a:fillRect/>
          </a:stretch>
        </p:blipFill>
        <p:spPr>
          <a:xfrm>
            <a:off x="6004443" y="230088"/>
            <a:ext cx="6398341" cy="6470669"/>
          </a:xfrm>
          <a:prstGeom prst="rect">
            <a:avLst/>
          </a:prstGeom>
          <a:ln w="12700">
            <a:miter lim="400000"/>
          </a:ln>
        </p:spPr>
      </p:pic>
      <p:pic>
        <p:nvPicPr>
          <p:cNvPr id="115" name="33A01D5C-DE73-47ED-B1C7-12F193A1833E-L0-001.png"/>
          <p:cNvPicPr/>
          <p:nvPr/>
        </p:nvPicPr>
        <p:blipFill>
          <a:blip r:embed="rId3">
            <a:extLst/>
          </a:blip>
          <a:stretch>
            <a:fillRect/>
          </a:stretch>
        </p:blipFill>
        <p:spPr>
          <a:xfrm>
            <a:off x="2184103" y="8791312"/>
            <a:ext cx="2202775" cy="734258"/>
          </a:xfrm>
          <a:prstGeom prst="rect">
            <a:avLst/>
          </a:prstGeom>
          <a:ln w="12700">
            <a:miter lim="400000"/>
          </a:ln>
        </p:spPr>
      </p:pic>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 name="Shape 40"/>
          <p:cNvSpPr/>
          <p:nvPr>
            <p:ph type="title"/>
          </p:nvPr>
        </p:nvSpPr>
        <p:spPr>
          <a:xfrm>
            <a:off x="457200" y="482600"/>
            <a:ext cx="12090398" cy="8788400"/>
          </a:xfrm>
          <a:prstGeom prst="rect">
            <a:avLst/>
          </a:prstGeom>
        </p:spPr>
        <p:txBody>
          <a:bodyPr/>
          <a:lstStyle/>
          <a:p>
            <a:pPr lvl="0" algn="just">
              <a:lnSpc>
                <a:spcPct val="125000"/>
              </a:lnSpc>
              <a:defRPr sz="1800"/>
            </a:pPr>
            <a:r>
              <a:rPr b="1" sz="3600">
                <a:solidFill>
                  <a:srgbClr val="0B5D18"/>
                </a:solidFill>
                <a:latin typeface="Helvetica"/>
                <a:ea typeface="Helvetica"/>
                <a:cs typeface="Helvetica"/>
                <a:sym typeface="Helvetica"/>
              </a:rPr>
              <a:t>1 John 1:1-9</a:t>
            </a:r>
            <a:endParaRPr b="1" sz="3600">
              <a:solidFill>
                <a:srgbClr val="0B5D18"/>
              </a:solidFill>
              <a:latin typeface="Helvetica"/>
              <a:ea typeface="Helvetica"/>
              <a:cs typeface="Helvetica"/>
              <a:sym typeface="Helvetica"/>
            </a:endParaRPr>
          </a:p>
          <a:p>
            <a:pPr lvl="0" algn="just">
              <a:lnSpc>
                <a:spcPct val="125000"/>
              </a:lnSpc>
              <a:defRPr sz="1800"/>
            </a:pPr>
            <a:r>
              <a:rPr b="1" sz="3600">
                <a:solidFill>
                  <a:srgbClr val="0B5D18"/>
                </a:solidFill>
                <a:latin typeface="Helvetica"/>
                <a:ea typeface="Helvetica"/>
                <a:cs typeface="Helvetica"/>
                <a:sym typeface="Helvetica"/>
              </a:rPr>
              <a:t>1 That which was from the beginning, which we have heard, which we have seen with our eyes, which we have looked at and our hands have touched—this we proclaim concerning the Word of life. 2 The life appeared; we have seen it and testify to it, and we proclaim to you the eternal life, which was with the Father and has appeared to us. 3 We proclaim to you what we have seen and heard, so that you also may have fellowship with us. And our fellowship is with the Father and with his Son, Jesus Christ. 4 We write this to make our joy complete</a:t>
            </a:r>
          </a:p>
        </p:txBody>
      </p:sp>
      <p:pic>
        <p:nvPicPr>
          <p:cNvPr id="41" name="33A01D5C-DE73-47ED-B1C7-12F193A1833E-L0-001.png"/>
          <p:cNvPicPr/>
          <p:nvPr/>
        </p:nvPicPr>
        <p:blipFill>
          <a:blip r:embed="rId2">
            <a:extLst/>
          </a:blip>
          <a:stretch>
            <a:fillRect/>
          </a:stretch>
        </p:blipFill>
        <p:spPr>
          <a:xfrm>
            <a:off x="10634979" y="8997428"/>
            <a:ext cx="2202775" cy="734258"/>
          </a:xfrm>
          <a:prstGeom prst="rect">
            <a:avLst/>
          </a:prstGeom>
          <a:ln w="12700">
            <a:miter lim="400000"/>
          </a:ln>
        </p:spPr>
      </p:pic>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 name="Shape 43"/>
          <p:cNvSpPr/>
          <p:nvPr>
            <p:ph type="title"/>
          </p:nvPr>
        </p:nvSpPr>
        <p:spPr>
          <a:xfrm>
            <a:off x="457200" y="482600"/>
            <a:ext cx="12090398" cy="8788400"/>
          </a:xfrm>
          <a:prstGeom prst="rect">
            <a:avLst/>
          </a:prstGeom>
        </p:spPr>
        <p:txBody>
          <a:bodyPr/>
          <a:lstStyle/>
          <a:p>
            <a:pPr lvl="0" algn="just">
              <a:lnSpc>
                <a:spcPct val="125000"/>
              </a:lnSpc>
              <a:defRPr sz="1800"/>
            </a:pPr>
            <a:r>
              <a:rPr b="1" sz="3600">
                <a:solidFill>
                  <a:srgbClr val="0B5D18"/>
                </a:solidFill>
                <a:latin typeface="Helvetica"/>
                <a:ea typeface="Helvetica"/>
                <a:cs typeface="Helvetica"/>
                <a:sym typeface="Helvetica"/>
              </a:rPr>
              <a:t>5 This is the message we have heard from him and declare to you: God is light; in him there is no darkness at all. 6 If we claim to have fellowship with him and yet walk in the darkness, we lie and do not live out the truth. 7 But if we walk in the light, as he is in the light, we have fellowship with one another, and the blood of Jesus, his Son, purifies us from all sin.</a:t>
            </a:r>
            <a:endParaRPr b="1" sz="3600">
              <a:solidFill>
                <a:srgbClr val="0B5D18"/>
              </a:solidFill>
              <a:latin typeface="Helvetica"/>
              <a:ea typeface="Helvetica"/>
              <a:cs typeface="Helvetica"/>
              <a:sym typeface="Helvetica"/>
            </a:endParaRPr>
          </a:p>
          <a:p>
            <a:pPr lvl="0" algn="just">
              <a:lnSpc>
                <a:spcPct val="125000"/>
              </a:lnSpc>
              <a:defRPr sz="1800"/>
            </a:pPr>
            <a:r>
              <a:rPr b="1" sz="3600">
                <a:solidFill>
                  <a:srgbClr val="0B5D18"/>
                </a:solidFill>
                <a:latin typeface="Helvetica"/>
                <a:ea typeface="Helvetica"/>
                <a:cs typeface="Helvetica"/>
                <a:sym typeface="Helvetica"/>
              </a:rPr>
              <a:t>8 If we claim to be without sin, we deceive ourselves and the truth is not in us. 9 If we confess our sins, he is faithful and just and will forgive us our sins and purify us from all unrighteousness.</a:t>
            </a:r>
            <a:endParaRPr b="1" sz="3600">
              <a:solidFill>
                <a:srgbClr val="0B5D18"/>
              </a:solidFill>
              <a:latin typeface="Helvetica"/>
              <a:ea typeface="Helvetica"/>
              <a:cs typeface="Helvetica"/>
              <a:sym typeface="Helvetica"/>
            </a:endParaRPr>
          </a:p>
          <a:p>
            <a:pPr lvl="0" algn="just">
              <a:lnSpc>
                <a:spcPct val="125000"/>
              </a:lnSpc>
              <a:defRPr sz="1800"/>
            </a:pPr>
            <a:r>
              <a:rPr b="1" sz="3600">
                <a:solidFill>
                  <a:srgbClr val="0B5D18"/>
                </a:solidFill>
                <a:latin typeface="Helvetica"/>
                <a:ea typeface="Helvetica"/>
                <a:cs typeface="Helvetica"/>
                <a:sym typeface="Helvetica"/>
              </a:rPr>
              <a:t>                                                                     1 John 1:1-9</a:t>
            </a:r>
          </a:p>
        </p:txBody>
      </p:sp>
      <p:pic>
        <p:nvPicPr>
          <p:cNvPr id="44" name="33A01D5C-DE73-47ED-B1C7-12F193A1833E-L0-001.png"/>
          <p:cNvPicPr/>
          <p:nvPr/>
        </p:nvPicPr>
        <p:blipFill>
          <a:blip r:embed="rId2">
            <a:extLst/>
          </a:blip>
          <a:stretch>
            <a:fillRect/>
          </a:stretch>
        </p:blipFill>
        <p:spPr>
          <a:xfrm>
            <a:off x="10634979" y="8997428"/>
            <a:ext cx="2202775" cy="734258"/>
          </a:xfrm>
          <a:prstGeom prst="rect">
            <a:avLst/>
          </a:prstGeom>
          <a:ln w="12700">
            <a:miter lim="400000"/>
          </a:ln>
        </p:spPr>
      </p:pic>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 name="Shape 46"/>
          <p:cNvSpPr/>
          <p:nvPr>
            <p:ph type="title"/>
          </p:nvPr>
        </p:nvSpPr>
        <p:spPr>
          <a:xfrm>
            <a:off x="457200" y="482600"/>
            <a:ext cx="12090398" cy="8788400"/>
          </a:xfrm>
          <a:prstGeom prst="rect">
            <a:avLst/>
          </a:prstGeom>
        </p:spPr>
        <p:txBody>
          <a:bodyPr/>
          <a:lstStyle/>
          <a:p>
            <a:pPr lvl="0" algn="l">
              <a:defRPr sz="1800"/>
            </a:pPr>
            <a:r>
              <a:rPr b="1" sz="5400">
                <a:solidFill>
                  <a:srgbClr val="0B5D18"/>
                </a:solidFill>
                <a:latin typeface="Helvetica"/>
                <a:ea typeface="Helvetica"/>
                <a:cs typeface="Helvetica"/>
                <a:sym typeface="Helvetica"/>
              </a:rPr>
              <a:t>1. Proclaiming Christ Jesus builds community</a:t>
            </a:r>
            <a:endParaRPr b="1" sz="5400">
              <a:solidFill>
                <a:srgbClr val="0B5D18"/>
              </a:solidFill>
              <a:latin typeface="Helvetica"/>
              <a:ea typeface="Helvetica"/>
              <a:cs typeface="Helvetica"/>
              <a:sym typeface="Helvetica"/>
            </a:endParaRPr>
          </a:p>
          <a:p>
            <a:pPr lvl="0" algn="l">
              <a:defRPr sz="1800"/>
            </a:pPr>
            <a:endParaRPr b="1" sz="5400">
              <a:solidFill>
                <a:srgbClr val="0B5D18"/>
              </a:solidFill>
              <a:latin typeface="Helvetica"/>
              <a:ea typeface="Helvetica"/>
              <a:cs typeface="Helvetica"/>
              <a:sym typeface="Helvetica"/>
            </a:endParaRPr>
          </a:p>
          <a:p>
            <a:pPr lvl="0" algn="l">
              <a:defRPr sz="1800"/>
            </a:pPr>
            <a:r>
              <a:rPr b="1" sz="5400">
                <a:solidFill>
                  <a:srgbClr val="0B5D18"/>
                </a:solidFill>
                <a:latin typeface="Helvetica"/>
                <a:ea typeface="Helvetica"/>
                <a:cs typeface="Helvetica"/>
                <a:sym typeface="Helvetica"/>
              </a:rPr>
              <a:t>2. Confessing our sins builds community</a:t>
            </a:r>
            <a:endParaRPr b="1" sz="5400">
              <a:solidFill>
                <a:srgbClr val="0B5D18"/>
              </a:solidFill>
              <a:latin typeface="Helvetica"/>
              <a:ea typeface="Helvetica"/>
              <a:cs typeface="Helvetica"/>
              <a:sym typeface="Helvetica"/>
            </a:endParaRPr>
          </a:p>
          <a:p>
            <a:pPr lvl="0" algn="l">
              <a:defRPr sz="1800"/>
            </a:pPr>
            <a:endParaRPr b="1" sz="5400">
              <a:solidFill>
                <a:srgbClr val="0B5D18"/>
              </a:solidFill>
              <a:latin typeface="Helvetica"/>
              <a:ea typeface="Helvetica"/>
              <a:cs typeface="Helvetica"/>
              <a:sym typeface="Helvetica"/>
            </a:endParaRPr>
          </a:p>
          <a:p>
            <a:pPr lvl="0" algn="l">
              <a:defRPr sz="1800"/>
            </a:pPr>
            <a:r>
              <a:rPr b="1" sz="5400">
                <a:solidFill>
                  <a:srgbClr val="0B5D18"/>
                </a:solidFill>
                <a:latin typeface="Helvetica"/>
                <a:ea typeface="Helvetica"/>
                <a:cs typeface="Helvetica"/>
                <a:sym typeface="Helvetica"/>
              </a:rPr>
              <a:t>3. How whatsapp can be a tool to make our joy complete</a:t>
            </a:r>
          </a:p>
        </p:txBody>
      </p:sp>
      <p:pic>
        <p:nvPicPr>
          <p:cNvPr id="47" name="33A01D5C-DE73-47ED-B1C7-12F193A1833E-L0-001.png"/>
          <p:cNvPicPr/>
          <p:nvPr/>
        </p:nvPicPr>
        <p:blipFill>
          <a:blip r:embed="rId2">
            <a:extLst/>
          </a:blip>
          <a:stretch>
            <a:fillRect/>
          </a:stretch>
        </p:blipFill>
        <p:spPr>
          <a:xfrm>
            <a:off x="10634979" y="8997428"/>
            <a:ext cx="2202775" cy="734258"/>
          </a:xfrm>
          <a:prstGeom prst="rect">
            <a:avLst/>
          </a:prstGeom>
          <a:ln w="12700">
            <a:miter lim="400000"/>
          </a:ln>
        </p:spPr>
      </p:pic>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 name="Shape 49"/>
          <p:cNvSpPr/>
          <p:nvPr>
            <p:ph type="title"/>
          </p:nvPr>
        </p:nvSpPr>
        <p:spPr>
          <a:prstGeom prst="rect">
            <a:avLst/>
          </a:prstGeom>
        </p:spPr>
        <p:txBody>
          <a:bodyPr/>
          <a:lstStyle>
            <a:lvl1pPr algn="l" defTabSz="484886">
              <a:defRPr b="1" sz="6972">
                <a:solidFill>
                  <a:srgbClr val="0B5D18"/>
                </a:solidFill>
                <a:latin typeface="Helvetica"/>
                <a:ea typeface="Helvetica"/>
                <a:cs typeface="Helvetica"/>
                <a:sym typeface="Helvetica"/>
              </a:defRPr>
            </a:lvl1pPr>
          </a:lstStyle>
          <a:p>
            <a:pPr lvl="0">
              <a:defRPr b="0" sz="1800">
                <a:solidFill>
                  <a:srgbClr val="000000"/>
                </a:solidFill>
              </a:defRPr>
            </a:pPr>
            <a:r>
              <a:rPr b="1" sz="6972">
                <a:solidFill>
                  <a:srgbClr val="0B5D18"/>
                </a:solidFill>
              </a:rPr>
              <a:t>1. Proclaiming Christ Jesus builds community</a:t>
            </a:r>
            <a:endParaRPr b="1" sz="6972">
              <a:solidFill>
                <a:srgbClr val="0B5D18"/>
              </a:solidFill>
            </a:endParaRPr>
          </a:p>
        </p:txBody>
      </p:sp>
      <p:pic>
        <p:nvPicPr>
          <p:cNvPr id="50" name="33A01D5C-DE73-47ED-B1C7-12F193A1833E-L0-001.png"/>
          <p:cNvPicPr/>
          <p:nvPr/>
        </p:nvPicPr>
        <p:blipFill>
          <a:blip r:embed="rId2">
            <a:extLst/>
          </a:blip>
          <a:stretch>
            <a:fillRect/>
          </a:stretch>
        </p:blipFill>
        <p:spPr>
          <a:xfrm>
            <a:off x="10634979" y="8997428"/>
            <a:ext cx="2202775" cy="734258"/>
          </a:xfrm>
          <a:prstGeom prst="rect">
            <a:avLst/>
          </a:prstGeom>
          <a:ln w="12700">
            <a:miter lim="400000"/>
          </a:ln>
        </p:spPr>
      </p:pic>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 name="Shape 52"/>
          <p:cNvSpPr/>
          <p:nvPr>
            <p:ph type="title"/>
          </p:nvPr>
        </p:nvSpPr>
        <p:spPr>
          <a:xfrm>
            <a:off x="457200" y="482600"/>
            <a:ext cx="12090398" cy="8788400"/>
          </a:xfrm>
          <a:prstGeom prst="rect">
            <a:avLst/>
          </a:prstGeom>
        </p:spPr>
        <p:txBody>
          <a:bodyPr/>
          <a:lstStyle/>
          <a:p>
            <a:pPr lvl="0" algn="just">
              <a:lnSpc>
                <a:spcPct val="125000"/>
              </a:lnSpc>
              <a:defRPr sz="1800"/>
            </a:pPr>
            <a:r>
              <a:rPr b="1" sz="3600">
                <a:solidFill>
                  <a:srgbClr val="0B5D18"/>
                </a:solidFill>
                <a:latin typeface="Helvetica"/>
                <a:ea typeface="Helvetica"/>
                <a:cs typeface="Helvetica"/>
                <a:sym typeface="Helvetica"/>
              </a:rPr>
              <a:t>1 john 1:1-9</a:t>
            </a:r>
            <a:endParaRPr b="1" sz="3600">
              <a:solidFill>
                <a:srgbClr val="0B5D18"/>
              </a:solidFill>
              <a:latin typeface="Helvetica"/>
              <a:ea typeface="Helvetica"/>
              <a:cs typeface="Helvetica"/>
              <a:sym typeface="Helvetica"/>
            </a:endParaRPr>
          </a:p>
          <a:p>
            <a:pPr lvl="0" algn="just">
              <a:lnSpc>
                <a:spcPct val="125000"/>
              </a:lnSpc>
              <a:defRPr sz="1800"/>
            </a:pPr>
            <a:r>
              <a:rPr b="1" sz="3600">
                <a:solidFill>
                  <a:srgbClr val="0B5D18"/>
                </a:solidFill>
                <a:latin typeface="Helvetica"/>
                <a:ea typeface="Helvetica"/>
                <a:cs typeface="Helvetica"/>
                <a:sym typeface="Helvetica"/>
              </a:rPr>
              <a:t>1 That which was from the beginning, which we have heard, which we have seen with our eyes, which we have looked at and our hands have touched—this we </a:t>
            </a:r>
            <a:r>
              <a:rPr b="1" sz="3600" u="sng">
                <a:solidFill>
                  <a:srgbClr val="C82506"/>
                </a:solidFill>
                <a:latin typeface="Helvetica"/>
                <a:ea typeface="Helvetica"/>
                <a:cs typeface="Helvetica"/>
                <a:sym typeface="Helvetica"/>
              </a:rPr>
              <a:t>proclaim</a:t>
            </a:r>
            <a:r>
              <a:rPr b="1" sz="3600">
                <a:solidFill>
                  <a:srgbClr val="0B5D18"/>
                </a:solidFill>
                <a:latin typeface="Helvetica"/>
                <a:ea typeface="Helvetica"/>
                <a:cs typeface="Helvetica"/>
                <a:sym typeface="Helvetica"/>
              </a:rPr>
              <a:t> concerning the Word of life. 2 The life appeared; we have seen it and testify to it, and we </a:t>
            </a:r>
            <a:r>
              <a:rPr b="1" sz="3600" u="sng">
                <a:solidFill>
                  <a:srgbClr val="C82506"/>
                </a:solidFill>
                <a:latin typeface="Helvetica"/>
                <a:ea typeface="Helvetica"/>
                <a:cs typeface="Helvetica"/>
                <a:sym typeface="Helvetica"/>
              </a:rPr>
              <a:t>proclaim</a:t>
            </a:r>
            <a:r>
              <a:rPr b="1" sz="3600">
                <a:solidFill>
                  <a:srgbClr val="0B5D18"/>
                </a:solidFill>
                <a:latin typeface="Helvetica"/>
                <a:ea typeface="Helvetica"/>
                <a:cs typeface="Helvetica"/>
                <a:sym typeface="Helvetica"/>
              </a:rPr>
              <a:t> to you the eternal life, which was with the Father and has appeared to us. 3 We </a:t>
            </a:r>
            <a:r>
              <a:rPr b="1" sz="3600" u="sng">
                <a:solidFill>
                  <a:srgbClr val="C82506"/>
                </a:solidFill>
                <a:latin typeface="Helvetica"/>
                <a:ea typeface="Helvetica"/>
                <a:cs typeface="Helvetica"/>
                <a:sym typeface="Helvetica"/>
              </a:rPr>
              <a:t>proclaim</a:t>
            </a:r>
            <a:r>
              <a:rPr b="1" sz="3600">
                <a:solidFill>
                  <a:srgbClr val="0B5D18"/>
                </a:solidFill>
                <a:latin typeface="Helvetica"/>
                <a:ea typeface="Helvetica"/>
                <a:cs typeface="Helvetica"/>
                <a:sym typeface="Helvetica"/>
              </a:rPr>
              <a:t> to you what we have seen and heard, so that you also may have fellowship with us. And our fellowship is with the Father and with his Son, Jesus Christ. 4 We </a:t>
            </a:r>
            <a:r>
              <a:rPr b="1" sz="3600" u="sng">
                <a:solidFill>
                  <a:srgbClr val="C82506"/>
                </a:solidFill>
                <a:latin typeface="Helvetica"/>
                <a:ea typeface="Helvetica"/>
                <a:cs typeface="Helvetica"/>
                <a:sym typeface="Helvetica"/>
              </a:rPr>
              <a:t>write</a:t>
            </a:r>
            <a:r>
              <a:rPr b="1" sz="3600">
                <a:solidFill>
                  <a:srgbClr val="0B5D18"/>
                </a:solidFill>
                <a:latin typeface="Helvetica"/>
                <a:ea typeface="Helvetica"/>
                <a:cs typeface="Helvetica"/>
                <a:sym typeface="Helvetica"/>
              </a:rPr>
              <a:t> this to make our joy complete</a:t>
            </a:r>
          </a:p>
        </p:txBody>
      </p:sp>
      <p:pic>
        <p:nvPicPr>
          <p:cNvPr id="53" name="33A01D5C-DE73-47ED-B1C7-12F193A1833E-L0-001.png"/>
          <p:cNvPicPr/>
          <p:nvPr/>
        </p:nvPicPr>
        <p:blipFill>
          <a:blip r:embed="rId2">
            <a:extLst/>
          </a:blip>
          <a:stretch>
            <a:fillRect/>
          </a:stretch>
        </p:blipFill>
        <p:spPr>
          <a:xfrm>
            <a:off x="10634979" y="8997428"/>
            <a:ext cx="2202775" cy="734258"/>
          </a:xfrm>
          <a:prstGeom prst="rect">
            <a:avLst/>
          </a:prstGeom>
          <a:ln w="12700">
            <a:miter lim="400000"/>
          </a:ln>
        </p:spPr>
      </p:pic>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 name="Shape 55"/>
          <p:cNvSpPr/>
          <p:nvPr>
            <p:ph type="title"/>
          </p:nvPr>
        </p:nvSpPr>
        <p:spPr>
          <a:xfrm>
            <a:off x="990600" y="2082800"/>
            <a:ext cx="10464800" cy="3302000"/>
          </a:xfrm>
          <a:prstGeom prst="rect">
            <a:avLst/>
          </a:prstGeom>
        </p:spPr>
        <p:txBody>
          <a:bodyPr/>
          <a:lstStyle/>
          <a:p>
            <a:pPr lvl="0" algn="just" defTabSz="484886">
              <a:lnSpc>
                <a:spcPct val="125000"/>
              </a:lnSpc>
              <a:defRPr sz="1800"/>
            </a:pPr>
            <a:r>
              <a:rPr b="1" sz="5062">
                <a:solidFill>
                  <a:srgbClr val="0B5D18"/>
                </a:solidFill>
                <a:latin typeface="Helvetica"/>
                <a:ea typeface="Helvetica"/>
                <a:cs typeface="Helvetica"/>
                <a:sym typeface="Helvetica"/>
              </a:rPr>
              <a:t>3 We </a:t>
            </a:r>
            <a:r>
              <a:rPr b="1" sz="5062" u="sng">
                <a:solidFill>
                  <a:srgbClr val="C82506"/>
                </a:solidFill>
                <a:latin typeface="Helvetica"/>
                <a:ea typeface="Helvetica"/>
                <a:cs typeface="Helvetica"/>
                <a:sym typeface="Helvetica"/>
              </a:rPr>
              <a:t>proclaim</a:t>
            </a:r>
            <a:r>
              <a:rPr b="1" sz="5062">
                <a:solidFill>
                  <a:srgbClr val="0B5D18"/>
                </a:solidFill>
                <a:latin typeface="Helvetica"/>
                <a:ea typeface="Helvetica"/>
                <a:cs typeface="Helvetica"/>
                <a:sym typeface="Helvetica"/>
              </a:rPr>
              <a:t> to you what we have seen and heard, so that you also may have fellowship with us.</a:t>
            </a:r>
          </a:p>
        </p:txBody>
      </p:sp>
      <p:pic>
        <p:nvPicPr>
          <p:cNvPr id="56" name="33A01D5C-DE73-47ED-B1C7-12F193A1833E-L0-001.png"/>
          <p:cNvPicPr/>
          <p:nvPr/>
        </p:nvPicPr>
        <p:blipFill>
          <a:blip r:embed="rId2">
            <a:extLst/>
          </a:blip>
          <a:stretch>
            <a:fillRect/>
          </a:stretch>
        </p:blipFill>
        <p:spPr>
          <a:xfrm>
            <a:off x="10634979" y="8997428"/>
            <a:ext cx="2202775" cy="734258"/>
          </a:xfrm>
          <a:prstGeom prst="rect">
            <a:avLst/>
          </a:prstGeom>
          <a:ln w="12700">
            <a:miter lim="400000"/>
          </a:ln>
        </p:spPr>
      </p:pic>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 name="Shape 58"/>
          <p:cNvSpPr/>
          <p:nvPr>
            <p:ph type="title"/>
          </p:nvPr>
        </p:nvSpPr>
        <p:spPr>
          <a:xfrm>
            <a:off x="457200" y="482600"/>
            <a:ext cx="12090398" cy="8788400"/>
          </a:xfrm>
          <a:prstGeom prst="rect">
            <a:avLst/>
          </a:prstGeom>
        </p:spPr>
        <p:txBody>
          <a:bodyPr/>
          <a:lstStyle/>
          <a:p>
            <a:pPr lvl="0" algn="l">
              <a:defRPr sz="1800"/>
            </a:pPr>
            <a:r>
              <a:rPr b="1" sz="5400">
                <a:solidFill>
                  <a:srgbClr val="0B5D18"/>
                </a:solidFill>
                <a:latin typeface="Helvetica"/>
                <a:ea typeface="Helvetica"/>
                <a:cs typeface="Helvetica"/>
                <a:sym typeface="Helvetica"/>
              </a:rPr>
              <a:t>1. Who he is proclaiming to</a:t>
            </a:r>
            <a:endParaRPr b="1" sz="5400">
              <a:solidFill>
                <a:srgbClr val="0B5D18"/>
              </a:solidFill>
              <a:latin typeface="Helvetica"/>
              <a:ea typeface="Helvetica"/>
              <a:cs typeface="Helvetica"/>
              <a:sym typeface="Helvetica"/>
            </a:endParaRPr>
          </a:p>
          <a:p>
            <a:pPr lvl="0" algn="l">
              <a:defRPr sz="1800"/>
            </a:pPr>
            <a:endParaRPr b="1" sz="5400">
              <a:solidFill>
                <a:srgbClr val="0B5D18"/>
              </a:solidFill>
              <a:latin typeface="Helvetica"/>
              <a:ea typeface="Helvetica"/>
              <a:cs typeface="Helvetica"/>
              <a:sym typeface="Helvetica"/>
            </a:endParaRPr>
          </a:p>
          <a:p>
            <a:pPr lvl="0" algn="l">
              <a:defRPr sz="1800"/>
            </a:pPr>
            <a:r>
              <a:rPr b="1" sz="5400">
                <a:solidFill>
                  <a:srgbClr val="0B5D18"/>
                </a:solidFill>
                <a:latin typeface="Helvetica"/>
                <a:ea typeface="Helvetica"/>
                <a:cs typeface="Helvetica"/>
                <a:sym typeface="Helvetica"/>
              </a:rPr>
              <a:t>2. What he is proclaiming</a:t>
            </a:r>
            <a:endParaRPr b="1" sz="5400">
              <a:solidFill>
                <a:srgbClr val="0B5D18"/>
              </a:solidFill>
              <a:latin typeface="Helvetica"/>
              <a:ea typeface="Helvetica"/>
              <a:cs typeface="Helvetica"/>
              <a:sym typeface="Helvetica"/>
            </a:endParaRPr>
          </a:p>
          <a:p>
            <a:pPr lvl="0" algn="l">
              <a:defRPr sz="1800"/>
            </a:pPr>
            <a:endParaRPr b="1" sz="5400">
              <a:solidFill>
                <a:srgbClr val="0B5D18"/>
              </a:solidFill>
              <a:latin typeface="Helvetica"/>
              <a:ea typeface="Helvetica"/>
              <a:cs typeface="Helvetica"/>
              <a:sym typeface="Helvetica"/>
            </a:endParaRPr>
          </a:p>
          <a:p>
            <a:pPr lvl="0" algn="l">
              <a:defRPr sz="1800"/>
            </a:pPr>
            <a:r>
              <a:rPr b="1" sz="5400">
                <a:solidFill>
                  <a:srgbClr val="0B5D18"/>
                </a:solidFill>
                <a:latin typeface="Helvetica"/>
                <a:ea typeface="Helvetica"/>
                <a:cs typeface="Helvetica"/>
                <a:sym typeface="Helvetica"/>
              </a:rPr>
              <a:t>3. How proclaiming Christ Jesus builds community</a:t>
            </a:r>
          </a:p>
        </p:txBody>
      </p:sp>
      <p:pic>
        <p:nvPicPr>
          <p:cNvPr id="59" name="33A01D5C-DE73-47ED-B1C7-12F193A1833E-L0-001.png"/>
          <p:cNvPicPr/>
          <p:nvPr/>
        </p:nvPicPr>
        <p:blipFill>
          <a:blip r:embed="rId2">
            <a:extLst/>
          </a:blip>
          <a:stretch>
            <a:fillRect/>
          </a:stretch>
        </p:blipFill>
        <p:spPr>
          <a:xfrm>
            <a:off x="10634979" y="8997428"/>
            <a:ext cx="2202775" cy="734258"/>
          </a:xfrm>
          <a:prstGeom prst="rect">
            <a:avLst/>
          </a:prstGeom>
          <a:ln w="12700">
            <a:miter lim="400000"/>
          </a:ln>
        </p:spPr>
      </p:pic>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