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comments/comment1.xml" ContentType="application/vnd.openxmlformats-officedocument.presentationml.comment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Lst>
  <p:sldSz cx="13004800" cy="9753600"/>
  <p:notesSz cx="6858000" cy="9144000"/>
  <p:defaultTextStyle>
    <a:lvl1pPr algn="ctr" defTabSz="584200">
      <a:defRPr sz="4000">
        <a:solidFill>
          <a:srgbClr val="FFFFFF"/>
        </a:solidFill>
        <a:latin typeface="+mn-lt"/>
        <a:ea typeface="+mn-ea"/>
        <a:cs typeface="+mn-cs"/>
        <a:sym typeface="Avenir Light"/>
      </a:defRPr>
    </a:lvl1pPr>
    <a:lvl2pPr indent="228600" algn="ctr" defTabSz="584200">
      <a:defRPr sz="4000">
        <a:solidFill>
          <a:srgbClr val="FFFFFF"/>
        </a:solidFill>
        <a:latin typeface="+mn-lt"/>
        <a:ea typeface="+mn-ea"/>
        <a:cs typeface="+mn-cs"/>
        <a:sym typeface="Avenir Light"/>
      </a:defRPr>
    </a:lvl2pPr>
    <a:lvl3pPr indent="457200" algn="ctr" defTabSz="584200">
      <a:defRPr sz="4000">
        <a:solidFill>
          <a:srgbClr val="FFFFFF"/>
        </a:solidFill>
        <a:latin typeface="+mn-lt"/>
        <a:ea typeface="+mn-ea"/>
        <a:cs typeface="+mn-cs"/>
        <a:sym typeface="Avenir Light"/>
      </a:defRPr>
    </a:lvl3pPr>
    <a:lvl4pPr indent="685800" algn="ctr" defTabSz="584200">
      <a:defRPr sz="4000">
        <a:solidFill>
          <a:srgbClr val="FFFFFF"/>
        </a:solidFill>
        <a:latin typeface="+mn-lt"/>
        <a:ea typeface="+mn-ea"/>
        <a:cs typeface="+mn-cs"/>
        <a:sym typeface="Avenir Light"/>
      </a:defRPr>
    </a:lvl4pPr>
    <a:lvl5pPr indent="914400" algn="ctr" defTabSz="584200">
      <a:defRPr sz="4000">
        <a:solidFill>
          <a:srgbClr val="FFFFFF"/>
        </a:solidFill>
        <a:latin typeface="+mn-lt"/>
        <a:ea typeface="+mn-ea"/>
        <a:cs typeface="+mn-cs"/>
        <a:sym typeface="Avenir Light"/>
      </a:defRPr>
    </a:lvl5pPr>
    <a:lvl6pPr indent="1143000" algn="ctr" defTabSz="584200">
      <a:defRPr sz="4000">
        <a:solidFill>
          <a:srgbClr val="FFFFFF"/>
        </a:solidFill>
        <a:latin typeface="+mn-lt"/>
        <a:ea typeface="+mn-ea"/>
        <a:cs typeface="+mn-cs"/>
        <a:sym typeface="Avenir Light"/>
      </a:defRPr>
    </a:lvl6pPr>
    <a:lvl7pPr indent="1371600" algn="ctr" defTabSz="584200">
      <a:defRPr sz="4000">
        <a:solidFill>
          <a:srgbClr val="FFFFFF"/>
        </a:solidFill>
        <a:latin typeface="+mn-lt"/>
        <a:ea typeface="+mn-ea"/>
        <a:cs typeface="+mn-cs"/>
        <a:sym typeface="Avenir Light"/>
      </a:defRPr>
    </a:lvl7pPr>
    <a:lvl8pPr indent="1600200" algn="ctr" defTabSz="584200">
      <a:defRPr sz="4000">
        <a:solidFill>
          <a:srgbClr val="FFFFFF"/>
        </a:solidFill>
        <a:latin typeface="+mn-lt"/>
        <a:ea typeface="+mn-ea"/>
        <a:cs typeface="+mn-cs"/>
        <a:sym typeface="Avenir Light"/>
      </a:defRPr>
    </a:lvl8pPr>
    <a:lvl9pPr indent="1828800" algn="ctr" defTabSz="584200">
      <a:defRPr sz="4000">
        <a:solidFill>
          <a:srgbClr val="FFFFFF"/>
        </a:solidFill>
        <a:latin typeface="+mn-lt"/>
        <a:ea typeface="+mn-ea"/>
        <a:cs typeface="+mn-cs"/>
        <a:sym typeface="Avenir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Pad"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375A7D"/>
          </a:solidFill>
        </a:fill>
      </a:tcStyle>
    </a:wholeTbl>
    <a:band2H>
      <a:tcTxStyle b="def" i="def"/>
      <a:tcStyle>
        <a:tcBdr/>
        <a:fill>
          <a:solidFill>
            <a:srgbClr val="3B7499"/>
          </a:solidFill>
        </a:fill>
      </a:tcStyle>
    </a:band2H>
    <a:firstCol>
      <a:tcTxStyle b="off" i="off">
        <a:fontRef idx="minor">
          <a:srgbClr val="FFFFFF"/>
        </a:fontRef>
        <a:srgbClr val="FFFFFF"/>
      </a:tcTxStyle>
      <a:tcStyle>
        <a:tcBdr>
          <a:left>
            <a:ln w="12700" cap="flat">
              <a:solidFill>
                <a:srgbClr val="1E4E5C"/>
              </a:solidFill>
              <a:prstDash val="solid"/>
              <a:miter lim="400000"/>
            </a:ln>
          </a:left>
          <a:right>
            <a:ln w="12700" cap="flat">
              <a:solidFill>
                <a:srgbClr val="53D5FD"/>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Col>
    <a:la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53D5FD"/>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lastRow>
    <a:fir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53D5FD"/>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wholeTbl>
    <a:band2H>
      <a:tcTxStyle b="def" i="def"/>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noFill/>
        </a:fill>
      </a:tcStyle>
    </a:wholeTbl>
    <a:band2H>
      <a:tcTxStyle b="def" i="def"/>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1E4E5C"/>
              </a:solidFill>
              <a:prstDash val="solid"/>
              <a:miter lim="400000"/>
            </a:ln>
          </a:insideV>
        </a:tcBdr>
        <a:fill>
          <a:solidFill>
            <a:srgbClr val="32829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rgbClr val="1E4E5C"/>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b="def" i="def"/>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254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rgbClr val="55D7FF"/>
        </a:fontRef>
        <a:srgbClr val="55D7FF"/>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comments" Target="comments/comment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6-18T09:30:41.599" idx="1">
    <p:pos x="4095" y="5739"/>
    <p:text> </p:text>
  </p:cm>
</p:cmLst>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ph type="sldImg"/>
          </p:nvPr>
        </p:nvSpPr>
        <p:spPr>
          <a:xfrm>
            <a:off x="1143000" y="685800"/>
            <a:ext cx="4572000" cy="3429000"/>
          </a:xfrm>
          <a:prstGeom prst="rect">
            <a:avLst/>
          </a:prstGeom>
        </p:spPr>
        <p:txBody>
          <a:bodyPr/>
          <a:lstStyle/>
          <a:p>
            <a:pPr lvl="0"/>
          </a:p>
        </p:txBody>
      </p:sp>
      <p:sp>
        <p:nvSpPr>
          <p:cNvPr id="40" name="Shape 4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660400" y="4292600"/>
            <a:ext cx="11684000" cy="2222500"/>
          </a:xfrm>
          <a:prstGeom prst="rect">
            <a:avLst/>
          </a:prstGeom>
        </p:spPr>
        <p:txBody>
          <a:bodyPr/>
          <a:lstStyle>
            <a:lvl1pPr>
              <a:defRPr spc="992" sz="6200"/>
            </a:lvl1pPr>
          </a:lstStyle>
          <a:p>
            <a:pPr lvl="0">
              <a:defRPr cap="none" spc="0" sz="1800">
                <a:solidFill>
                  <a:srgbClr val="000000"/>
                </a:solidFill>
              </a:defRPr>
            </a:pPr>
            <a:r>
              <a:rPr cap="all" spc="992" sz="6200">
                <a:solidFill>
                  <a:srgbClr val="FFFFFF"/>
                </a:solidFill>
              </a:rPr>
              <a:t>Title Text</a:t>
            </a:r>
          </a:p>
        </p:txBody>
      </p:sp>
      <p:sp>
        <p:nvSpPr>
          <p:cNvPr id="6" name="Shape 6"/>
          <p:cNvSpPr/>
          <p:nvPr>
            <p:ph type="body" idx="1"/>
          </p:nvPr>
        </p:nvSpPr>
        <p:spPr>
          <a:xfrm>
            <a:off x="660400" y="3416300"/>
            <a:ext cx="11684000" cy="889000"/>
          </a:xfrm>
          <a:prstGeom prst="rect">
            <a:avLst/>
          </a:prstGeom>
        </p:spPr>
        <p:txBody>
          <a:bodyPr anchor="b"/>
          <a:lstStyle>
            <a:lvl1pPr marL="0" indent="0">
              <a:spcBef>
                <a:spcPts val="0"/>
              </a:spcBef>
              <a:buClrTx/>
              <a:buSzTx/>
              <a:buNone/>
              <a:defRPr cap="all" spc="384" sz="2400">
                <a:solidFill>
                  <a:srgbClr val="55D7FF"/>
                </a:solidFill>
                <a:latin typeface="Avenir Book"/>
                <a:ea typeface="Avenir Book"/>
                <a:cs typeface="Avenir Book"/>
                <a:sym typeface="Avenir Book"/>
              </a:defRPr>
            </a:lvl1pPr>
            <a:lvl2pPr marL="0" indent="228600">
              <a:spcBef>
                <a:spcPts val="0"/>
              </a:spcBef>
              <a:buClrTx/>
              <a:buSzTx/>
              <a:buNone/>
              <a:defRPr cap="all" spc="384" sz="2400">
                <a:solidFill>
                  <a:srgbClr val="55D7FF"/>
                </a:solidFill>
                <a:latin typeface="Avenir Book"/>
                <a:ea typeface="Avenir Book"/>
                <a:cs typeface="Avenir Book"/>
                <a:sym typeface="Avenir Book"/>
              </a:defRPr>
            </a:lvl2pPr>
            <a:lvl3pPr marL="0" indent="457200">
              <a:spcBef>
                <a:spcPts val="0"/>
              </a:spcBef>
              <a:buClrTx/>
              <a:buSzTx/>
              <a:buNone/>
              <a:defRPr cap="all" spc="384" sz="2400">
                <a:solidFill>
                  <a:srgbClr val="55D7FF"/>
                </a:solidFill>
                <a:latin typeface="Avenir Book"/>
                <a:ea typeface="Avenir Book"/>
                <a:cs typeface="Avenir Book"/>
                <a:sym typeface="Avenir Book"/>
              </a:defRPr>
            </a:lvl3pPr>
            <a:lvl4pPr marL="0" indent="685800">
              <a:spcBef>
                <a:spcPts val="0"/>
              </a:spcBef>
              <a:buClrTx/>
              <a:buSzTx/>
              <a:buNone/>
              <a:defRPr cap="all" spc="384" sz="2400">
                <a:solidFill>
                  <a:srgbClr val="55D7FF"/>
                </a:solidFill>
                <a:latin typeface="Avenir Book"/>
                <a:ea typeface="Avenir Book"/>
                <a:cs typeface="Avenir Book"/>
                <a:sym typeface="Avenir Book"/>
              </a:defRPr>
            </a:lvl4pPr>
            <a:lvl5pPr marL="0" indent="914400">
              <a:spcBef>
                <a:spcPts val="0"/>
              </a:spcBef>
              <a:buClrTx/>
              <a:buSzTx/>
              <a:buNone/>
              <a:defRPr cap="all" spc="384" sz="2400">
                <a:solidFill>
                  <a:srgbClr val="55D7FF"/>
                </a:solidFill>
                <a:latin typeface="Avenir Book"/>
                <a:ea typeface="Avenir Book"/>
                <a:cs typeface="Avenir Book"/>
                <a:sym typeface="Avenir Book"/>
              </a:defRPr>
            </a:lvl5pPr>
          </a:lstStyle>
          <a:p>
            <a:pPr lvl="0">
              <a:defRPr cap="none" spc="0" sz="1800">
                <a:solidFill>
                  <a:srgbClr val="000000"/>
                </a:solidFill>
              </a:defRPr>
            </a:pPr>
            <a:r>
              <a:rPr cap="all" spc="384" sz="2400">
                <a:solidFill>
                  <a:srgbClr val="55D7FF"/>
                </a:solidFill>
              </a:rPr>
              <a:t>Body Level One</a:t>
            </a:r>
            <a:endParaRPr cap="all" spc="384" sz="2400">
              <a:solidFill>
                <a:srgbClr val="55D7FF"/>
              </a:solidFill>
            </a:endParaRPr>
          </a:p>
          <a:p>
            <a:pPr lvl="1">
              <a:defRPr cap="none" spc="0" sz="1800">
                <a:solidFill>
                  <a:srgbClr val="000000"/>
                </a:solidFill>
              </a:defRPr>
            </a:pPr>
            <a:r>
              <a:rPr cap="all" spc="384" sz="2400">
                <a:solidFill>
                  <a:srgbClr val="55D7FF"/>
                </a:solidFill>
              </a:rPr>
              <a:t>Body Level Two</a:t>
            </a:r>
            <a:endParaRPr cap="all" spc="384" sz="2400">
              <a:solidFill>
                <a:srgbClr val="55D7FF"/>
              </a:solidFill>
            </a:endParaRPr>
          </a:p>
          <a:p>
            <a:pPr lvl="2">
              <a:defRPr cap="none" spc="0" sz="1800">
                <a:solidFill>
                  <a:srgbClr val="000000"/>
                </a:solidFill>
              </a:defRPr>
            </a:pPr>
            <a:r>
              <a:rPr cap="all" spc="384" sz="2400">
                <a:solidFill>
                  <a:srgbClr val="55D7FF"/>
                </a:solidFill>
              </a:rPr>
              <a:t>Body Level Three</a:t>
            </a:r>
            <a:endParaRPr cap="all" spc="384" sz="2400">
              <a:solidFill>
                <a:srgbClr val="55D7FF"/>
              </a:solidFill>
            </a:endParaRPr>
          </a:p>
          <a:p>
            <a:pPr lvl="3">
              <a:defRPr cap="none" spc="0" sz="1800">
                <a:solidFill>
                  <a:srgbClr val="000000"/>
                </a:solidFill>
              </a:defRPr>
            </a:pPr>
            <a:r>
              <a:rPr cap="all" spc="384" sz="2400">
                <a:solidFill>
                  <a:srgbClr val="55D7FF"/>
                </a:solidFill>
              </a:rPr>
              <a:t>Body Level Four</a:t>
            </a:r>
            <a:endParaRPr cap="all" spc="384" sz="2400">
              <a:solidFill>
                <a:srgbClr val="55D7FF"/>
              </a:solidFill>
            </a:endParaRPr>
          </a:p>
          <a:p>
            <a:pPr lvl="4">
              <a:defRPr cap="none" spc="0" sz="1800">
                <a:solidFill>
                  <a:srgbClr val="000000"/>
                </a:solidFill>
              </a:defRPr>
            </a:pPr>
            <a:r>
              <a:rPr cap="all" spc="384" sz="2400">
                <a:solidFill>
                  <a:srgbClr val="55D7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FFFFFF"/>
        </a:solidFill>
      </p:bgPr>
    </p:bg>
    <p:spTree>
      <p:nvGrpSpPr>
        <p:cNvPr id="1" name=""/>
        <p:cNvGrpSpPr/>
        <p:nvPr/>
      </p:nvGrpSpPr>
      <p:grpSpPr>
        <a:xfrm>
          <a:off x="0" y="0"/>
          <a:ext cx="0" cy="0"/>
          <a:chOff x="0" y="0"/>
          <a:chExt cx="0" cy="0"/>
        </a:xfrm>
      </p:grpSpPr>
      <p:sp>
        <p:nvSpPr>
          <p:cNvPr id="34" name="Shape 34"/>
          <p:cNvSpPr/>
          <p:nvPr>
            <p:ph type="title"/>
          </p:nvPr>
        </p:nvSpPr>
        <p:spPr>
          <a:xfrm>
            <a:off x="1270000" y="6718300"/>
            <a:ext cx="10464800" cy="1422400"/>
          </a:xfrm>
          <a:prstGeom prst="rect">
            <a:avLst/>
          </a:prstGeom>
        </p:spPr>
        <p:txBody>
          <a:bodyPr anchor="b"/>
          <a:lstStyle>
            <a:lvl1pPr algn="ctr">
              <a:defRPr cap="none" spc="0" sz="8000">
                <a:solidFill>
                  <a:srgbClr val="000000"/>
                </a:solidFill>
                <a:latin typeface="Helvetica Light"/>
                <a:ea typeface="Helvetica Light"/>
                <a:cs typeface="Helvetica Light"/>
                <a:sym typeface="Helvetica Light"/>
              </a:defRPr>
            </a:lvl1pPr>
          </a:lstStyle>
          <a:p>
            <a:pPr lvl="0">
              <a:defRPr sz="1800"/>
            </a:pPr>
            <a:r>
              <a:rPr sz="8000"/>
              <a:t>Title Text</a:t>
            </a:r>
          </a:p>
        </p:txBody>
      </p:sp>
      <p:sp>
        <p:nvSpPr>
          <p:cNvPr id="35" name="Shape 35"/>
          <p:cNvSpPr/>
          <p:nvPr>
            <p:ph type="body" idx="1"/>
          </p:nvPr>
        </p:nvSpPr>
        <p:spPr>
          <a:xfrm>
            <a:off x="1270000" y="8191500"/>
            <a:ext cx="10464800" cy="1130300"/>
          </a:xfrm>
          <a:prstGeom prst="rect">
            <a:avLst/>
          </a:prstGeom>
        </p:spPr>
        <p:txBody>
          <a:bodyPr anchor="t"/>
          <a:lstStyle>
            <a:lvl1pPr marL="0" indent="0" algn="ctr">
              <a:spcBef>
                <a:spcPts val="0"/>
              </a:spcBef>
              <a:buClrTx/>
              <a:buSzTx/>
              <a:buNone/>
              <a:defRPr sz="3200">
                <a:solidFill>
                  <a:srgbClr val="000000"/>
                </a:solidFill>
                <a:latin typeface="Helvetica Light"/>
                <a:ea typeface="Helvetica Light"/>
                <a:cs typeface="Helvetica Light"/>
                <a:sym typeface="Helvetica Light"/>
              </a:defRPr>
            </a:lvl1pPr>
            <a:lvl2pPr marL="0" indent="228600" algn="ctr">
              <a:spcBef>
                <a:spcPts val="0"/>
              </a:spcBef>
              <a:buClrTx/>
              <a:buSzTx/>
              <a:buNone/>
              <a:defRPr sz="3200">
                <a:solidFill>
                  <a:srgbClr val="000000"/>
                </a:solidFill>
                <a:latin typeface="Helvetica Light"/>
                <a:ea typeface="Helvetica Light"/>
                <a:cs typeface="Helvetica Light"/>
                <a:sym typeface="Helvetica Light"/>
              </a:defRPr>
            </a:lvl2pPr>
            <a:lvl3pPr marL="0" indent="457200" algn="ctr">
              <a:spcBef>
                <a:spcPts val="0"/>
              </a:spcBef>
              <a:buClrTx/>
              <a:buSzTx/>
              <a:buNone/>
              <a:defRPr sz="3200">
                <a:solidFill>
                  <a:srgbClr val="000000"/>
                </a:solidFill>
                <a:latin typeface="Helvetica Light"/>
                <a:ea typeface="Helvetica Light"/>
                <a:cs typeface="Helvetica Light"/>
                <a:sym typeface="Helvetica Light"/>
              </a:defRPr>
            </a:lvl3pPr>
            <a:lvl4pPr marL="0" indent="685800" algn="ctr">
              <a:spcBef>
                <a:spcPts val="0"/>
              </a:spcBef>
              <a:buClrTx/>
              <a:buSzTx/>
              <a:buNone/>
              <a:defRPr sz="3200">
                <a:solidFill>
                  <a:srgbClr val="000000"/>
                </a:solidFill>
                <a:latin typeface="Helvetica Light"/>
                <a:ea typeface="Helvetica Light"/>
                <a:cs typeface="Helvetica Light"/>
                <a:sym typeface="Helvetica Light"/>
              </a:defRPr>
            </a:lvl4pPr>
            <a:lvl5pPr marL="0" indent="914400" algn="ctr">
              <a:spcBef>
                <a:spcPts val="0"/>
              </a:spcBef>
              <a:buClrTx/>
              <a:buSzTx/>
              <a:buNone/>
              <a:defRPr sz="3200">
                <a:solidFill>
                  <a:srgbClr val="000000"/>
                </a:solidFill>
                <a:latin typeface="Helvetica Light"/>
                <a:ea typeface="Helvetica Light"/>
                <a:cs typeface="Helvetica Light"/>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FFFFFF"/>
        </a:solidFill>
      </p:bgPr>
    </p:bg>
    <p:spTree>
      <p:nvGrpSpPr>
        <p:cNvPr id="1" name=""/>
        <p:cNvGrpSpPr/>
        <p:nvPr/>
      </p:nvGrpSpPr>
      <p:grpSpPr>
        <a:xfrm>
          <a:off x="0" y="0"/>
          <a:ext cx="0" cy="0"/>
          <a:chOff x="0" y="0"/>
          <a:chExt cx="0" cy="0"/>
        </a:xfrm>
      </p:grpSpPr>
      <p:sp>
        <p:nvSpPr>
          <p:cNvPr id="37" name="Shape 37"/>
          <p:cNvSpPr/>
          <p:nvPr>
            <p:ph type="title"/>
          </p:nvPr>
        </p:nvSpPr>
        <p:spPr>
          <a:xfrm>
            <a:off x="1270000" y="1638300"/>
            <a:ext cx="10464800" cy="3302000"/>
          </a:xfrm>
          <a:prstGeom prst="rect">
            <a:avLst/>
          </a:prstGeom>
        </p:spPr>
        <p:txBody>
          <a:bodyPr anchor="b"/>
          <a:lstStyle>
            <a:lvl1pPr algn="ctr">
              <a:defRPr cap="none" spc="0" sz="8000">
                <a:solidFill>
                  <a:srgbClr val="000000"/>
                </a:solidFill>
                <a:latin typeface="Helvetica Light"/>
                <a:ea typeface="Helvetica Light"/>
                <a:cs typeface="Helvetica Light"/>
                <a:sym typeface="Helvetica Light"/>
              </a:defRPr>
            </a:lvl1pPr>
          </a:lstStyle>
          <a:p>
            <a:pPr lvl="0">
              <a:defRPr sz="1800"/>
            </a:pPr>
            <a:r>
              <a:rPr sz="8000"/>
              <a:t>Title Text</a:t>
            </a:r>
          </a:p>
        </p:txBody>
      </p:sp>
      <p:sp>
        <p:nvSpPr>
          <p:cNvPr id="38" name="Shape 38"/>
          <p:cNvSpPr/>
          <p:nvPr>
            <p:ph type="body" idx="1"/>
          </p:nvPr>
        </p:nvSpPr>
        <p:spPr>
          <a:xfrm>
            <a:off x="1270000" y="5029200"/>
            <a:ext cx="10464800" cy="1130300"/>
          </a:xfrm>
          <a:prstGeom prst="rect">
            <a:avLst/>
          </a:prstGeom>
        </p:spPr>
        <p:txBody>
          <a:bodyPr anchor="t"/>
          <a:lstStyle>
            <a:lvl1pPr marL="0" indent="0" algn="ctr">
              <a:spcBef>
                <a:spcPts val="0"/>
              </a:spcBef>
              <a:buClrTx/>
              <a:buSzTx/>
              <a:buNone/>
              <a:defRPr sz="3200">
                <a:solidFill>
                  <a:srgbClr val="000000"/>
                </a:solidFill>
                <a:latin typeface="Helvetica Light"/>
                <a:ea typeface="Helvetica Light"/>
                <a:cs typeface="Helvetica Light"/>
                <a:sym typeface="Helvetica Light"/>
              </a:defRPr>
            </a:lvl1pPr>
            <a:lvl2pPr marL="0" indent="228600" algn="ctr">
              <a:spcBef>
                <a:spcPts val="0"/>
              </a:spcBef>
              <a:buClrTx/>
              <a:buSzTx/>
              <a:buNone/>
              <a:defRPr sz="3200">
                <a:solidFill>
                  <a:srgbClr val="000000"/>
                </a:solidFill>
                <a:latin typeface="Helvetica Light"/>
                <a:ea typeface="Helvetica Light"/>
                <a:cs typeface="Helvetica Light"/>
                <a:sym typeface="Helvetica Light"/>
              </a:defRPr>
            </a:lvl2pPr>
            <a:lvl3pPr marL="0" indent="457200" algn="ctr">
              <a:spcBef>
                <a:spcPts val="0"/>
              </a:spcBef>
              <a:buClrTx/>
              <a:buSzTx/>
              <a:buNone/>
              <a:defRPr sz="3200">
                <a:solidFill>
                  <a:srgbClr val="000000"/>
                </a:solidFill>
                <a:latin typeface="Helvetica Light"/>
                <a:ea typeface="Helvetica Light"/>
                <a:cs typeface="Helvetica Light"/>
                <a:sym typeface="Helvetica Light"/>
              </a:defRPr>
            </a:lvl3pPr>
            <a:lvl4pPr marL="0" indent="685800" algn="ctr">
              <a:spcBef>
                <a:spcPts val="0"/>
              </a:spcBef>
              <a:buClrTx/>
              <a:buSzTx/>
              <a:buNone/>
              <a:defRPr sz="3200">
                <a:solidFill>
                  <a:srgbClr val="000000"/>
                </a:solidFill>
                <a:latin typeface="Helvetica Light"/>
                <a:ea typeface="Helvetica Light"/>
                <a:cs typeface="Helvetica Light"/>
                <a:sym typeface="Helvetica Light"/>
              </a:defRPr>
            </a:lvl4pPr>
            <a:lvl5pPr marL="0" indent="914400" algn="ctr">
              <a:spcBef>
                <a:spcPts val="0"/>
              </a:spcBef>
              <a:buClrTx/>
              <a:buSzTx/>
              <a:buNone/>
              <a:defRPr sz="3200">
                <a:solidFill>
                  <a:srgbClr val="000000"/>
                </a:solidFill>
                <a:latin typeface="Helvetica Light"/>
                <a:ea typeface="Helvetica Light"/>
                <a:cs typeface="Helvetica Light"/>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60400" y="1003300"/>
            <a:ext cx="11684000" cy="1460500"/>
          </a:xfrm>
          <a:prstGeom prst="rect">
            <a:avLst/>
          </a:prstGeom>
        </p:spPr>
        <p:txBody>
          <a:bodyPr/>
          <a:lstStyle>
            <a:lvl1pPr>
              <a:defRPr spc="992" sz="6200"/>
            </a:lvl1pPr>
          </a:lstStyle>
          <a:p>
            <a:pPr lvl="0">
              <a:defRPr cap="none" spc="0" sz="1800">
                <a:solidFill>
                  <a:srgbClr val="000000"/>
                </a:solidFill>
              </a:defRPr>
            </a:pPr>
            <a:r>
              <a:rPr cap="all" spc="992" sz="6200">
                <a:solidFill>
                  <a:srgbClr val="FFFFFF"/>
                </a:solidFill>
              </a:rPr>
              <a:t>Title Text</a:t>
            </a:r>
          </a:p>
        </p:txBody>
      </p:sp>
      <p:sp>
        <p:nvSpPr>
          <p:cNvPr id="9" name="Shape 9"/>
          <p:cNvSpPr/>
          <p:nvPr>
            <p:ph type="body"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228600">
              <a:spcBef>
                <a:spcPts val="0"/>
              </a:spcBef>
              <a:buClrTx/>
              <a:buSzTx/>
              <a:buNone/>
              <a:defRPr cap="all" spc="384" sz="2400">
                <a:latin typeface="Avenir Book"/>
                <a:ea typeface="Avenir Book"/>
                <a:cs typeface="Avenir Book"/>
                <a:sym typeface="Avenir Book"/>
              </a:defRPr>
            </a:lvl2pPr>
            <a:lvl3pPr marL="0" indent="457200">
              <a:spcBef>
                <a:spcPts val="0"/>
              </a:spcBef>
              <a:buClrTx/>
              <a:buSzTx/>
              <a:buNone/>
              <a:defRPr cap="all" spc="384" sz="2400">
                <a:latin typeface="Avenir Book"/>
                <a:ea typeface="Avenir Book"/>
                <a:cs typeface="Avenir Book"/>
                <a:sym typeface="Avenir Book"/>
              </a:defRPr>
            </a:lvl3pPr>
            <a:lvl4pPr marL="0" indent="685800">
              <a:spcBef>
                <a:spcPts val="0"/>
              </a:spcBef>
              <a:buClrTx/>
              <a:buSzTx/>
              <a:buNone/>
              <a:defRPr cap="all" spc="384" sz="2400">
                <a:latin typeface="Avenir Book"/>
                <a:ea typeface="Avenir Book"/>
                <a:cs typeface="Avenir Book"/>
                <a:sym typeface="Avenir Book"/>
              </a:defRPr>
            </a:lvl4pPr>
            <a:lvl5pPr marL="0" indent="914400">
              <a:spcBef>
                <a:spcPts val="0"/>
              </a:spcBef>
              <a:buClrTx/>
              <a:buSzTx/>
              <a:buNone/>
              <a:defRPr cap="all" spc="384" sz="2400">
                <a:latin typeface="Avenir Book"/>
                <a:ea typeface="Avenir Book"/>
                <a:cs typeface="Avenir Book"/>
                <a:sym typeface="Avenir Book"/>
              </a:defRPr>
            </a:lvl5pPr>
          </a:lstStyle>
          <a:p>
            <a:pPr lvl="0">
              <a:defRPr cap="none" spc="0" sz="1800">
                <a:solidFill>
                  <a:srgbClr val="000000"/>
                </a:solidFill>
              </a:defRPr>
            </a:pPr>
            <a:r>
              <a:rPr cap="all" spc="384" sz="2400">
                <a:solidFill>
                  <a:srgbClr val="FFFFFF"/>
                </a:solidFill>
              </a:rPr>
              <a:t>Body Level One</a:t>
            </a:r>
            <a:endParaRPr cap="all" spc="384" sz="2400">
              <a:solidFill>
                <a:srgbClr val="FFFFFF"/>
              </a:solidFill>
            </a:endParaRPr>
          </a:p>
          <a:p>
            <a:pPr lvl="1">
              <a:defRPr cap="none" spc="0" sz="1800">
                <a:solidFill>
                  <a:srgbClr val="000000"/>
                </a:solidFill>
              </a:defRPr>
            </a:pPr>
            <a:r>
              <a:rPr cap="all" spc="384" sz="2400">
                <a:solidFill>
                  <a:srgbClr val="FFFFFF"/>
                </a:solidFill>
              </a:rPr>
              <a:t>Body Level Two</a:t>
            </a:r>
            <a:endParaRPr cap="all" spc="384" sz="2400">
              <a:solidFill>
                <a:srgbClr val="FFFFFF"/>
              </a:solidFill>
            </a:endParaRPr>
          </a:p>
          <a:p>
            <a:pPr lvl="2">
              <a:defRPr cap="none" spc="0" sz="1800">
                <a:solidFill>
                  <a:srgbClr val="000000"/>
                </a:solidFill>
              </a:defRPr>
            </a:pPr>
            <a:r>
              <a:rPr cap="all" spc="384" sz="2400">
                <a:solidFill>
                  <a:srgbClr val="FFFFFF"/>
                </a:solidFill>
              </a:rPr>
              <a:t>Body Level Three</a:t>
            </a:r>
            <a:endParaRPr cap="all" spc="384" sz="2400">
              <a:solidFill>
                <a:srgbClr val="FFFFFF"/>
              </a:solidFill>
            </a:endParaRPr>
          </a:p>
          <a:p>
            <a:pPr lvl="3">
              <a:defRPr cap="none" spc="0" sz="1800">
                <a:solidFill>
                  <a:srgbClr val="000000"/>
                </a:solidFill>
              </a:defRPr>
            </a:pPr>
            <a:r>
              <a:rPr cap="all" spc="384" sz="2400">
                <a:solidFill>
                  <a:srgbClr val="FFFFFF"/>
                </a:solidFill>
              </a:rPr>
              <a:t>Body Level Four</a:t>
            </a:r>
            <a:endParaRPr cap="all" spc="384" sz="2400">
              <a:solidFill>
                <a:srgbClr val="FFFFFF"/>
              </a:solidFill>
            </a:endParaRPr>
          </a:p>
          <a:p>
            <a:pPr lvl="4">
              <a:defRPr cap="none" spc="0" sz="1800">
                <a:solidFill>
                  <a:srgbClr val="000000"/>
                </a:solidFill>
              </a:defRPr>
            </a:pPr>
            <a:r>
              <a:rPr cap="all" spc="384" sz="2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Alt">
    <p:spTree>
      <p:nvGrpSpPr>
        <p:cNvPr id="1" name=""/>
        <p:cNvGrpSpPr/>
        <p:nvPr/>
      </p:nvGrpSpPr>
      <p:grpSpPr>
        <a:xfrm>
          <a:off x="0" y="0"/>
          <a:ext cx="0" cy="0"/>
          <a:chOff x="0" y="0"/>
          <a:chExt cx="0" cy="0"/>
        </a:xfrm>
      </p:grpSpPr>
      <p:sp>
        <p:nvSpPr>
          <p:cNvPr id="11" name="Shape 11"/>
          <p:cNvSpPr/>
          <p:nvPr>
            <p:ph type="title"/>
          </p:nvPr>
        </p:nvSpPr>
        <p:spPr>
          <a:xfrm>
            <a:off x="660400" y="1003300"/>
            <a:ext cx="11684000" cy="1460500"/>
          </a:xfrm>
          <a:prstGeom prst="rect">
            <a:avLst/>
          </a:prstGeom>
        </p:spPr>
        <p:txBody>
          <a:bodyPr/>
          <a:lstStyle>
            <a:lvl1pPr>
              <a:defRPr spc="992" sz="6200"/>
            </a:lvl1pPr>
          </a:lstStyle>
          <a:p>
            <a:pPr lvl="0">
              <a:defRPr cap="none" spc="0" sz="1800">
                <a:solidFill>
                  <a:srgbClr val="000000"/>
                </a:solidFill>
              </a:defRPr>
            </a:pPr>
            <a:r>
              <a:rPr cap="all" spc="992" sz="6200">
                <a:solidFill>
                  <a:srgbClr val="FFFFFF"/>
                </a:solidFill>
              </a:rPr>
              <a:t>Title Text</a:t>
            </a:r>
          </a:p>
        </p:txBody>
      </p:sp>
      <p:sp>
        <p:nvSpPr>
          <p:cNvPr id="12" name="Shape 12"/>
          <p:cNvSpPr/>
          <p:nvPr>
            <p:ph type="body"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228600">
              <a:spcBef>
                <a:spcPts val="0"/>
              </a:spcBef>
              <a:buClrTx/>
              <a:buSzTx/>
              <a:buNone/>
              <a:defRPr cap="all" spc="384" sz="2400">
                <a:latin typeface="Avenir Book"/>
                <a:ea typeface="Avenir Book"/>
                <a:cs typeface="Avenir Book"/>
                <a:sym typeface="Avenir Book"/>
              </a:defRPr>
            </a:lvl2pPr>
            <a:lvl3pPr marL="0" indent="457200">
              <a:spcBef>
                <a:spcPts val="0"/>
              </a:spcBef>
              <a:buClrTx/>
              <a:buSzTx/>
              <a:buNone/>
              <a:defRPr cap="all" spc="384" sz="2400">
                <a:latin typeface="Avenir Book"/>
                <a:ea typeface="Avenir Book"/>
                <a:cs typeface="Avenir Book"/>
                <a:sym typeface="Avenir Book"/>
              </a:defRPr>
            </a:lvl3pPr>
            <a:lvl4pPr marL="0" indent="685800">
              <a:spcBef>
                <a:spcPts val="0"/>
              </a:spcBef>
              <a:buClrTx/>
              <a:buSzTx/>
              <a:buNone/>
              <a:defRPr cap="all" spc="384" sz="2400">
                <a:latin typeface="Avenir Book"/>
                <a:ea typeface="Avenir Book"/>
                <a:cs typeface="Avenir Book"/>
                <a:sym typeface="Avenir Book"/>
              </a:defRPr>
            </a:lvl4pPr>
            <a:lvl5pPr marL="0" indent="914400">
              <a:spcBef>
                <a:spcPts val="0"/>
              </a:spcBef>
              <a:buClrTx/>
              <a:buSzTx/>
              <a:buNone/>
              <a:defRPr cap="all" spc="384" sz="2400">
                <a:latin typeface="Avenir Book"/>
                <a:ea typeface="Avenir Book"/>
                <a:cs typeface="Avenir Book"/>
                <a:sym typeface="Avenir Book"/>
              </a:defRPr>
            </a:lvl5pPr>
          </a:lstStyle>
          <a:p>
            <a:pPr lvl="0">
              <a:defRPr cap="none" spc="0" sz="1800">
                <a:solidFill>
                  <a:srgbClr val="000000"/>
                </a:solidFill>
              </a:defRPr>
            </a:pPr>
            <a:r>
              <a:rPr cap="all" spc="384" sz="2400">
                <a:solidFill>
                  <a:srgbClr val="FFFFFF"/>
                </a:solidFill>
              </a:rPr>
              <a:t>Body Level One</a:t>
            </a:r>
            <a:endParaRPr cap="all" spc="384" sz="2400">
              <a:solidFill>
                <a:srgbClr val="FFFFFF"/>
              </a:solidFill>
            </a:endParaRPr>
          </a:p>
          <a:p>
            <a:pPr lvl="1">
              <a:defRPr cap="none" spc="0" sz="1800">
                <a:solidFill>
                  <a:srgbClr val="000000"/>
                </a:solidFill>
              </a:defRPr>
            </a:pPr>
            <a:r>
              <a:rPr cap="all" spc="384" sz="2400">
                <a:solidFill>
                  <a:srgbClr val="FFFFFF"/>
                </a:solidFill>
              </a:rPr>
              <a:t>Body Level Two</a:t>
            </a:r>
            <a:endParaRPr cap="all" spc="384" sz="2400">
              <a:solidFill>
                <a:srgbClr val="FFFFFF"/>
              </a:solidFill>
            </a:endParaRPr>
          </a:p>
          <a:p>
            <a:pPr lvl="2">
              <a:defRPr cap="none" spc="0" sz="1800">
                <a:solidFill>
                  <a:srgbClr val="000000"/>
                </a:solidFill>
              </a:defRPr>
            </a:pPr>
            <a:r>
              <a:rPr cap="all" spc="384" sz="2400">
                <a:solidFill>
                  <a:srgbClr val="FFFFFF"/>
                </a:solidFill>
              </a:rPr>
              <a:t>Body Level Three</a:t>
            </a:r>
            <a:endParaRPr cap="all" spc="384" sz="2400">
              <a:solidFill>
                <a:srgbClr val="FFFFFF"/>
              </a:solidFill>
            </a:endParaRPr>
          </a:p>
          <a:p>
            <a:pPr lvl="3">
              <a:defRPr cap="none" spc="0" sz="1800">
                <a:solidFill>
                  <a:srgbClr val="000000"/>
                </a:solidFill>
              </a:defRPr>
            </a:pPr>
            <a:r>
              <a:rPr cap="all" spc="384" sz="2400">
                <a:solidFill>
                  <a:srgbClr val="FFFFFF"/>
                </a:solidFill>
              </a:rPr>
              <a:t>Body Level Four</a:t>
            </a:r>
            <a:endParaRPr cap="all" spc="384" sz="2400">
              <a:solidFill>
                <a:srgbClr val="FFFFFF"/>
              </a:solidFill>
            </a:endParaRPr>
          </a:p>
          <a:p>
            <a:pPr lvl="4">
              <a:defRPr cap="none" spc="0" sz="1800">
                <a:solidFill>
                  <a:srgbClr val="000000"/>
                </a:solidFill>
              </a:defRPr>
            </a:pPr>
            <a:r>
              <a:rPr cap="all" spc="384" sz="2400">
                <a:solidFill>
                  <a:srgbClr val="FFFFFF"/>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4" name="Shape 14"/>
          <p:cNvSpPr/>
          <p:nvPr>
            <p:ph type="title"/>
          </p:nvPr>
        </p:nvSpPr>
        <p:spPr>
          <a:xfrm>
            <a:off x="660400" y="3759200"/>
            <a:ext cx="11684000" cy="2222500"/>
          </a:xfrm>
          <a:prstGeom prst="rect">
            <a:avLst/>
          </a:prstGeom>
        </p:spPr>
        <p:txBody>
          <a:bodyPr anchor="ctr"/>
          <a:lstStyle>
            <a:lvl1pPr>
              <a:defRPr spc="992" sz="6200"/>
            </a:lvl1pPr>
          </a:lstStyle>
          <a:p>
            <a:pPr lvl="0">
              <a:defRPr cap="none" spc="0" sz="1800">
                <a:solidFill>
                  <a:srgbClr val="000000"/>
                </a:solidFill>
              </a:defRPr>
            </a:pPr>
            <a:r>
              <a:rPr cap="all" spc="992" sz="6200">
                <a:solidFill>
                  <a:srgbClr val="FFFFFF"/>
                </a:solid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6" name="Shape 16"/>
          <p:cNvSpPr/>
          <p:nvPr>
            <p:ph type="title"/>
          </p:nvPr>
        </p:nvSpPr>
        <p:spPr>
          <a:xfrm>
            <a:off x="546100" y="4305300"/>
            <a:ext cx="5410200" cy="2984500"/>
          </a:xfrm>
          <a:prstGeom prst="rect">
            <a:avLst/>
          </a:prstGeom>
        </p:spPr>
        <p:txBody>
          <a:bodyPr/>
          <a:lstStyle/>
          <a:p>
            <a:pPr lvl="0">
              <a:defRPr cap="none" spc="0" sz="1800">
                <a:solidFill>
                  <a:srgbClr val="000000"/>
                </a:solidFill>
              </a:defRPr>
            </a:pPr>
            <a:r>
              <a:rPr cap="all" spc="720" sz="4500">
                <a:solidFill>
                  <a:srgbClr val="FFFFFF"/>
                </a:solidFill>
              </a:rPr>
              <a:t>Title Text</a:t>
            </a:r>
          </a:p>
        </p:txBody>
      </p:sp>
      <p:sp>
        <p:nvSpPr>
          <p:cNvPr id="17" name="Shape 17"/>
          <p:cNvSpPr/>
          <p:nvPr>
            <p:ph type="body" idx="1"/>
          </p:nvPr>
        </p:nvSpPr>
        <p:spPr>
          <a:xfrm>
            <a:off x="546100" y="3429000"/>
            <a:ext cx="5410200" cy="889000"/>
          </a:xfrm>
          <a:prstGeom prst="rect">
            <a:avLst/>
          </a:prstGeom>
        </p:spPr>
        <p:txBody>
          <a:bodyPr/>
          <a:lstStyle>
            <a:lvl1pPr marL="0" indent="0">
              <a:spcBef>
                <a:spcPts val="0"/>
              </a:spcBef>
              <a:buClrTx/>
              <a:buSzTx/>
              <a:buNone/>
              <a:defRPr cap="all" spc="384" sz="2400">
                <a:solidFill>
                  <a:srgbClr val="55D7FF"/>
                </a:solidFill>
                <a:latin typeface="Avenir Book"/>
                <a:ea typeface="Avenir Book"/>
                <a:cs typeface="Avenir Book"/>
                <a:sym typeface="Avenir Book"/>
              </a:defRPr>
            </a:lvl1pPr>
            <a:lvl2pPr marL="0" indent="228600">
              <a:spcBef>
                <a:spcPts val="0"/>
              </a:spcBef>
              <a:buClrTx/>
              <a:buSzTx/>
              <a:buNone/>
              <a:defRPr cap="all" spc="384" sz="2400">
                <a:solidFill>
                  <a:srgbClr val="55D7FF"/>
                </a:solidFill>
                <a:latin typeface="Avenir Book"/>
                <a:ea typeface="Avenir Book"/>
                <a:cs typeface="Avenir Book"/>
                <a:sym typeface="Avenir Book"/>
              </a:defRPr>
            </a:lvl2pPr>
            <a:lvl3pPr marL="0" indent="457200">
              <a:spcBef>
                <a:spcPts val="0"/>
              </a:spcBef>
              <a:buClrTx/>
              <a:buSzTx/>
              <a:buNone/>
              <a:defRPr cap="all" spc="384" sz="2400">
                <a:solidFill>
                  <a:srgbClr val="55D7FF"/>
                </a:solidFill>
                <a:latin typeface="Avenir Book"/>
                <a:ea typeface="Avenir Book"/>
                <a:cs typeface="Avenir Book"/>
                <a:sym typeface="Avenir Book"/>
              </a:defRPr>
            </a:lvl3pPr>
            <a:lvl4pPr marL="0" indent="685800">
              <a:spcBef>
                <a:spcPts val="0"/>
              </a:spcBef>
              <a:buClrTx/>
              <a:buSzTx/>
              <a:buNone/>
              <a:defRPr cap="all" spc="384" sz="2400">
                <a:solidFill>
                  <a:srgbClr val="55D7FF"/>
                </a:solidFill>
                <a:latin typeface="Avenir Book"/>
                <a:ea typeface="Avenir Book"/>
                <a:cs typeface="Avenir Book"/>
                <a:sym typeface="Avenir Book"/>
              </a:defRPr>
            </a:lvl4pPr>
            <a:lvl5pPr marL="0" indent="914400">
              <a:spcBef>
                <a:spcPts val="0"/>
              </a:spcBef>
              <a:buClrTx/>
              <a:buSzTx/>
              <a:buNone/>
              <a:defRPr cap="all" spc="384" sz="2400">
                <a:solidFill>
                  <a:srgbClr val="55D7FF"/>
                </a:solidFill>
                <a:latin typeface="Avenir Book"/>
                <a:ea typeface="Avenir Book"/>
                <a:cs typeface="Avenir Book"/>
                <a:sym typeface="Avenir Book"/>
              </a:defRPr>
            </a:lvl5pPr>
          </a:lstStyle>
          <a:p>
            <a:pPr lvl="0">
              <a:defRPr cap="none" spc="0" sz="1800">
                <a:solidFill>
                  <a:srgbClr val="000000"/>
                </a:solidFill>
              </a:defRPr>
            </a:pPr>
            <a:r>
              <a:rPr cap="all" spc="384" sz="2400">
                <a:solidFill>
                  <a:srgbClr val="55D7FF"/>
                </a:solidFill>
              </a:rPr>
              <a:t>Body Level One</a:t>
            </a:r>
            <a:endParaRPr cap="all" spc="384" sz="2400">
              <a:solidFill>
                <a:srgbClr val="55D7FF"/>
              </a:solidFill>
            </a:endParaRPr>
          </a:p>
          <a:p>
            <a:pPr lvl="1">
              <a:defRPr cap="none" spc="0" sz="1800">
                <a:solidFill>
                  <a:srgbClr val="000000"/>
                </a:solidFill>
              </a:defRPr>
            </a:pPr>
            <a:r>
              <a:rPr cap="all" spc="384" sz="2400">
                <a:solidFill>
                  <a:srgbClr val="55D7FF"/>
                </a:solidFill>
              </a:rPr>
              <a:t>Body Level Two</a:t>
            </a:r>
            <a:endParaRPr cap="all" spc="384" sz="2400">
              <a:solidFill>
                <a:srgbClr val="55D7FF"/>
              </a:solidFill>
            </a:endParaRPr>
          </a:p>
          <a:p>
            <a:pPr lvl="2">
              <a:defRPr cap="none" spc="0" sz="1800">
                <a:solidFill>
                  <a:srgbClr val="000000"/>
                </a:solidFill>
              </a:defRPr>
            </a:pPr>
            <a:r>
              <a:rPr cap="all" spc="384" sz="2400">
                <a:solidFill>
                  <a:srgbClr val="55D7FF"/>
                </a:solidFill>
              </a:rPr>
              <a:t>Body Level Three</a:t>
            </a:r>
            <a:endParaRPr cap="all" spc="384" sz="2400">
              <a:solidFill>
                <a:srgbClr val="55D7FF"/>
              </a:solidFill>
            </a:endParaRPr>
          </a:p>
          <a:p>
            <a:pPr lvl="3">
              <a:defRPr cap="none" spc="0" sz="1800">
                <a:solidFill>
                  <a:srgbClr val="000000"/>
                </a:solidFill>
              </a:defRPr>
            </a:pPr>
            <a:r>
              <a:rPr cap="all" spc="384" sz="2400">
                <a:solidFill>
                  <a:srgbClr val="55D7FF"/>
                </a:solidFill>
              </a:rPr>
              <a:t>Body Level Four</a:t>
            </a:r>
            <a:endParaRPr cap="all" spc="384" sz="2400">
              <a:solidFill>
                <a:srgbClr val="55D7FF"/>
              </a:solidFill>
            </a:endParaRPr>
          </a:p>
          <a:p>
            <a:pPr lvl="4">
              <a:defRPr cap="none" spc="0" sz="1800">
                <a:solidFill>
                  <a:srgbClr val="000000"/>
                </a:solidFill>
              </a:defRPr>
            </a:pPr>
            <a:r>
              <a:rPr cap="all" spc="384" sz="2400">
                <a:solidFill>
                  <a:srgbClr val="55D7FF"/>
                </a:solidFill>
              </a:rPr>
              <a:t>Body Level Five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cap="none" spc="0" sz="1800">
                <a:solidFill>
                  <a:srgbClr val="000000"/>
                </a:solidFill>
              </a:defRPr>
            </a:pPr>
            <a:r>
              <a:rPr cap="all" spc="720" sz="4500">
                <a:solidFill>
                  <a:srgbClr val="FFFFFF"/>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cap="none" spc="0" sz="1800">
                <a:solidFill>
                  <a:srgbClr val="000000"/>
                </a:solidFill>
              </a:defRPr>
            </a:pPr>
            <a:r>
              <a:rPr cap="all" spc="720" sz="4500">
                <a:solidFill>
                  <a:srgbClr val="FFFFFF"/>
                </a:solidFill>
              </a:rPr>
              <a:t>Title Text</a:t>
            </a:r>
          </a:p>
        </p:txBody>
      </p:sp>
      <p:sp>
        <p:nvSpPr>
          <p:cNvPr id="22" name="Shape 22"/>
          <p:cNvSpPr/>
          <p:nvPr>
            <p:ph type="body" idx="1"/>
          </p:nvPr>
        </p:nvSpPr>
        <p:spPr>
          <a:prstGeom prst="rect">
            <a:avLst/>
          </a:prstGeom>
        </p:spPr>
        <p:txBody>
          <a:body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4" name="Shape 24"/>
          <p:cNvSpPr/>
          <p:nvPr>
            <p:ph type="title"/>
          </p:nvPr>
        </p:nvSpPr>
        <p:spPr>
          <a:xfrm>
            <a:off x="660400" y="609600"/>
            <a:ext cx="5080000" cy="1854200"/>
          </a:xfrm>
          <a:prstGeom prst="rect">
            <a:avLst/>
          </a:prstGeom>
        </p:spPr>
        <p:txBody>
          <a:bodyPr/>
          <a:lstStyle/>
          <a:p>
            <a:pPr lvl="0">
              <a:defRPr cap="none" spc="0" sz="1800">
                <a:solidFill>
                  <a:srgbClr val="000000"/>
                </a:solidFill>
              </a:defRPr>
            </a:pPr>
            <a:r>
              <a:rPr cap="all" spc="720" sz="4500">
                <a:solidFill>
                  <a:srgbClr val="FFFFFF"/>
                </a:solidFill>
              </a:rPr>
              <a:t>Title Text</a:t>
            </a:r>
          </a:p>
        </p:txBody>
      </p:sp>
      <p:sp>
        <p:nvSpPr>
          <p:cNvPr id="25" name="Shape 25"/>
          <p:cNvSpPr/>
          <p:nvPr>
            <p:ph type="body"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lvl="0">
              <a:defRPr sz="1800">
                <a:solidFill>
                  <a:srgbClr val="000000"/>
                </a:solidFill>
              </a:defRPr>
            </a:pPr>
            <a:r>
              <a:rPr sz="3000">
                <a:solidFill>
                  <a:srgbClr val="FFFFFF"/>
                </a:solidFill>
              </a:rPr>
              <a:t>Body Level One</a:t>
            </a:r>
            <a:endParaRPr sz="3000">
              <a:solidFill>
                <a:srgbClr val="FFFFFF"/>
              </a:solidFill>
            </a:endParaRPr>
          </a:p>
          <a:p>
            <a:pPr lvl="1">
              <a:defRPr sz="1800">
                <a:solidFill>
                  <a:srgbClr val="000000"/>
                </a:solidFill>
              </a:defRPr>
            </a:pPr>
            <a:r>
              <a:rPr sz="3000">
                <a:solidFill>
                  <a:srgbClr val="FFFFFF"/>
                </a:solidFill>
              </a:rPr>
              <a:t>Body Level Two</a:t>
            </a:r>
            <a:endParaRPr sz="3000">
              <a:solidFill>
                <a:srgbClr val="FFFFFF"/>
              </a:solidFill>
            </a:endParaRPr>
          </a:p>
          <a:p>
            <a:pPr lvl="2">
              <a:defRPr sz="1800">
                <a:solidFill>
                  <a:srgbClr val="000000"/>
                </a:solidFill>
              </a:defRPr>
            </a:pPr>
            <a:r>
              <a:rPr sz="3000">
                <a:solidFill>
                  <a:srgbClr val="FFFFFF"/>
                </a:solidFill>
              </a:rPr>
              <a:t>Body Level Three</a:t>
            </a:r>
            <a:endParaRPr sz="3000">
              <a:solidFill>
                <a:srgbClr val="FFFFFF"/>
              </a:solidFill>
            </a:endParaRPr>
          </a:p>
          <a:p>
            <a:pPr lvl="3">
              <a:defRPr sz="1800">
                <a:solidFill>
                  <a:srgbClr val="000000"/>
                </a:solidFill>
              </a:defRPr>
            </a:pPr>
            <a:r>
              <a:rPr sz="3000">
                <a:solidFill>
                  <a:srgbClr val="FFFFFF"/>
                </a:solidFill>
              </a:rPr>
              <a:t>Body Level Four</a:t>
            </a:r>
            <a:endParaRPr sz="3000">
              <a:solidFill>
                <a:srgbClr val="FFFFFF"/>
              </a:solidFill>
            </a:endParaRPr>
          </a:p>
          <a:p>
            <a:pPr lvl="4">
              <a:defRPr sz="1800">
                <a:solidFill>
                  <a:srgbClr val="000000"/>
                </a:solidFill>
              </a:defRPr>
            </a:pPr>
            <a:r>
              <a:rPr sz="30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7" name="Shape 27"/>
          <p:cNvSpPr/>
          <p:nvPr>
            <p:ph type="body" idx="1"/>
          </p:nvPr>
        </p:nvSpPr>
        <p:spPr>
          <a:xfrm>
            <a:off x="660400" y="1511300"/>
            <a:ext cx="11684000" cy="6718300"/>
          </a:xfrm>
          <a:prstGeom prst="rect">
            <a:avLst/>
          </a:prstGeom>
        </p:spPr>
        <p:txBody>
          <a:body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cap="none" spc="0" sz="1800">
                <a:solidFill>
                  <a:srgbClr val="000000"/>
                </a:solidFill>
              </a:defRPr>
            </a:pPr>
            <a:r>
              <a:rPr cap="all" spc="720" sz="4500">
                <a:solidFill>
                  <a:srgbClr val="FFFFFF"/>
                </a:solidFill>
              </a:rPr>
              <a:t>Title Text</a:t>
            </a:r>
          </a:p>
        </p:txBody>
      </p:sp>
      <p:sp>
        <p:nvSpPr>
          <p:cNvPr id="3" name="Shape 3"/>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med" advClick="1"/>
  <p:txStyles>
    <p:titleStyle>
      <a:lvl1pPr defTabSz="584200">
        <a:defRPr cap="all" spc="720" sz="4500">
          <a:solidFill>
            <a:srgbClr val="FFFFFF"/>
          </a:solidFill>
          <a:latin typeface="+mn-lt"/>
          <a:ea typeface="+mn-ea"/>
          <a:cs typeface="+mn-cs"/>
          <a:sym typeface="Avenir Light"/>
        </a:defRPr>
      </a:lvl1pPr>
      <a:lvl2pPr indent="228600" defTabSz="584200">
        <a:defRPr cap="all" spc="720" sz="4500">
          <a:solidFill>
            <a:srgbClr val="FFFFFF"/>
          </a:solidFill>
          <a:latin typeface="+mn-lt"/>
          <a:ea typeface="+mn-ea"/>
          <a:cs typeface="+mn-cs"/>
          <a:sym typeface="Avenir Light"/>
        </a:defRPr>
      </a:lvl2pPr>
      <a:lvl3pPr indent="457200" defTabSz="584200">
        <a:defRPr cap="all" spc="720" sz="4500">
          <a:solidFill>
            <a:srgbClr val="FFFFFF"/>
          </a:solidFill>
          <a:latin typeface="+mn-lt"/>
          <a:ea typeface="+mn-ea"/>
          <a:cs typeface="+mn-cs"/>
          <a:sym typeface="Avenir Light"/>
        </a:defRPr>
      </a:lvl3pPr>
      <a:lvl4pPr indent="685800" defTabSz="584200">
        <a:defRPr cap="all" spc="720" sz="4500">
          <a:solidFill>
            <a:srgbClr val="FFFFFF"/>
          </a:solidFill>
          <a:latin typeface="+mn-lt"/>
          <a:ea typeface="+mn-ea"/>
          <a:cs typeface="+mn-cs"/>
          <a:sym typeface="Avenir Light"/>
        </a:defRPr>
      </a:lvl4pPr>
      <a:lvl5pPr indent="914400" defTabSz="584200">
        <a:defRPr cap="all" spc="720" sz="4500">
          <a:solidFill>
            <a:srgbClr val="FFFFFF"/>
          </a:solidFill>
          <a:latin typeface="+mn-lt"/>
          <a:ea typeface="+mn-ea"/>
          <a:cs typeface="+mn-cs"/>
          <a:sym typeface="Avenir Light"/>
        </a:defRPr>
      </a:lvl5pPr>
      <a:lvl6pPr indent="1143000" defTabSz="584200">
        <a:defRPr cap="all" spc="720" sz="4500">
          <a:solidFill>
            <a:srgbClr val="FFFFFF"/>
          </a:solidFill>
          <a:latin typeface="+mn-lt"/>
          <a:ea typeface="+mn-ea"/>
          <a:cs typeface="+mn-cs"/>
          <a:sym typeface="Avenir Light"/>
        </a:defRPr>
      </a:lvl6pPr>
      <a:lvl7pPr indent="1371600" defTabSz="584200">
        <a:defRPr cap="all" spc="720" sz="4500">
          <a:solidFill>
            <a:srgbClr val="FFFFFF"/>
          </a:solidFill>
          <a:latin typeface="+mn-lt"/>
          <a:ea typeface="+mn-ea"/>
          <a:cs typeface="+mn-cs"/>
          <a:sym typeface="Avenir Light"/>
        </a:defRPr>
      </a:lvl7pPr>
      <a:lvl8pPr indent="1600200" defTabSz="584200">
        <a:defRPr cap="all" spc="720" sz="4500">
          <a:solidFill>
            <a:srgbClr val="FFFFFF"/>
          </a:solidFill>
          <a:latin typeface="+mn-lt"/>
          <a:ea typeface="+mn-ea"/>
          <a:cs typeface="+mn-cs"/>
          <a:sym typeface="Avenir Light"/>
        </a:defRPr>
      </a:lvl8pPr>
      <a:lvl9pPr indent="1828800" defTabSz="584200">
        <a:defRPr cap="all" spc="720" sz="4500">
          <a:solidFill>
            <a:srgbClr val="FFFFFF"/>
          </a:solidFill>
          <a:latin typeface="+mn-lt"/>
          <a:ea typeface="+mn-ea"/>
          <a:cs typeface="+mn-cs"/>
          <a:sym typeface="Avenir Light"/>
        </a:defRPr>
      </a:lvl9pPr>
    </p:titleStyle>
    <p:bodyStyle>
      <a:lvl1pPr marL="469900" indent="-469900" defTabSz="584200">
        <a:spcBef>
          <a:spcPts val="4200"/>
        </a:spcBef>
        <a:buClr>
          <a:srgbClr val="646464"/>
        </a:buClr>
        <a:buSzPct val="90000"/>
        <a:buChar char="•"/>
        <a:defRPr sz="3600">
          <a:solidFill>
            <a:srgbClr val="FFFFFF"/>
          </a:solidFill>
          <a:latin typeface="+mn-lt"/>
          <a:ea typeface="+mn-ea"/>
          <a:cs typeface="+mn-cs"/>
          <a:sym typeface="Avenir Light"/>
        </a:defRPr>
      </a:lvl1pPr>
      <a:lvl2pPr marL="939800" indent="-469900" defTabSz="584200">
        <a:spcBef>
          <a:spcPts val="4200"/>
        </a:spcBef>
        <a:buClr>
          <a:srgbClr val="646464"/>
        </a:buClr>
        <a:buSzPct val="90000"/>
        <a:buChar char="•"/>
        <a:defRPr sz="3600">
          <a:solidFill>
            <a:srgbClr val="FFFFFF"/>
          </a:solidFill>
          <a:latin typeface="+mn-lt"/>
          <a:ea typeface="+mn-ea"/>
          <a:cs typeface="+mn-cs"/>
          <a:sym typeface="Avenir Light"/>
        </a:defRPr>
      </a:lvl2pPr>
      <a:lvl3pPr marL="1409700" indent="-469900" defTabSz="584200">
        <a:spcBef>
          <a:spcPts val="4200"/>
        </a:spcBef>
        <a:buClr>
          <a:srgbClr val="646464"/>
        </a:buClr>
        <a:buSzPct val="90000"/>
        <a:buChar char="•"/>
        <a:defRPr sz="3600">
          <a:solidFill>
            <a:srgbClr val="FFFFFF"/>
          </a:solidFill>
          <a:latin typeface="+mn-lt"/>
          <a:ea typeface="+mn-ea"/>
          <a:cs typeface="+mn-cs"/>
          <a:sym typeface="Avenir Light"/>
        </a:defRPr>
      </a:lvl3pPr>
      <a:lvl4pPr marL="1879600" indent="-469900" defTabSz="584200">
        <a:spcBef>
          <a:spcPts val="4200"/>
        </a:spcBef>
        <a:buClr>
          <a:srgbClr val="646464"/>
        </a:buClr>
        <a:buSzPct val="90000"/>
        <a:buChar char="•"/>
        <a:defRPr sz="3600">
          <a:solidFill>
            <a:srgbClr val="FFFFFF"/>
          </a:solidFill>
          <a:latin typeface="+mn-lt"/>
          <a:ea typeface="+mn-ea"/>
          <a:cs typeface="+mn-cs"/>
          <a:sym typeface="Avenir Light"/>
        </a:defRPr>
      </a:lvl4pPr>
      <a:lvl5pPr marL="2349500" indent="-469900" defTabSz="584200">
        <a:spcBef>
          <a:spcPts val="4200"/>
        </a:spcBef>
        <a:buClr>
          <a:srgbClr val="646464"/>
        </a:buClr>
        <a:buSzPct val="90000"/>
        <a:buChar char="•"/>
        <a:defRPr sz="3600">
          <a:solidFill>
            <a:srgbClr val="FFFFFF"/>
          </a:solidFill>
          <a:latin typeface="+mn-lt"/>
          <a:ea typeface="+mn-ea"/>
          <a:cs typeface="+mn-cs"/>
          <a:sym typeface="Avenir Light"/>
        </a:defRPr>
      </a:lvl5pPr>
      <a:lvl6pPr marL="2819400" indent="-469900" defTabSz="584200">
        <a:spcBef>
          <a:spcPts val="4200"/>
        </a:spcBef>
        <a:buClr>
          <a:srgbClr val="646464"/>
        </a:buClr>
        <a:buSzPct val="90000"/>
        <a:buChar char="•"/>
        <a:defRPr sz="3600">
          <a:solidFill>
            <a:srgbClr val="FFFFFF"/>
          </a:solidFill>
          <a:latin typeface="+mn-lt"/>
          <a:ea typeface="+mn-ea"/>
          <a:cs typeface="+mn-cs"/>
          <a:sym typeface="Avenir Light"/>
        </a:defRPr>
      </a:lvl6pPr>
      <a:lvl7pPr marL="3289300" indent="-469900" defTabSz="584200">
        <a:spcBef>
          <a:spcPts val="4200"/>
        </a:spcBef>
        <a:buClr>
          <a:srgbClr val="646464"/>
        </a:buClr>
        <a:buSzPct val="90000"/>
        <a:buChar char="•"/>
        <a:defRPr sz="3600">
          <a:solidFill>
            <a:srgbClr val="FFFFFF"/>
          </a:solidFill>
          <a:latin typeface="+mn-lt"/>
          <a:ea typeface="+mn-ea"/>
          <a:cs typeface="+mn-cs"/>
          <a:sym typeface="Avenir Light"/>
        </a:defRPr>
      </a:lvl7pPr>
      <a:lvl8pPr marL="3759200" indent="-469900" defTabSz="584200">
        <a:spcBef>
          <a:spcPts val="4200"/>
        </a:spcBef>
        <a:buClr>
          <a:srgbClr val="646464"/>
        </a:buClr>
        <a:buSzPct val="90000"/>
        <a:buChar char="•"/>
        <a:defRPr sz="3600">
          <a:solidFill>
            <a:srgbClr val="FFFFFF"/>
          </a:solidFill>
          <a:latin typeface="+mn-lt"/>
          <a:ea typeface="+mn-ea"/>
          <a:cs typeface="+mn-cs"/>
          <a:sym typeface="Avenir Light"/>
        </a:defRPr>
      </a:lvl8pPr>
      <a:lvl9pPr marL="4229100" indent="-469900" defTabSz="584200">
        <a:spcBef>
          <a:spcPts val="4200"/>
        </a:spcBef>
        <a:buClr>
          <a:srgbClr val="646464"/>
        </a:buClr>
        <a:buSzPct val="90000"/>
        <a:buChar char="•"/>
        <a:defRPr sz="3600">
          <a:solidFill>
            <a:srgbClr val="FFFFFF"/>
          </a:solidFill>
          <a:latin typeface="+mn-lt"/>
          <a:ea typeface="+mn-ea"/>
          <a:cs typeface="+mn-cs"/>
          <a:sym typeface="Avenir Light"/>
        </a:defRPr>
      </a:lvl9pPr>
    </p:bodyStyle>
    <p:otherStyle>
      <a:lvl1pPr algn="ctr" defTabSz="584200">
        <a:defRPr>
          <a:solidFill>
            <a:schemeClr val="tx1"/>
          </a:solidFill>
          <a:latin typeface="+mn-lt"/>
          <a:ea typeface="+mn-ea"/>
          <a:cs typeface="+mn-cs"/>
          <a:sym typeface="Avenir Light"/>
        </a:defRPr>
      </a:lvl1pPr>
      <a:lvl2pPr indent="228600" algn="ctr" defTabSz="584200">
        <a:defRPr>
          <a:solidFill>
            <a:schemeClr val="tx1"/>
          </a:solidFill>
          <a:latin typeface="+mn-lt"/>
          <a:ea typeface="+mn-ea"/>
          <a:cs typeface="+mn-cs"/>
          <a:sym typeface="Avenir Light"/>
        </a:defRPr>
      </a:lvl2pPr>
      <a:lvl3pPr indent="457200" algn="ctr" defTabSz="584200">
        <a:defRPr>
          <a:solidFill>
            <a:schemeClr val="tx1"/>
          </a:solidFill>
          <a:latin typeface="+mn-lt"/>
          <a:ea typeface="+mn-ea"/>
          <a:cs typeface="+mn-cs"/>
          <a:sym typeface="Avenir Light"/>
        </a:defRPr>
      </a:lvl3pPr>
      <a:lvl4pPr indent="685800" algn="ctr" defTabSz="584200">
        <a:defRPr>
          <a:solidFill>
            <a:schemeClr val="tx1"/>
          </a:solidFill>
          <a:latin typeface="+mn-lt"/>
          <a:ea typeface="+mn-ea"/>
          <a:cs typeface="+mn-cs"/>
          <a:sym typeface="Avenir Light"/>
        </a:defRPr>
      </a:lvl4pPr>
      <a:lvl5pPr indent="914400" algn="ctr" defTabSz="584200">
        <a:defRPr>
          <a:solidFill>
            <a:schemeClr val="tx1"/>
          </a:solidFill>
          <a:latin typeface="+mn-lt"/>
          <a:ea typeface="+mn-ea"/>
          <a:cs typeface="+mn-cs"/>
          <a:sym typeface="Avenir Light"/>
        </a:defRPr>
      </a:lvl5pPr>
      <a:lvl6pPr indent="1143000" algn="ctr" defTabSz="584200">
        <a:defRPr>
          <a:solidFill>
            <a:schemeClr val="tx1"/>
          </a:solidFill>
          <a:latin typeface="+mn-lt"/>
          <a:ea typeface="+mn-ea"/>
          <a:cs typeface="+mn-cs"/>
          <a:sym typeface="Avenir Light"/>
        </a:defRPr>
      </a:lvl6pPr>
      <a:lvl7pPr indent="1371600" algn="ctr" defTabSz="584200">
        <a:defRPr>
          <a:solidFill>
            <a:schemeClr val="tx1"/>
          </a:solidFill>
          <a:latin typeface="+mn-lt"/>
          <a:ea typeface="+mn-ea"/>
          <a:cs typeface="+mn-cs"/>
          <a:sym typeface="Avenir Light"/>
        </a:defRPr>
      </a:lvl7pPr>
      <a:lvl8pPr indent="1600200" algn="ctr" defTabSz="584200">
        <a:defRPr>
          <a:solidFill>
            <a:schemeClr val="tx1"/>
          </a:solidFill>
          <a:latin typeface="+mn-lt"/>
          <a:ea typeface="+mn-ea"/>
          <a:cs typeface="+mn-cs"/>
          <a:sym typeface="Avenir Light"/>
        </a:defRPr>
      </a:lvl8pPr>
      <a:lvl9pPr indent="1828800" algn="ctr" defTabSz="584200">
        <a:defRPr>
          <a:solidFill>
            <a:schemeClr val="tx1"/>
          </a:solidFill>
          <a:latin typeface="+mn-lt"/>
          <a:ea typeface="+mn-ea"/>
          <a:cs typeface="+mn-cs"/>
          <a:sym typeface="Avenir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omments" Target="../comments/comment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 name="24F8612D-986D-4C9D-95BD-3DF317E1CA5F-L0-001.jpeg"/>
          <p:cNvPicPr/>
          <p:nvPr/>
        </p:nvPicPr>
        <p:blipFill>
          <a:blip r:embed="rId3">
            <a:extLst/>
          </a:blip>
          <a:srcRect l="0" t="4632" r="0" b="4632"/>
          <a:stretch>
            <a:fillRect/>
          </a:stretch>
        </p:blipFill>
        <p:spPr>
          <a:xfrm>
            <a:off x="-36642" y="-847900"/>
            <a:ext cx="18096296" cy="10951787"/>
          </a:xfrm>
          <a:prstGeom prst="rect">
            <a:avLst/>
          </a:prstGeom>
          <a:ln w="12700">
            <a:miter lim="400000"/>
          </a:ln>
        </p:spPr>
      </p:pic>
      <p:sp>
        <p:nvSpPr>
          <p:cNvPr id="43" name="Shape 43"/>
          <p:cNvSpPr/>
          <p:nvPr>
            <p:ph type="title"/>
          </p:nvPr>
        </p:nvSpPr>
        <p:spPr>
          <a:xfrm>
            <a:off x="-59535" y="-3253850"/>
            <a:ext cx="4918748" cy="11129292"/>
          </a:xfrm>
          <a:prstGeom prst="rect">
            <a:avLst/>
          </a:prstGeom>
        </p:spPr>
        <p:txBody>
          <a:bodyPr/>
          <a:lstStyle/>
          <a:p>
            <a:pPr lvl="0">
              <a:defRPr sz="1800"/>
            </a:pPr>
            <a:r>
              <a:rPr b="1" sz="7300">
                <a:solidFill>
                  <a:srgbClr val="FFFFFF"/>
                </a:solidFill>
                <a:latin typeface="Palatino"/>
                <a:ea typeface="Palatino"/>
                <a:cs typeface="Palatino"/>
                <a:sym typeface="Palatino"/>
              </a:rPr>
              <a:t>When a fan becomes a follower...</a:t>
            </a:r>
            <a:endParaRPr b="1" sz="7300">
              <a:solidFill>
                <a:srgbClr val="FFFFFF"/>
              </a:solidFill>
              <a:latin typeface="Palatino"/>
              <a:ea typeface="Palatino"/>
              <a:cs typeface="Palatino"/>
              <a:sym typeface="Palatino"/>
            </a:endParaRPr>
          </a:p>
          <a:p>
            <a:pPr lvl="0">
              <a:defRPr sz="1800"/>
            </a:pPr>
            <a:endParaRPr b="1" sz="7300">
              <a:solidFill>
                <a:srgbClr val="FFFFFF"/>
              </a:solidFill>
              <a:latin typeface="Palatino"/>
              <a:ea typeface="Palatino"/>
              <a:cs typeface="Palatino"/>
              <a:sym typeface="Palatino"/>
            </a:endParaRPr>
          </a:p>
        </p:txBody>
      </p:sp>
      <p:sp>
        <p:nvSpPr>
          <p:cNvPr id="44" name="Shape 44"/>
          <p:cNvSpPr/>
          <p:nvPr>
            <p:ph type="body" idx="1"/>
          </p:nvPr>
        </p:nvSpPr>
        <p:spPr>
          <a:xfrm>
            <a:off x="-126011" y="5703374"/>
            <a:ext cx="5051700" cy="1130300"/>
          </a:xfrm>
          <a:prstGeom prst="rect">
            <a:avLst/>
          </a:prstGeom>
        </p:spPr>
        <p:txBody>
          <a:bodyPr/>
          <a:lstStyle/>
          <a:p>
            <a:pPr lvl="0">
              <a:defRPr sz="1800"/>
            </a:pPr>
            <a:r>
              <a:rPr b="1" sz="2600">
                <a:solidFill>
                  <a:srgbClr val="FFFFFF"/>
                </a:solidFill>
                <a:latin typeface="Palatino"/>
                <a:ea typeface="Palatino"/>
                <a:cs typeface="Palatino"/>
                <a:sym typeface="Palatino"/>
              </a:rPr>
              <a:t>Part 1</a:t>
            </a:r>
            <a:endParaRPr b="1" sz="2600">
              <a:solidFill>
                <a:srgbClr val="FFFFFF"/>
              </a:solidFill>
              <a:latin typeface="Palatino"/>
              <a:ea typeface="Palatino"/>
              <a:cs typeface="Palatino"/>
              <a:sym typeface="Palatino"/>
            </a:endParaRPr>
          </a:p>
          <a:p>
            <a:pPr lvl="0">
              <a:defRPr sz="1800"/>
            </a:pPr>
            <a:r>
              <a:rPr b="1" sz="2600">
                <a:solidFill>
                  <a:srgbClr val="FFFFFF"/>
                </a:solidFill>
                <a:latin typeface="Palatino"/>
                <a:ea typeface="Palatino"/>
                <a:cs typeface="Palatino"/>
                <a:sym typeface="Palatino"/>
              </a:rPr>
              <a:t>Dealing with money</a:t>
            </a:r>
          </a:p>
        </p:txBody>
      </p:sp>
      <p:sp>
        <p:nvSpPr>
          <p:cNvPr id="45" name="Shape 45"/>
          <p:cNvSpPr/>
          <p:nvPr/>
        </p:nvSpPr>
        <p:spPr>
          <a:xfrm>
            <a:off x="436655" y="8934128"/>
            <a:ext cx="12131489" cy="355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DIN Condensed"/>
                <a:ea typeface="DIN Condensed"/>
                <a:cs typeface="DIN Condensed"/>
                <a:sym typeface="DIN Condensed"/>
              </a:defRPr>
            </a:lvl1pPr>
          </a:lstStyle>
          <a:p>
            <a:pPr lvl="0">
              <a:defRPr sz="1800">
                <a:solidFill>
                  <a:srgbClr val="000000"/>
                </a:solidFill>
              </a:defRPr>
            </a:pPr>
            <a:r>
              <a:rPr sz="2000">
                <a:solidFill>
                  <a:srgbClr val="FFFFFF"/>
                </a:solidFill>
              </a:rPr>
              <a:t>11 AM, Sunday, August  30  @ 20 Downtown, Second floor, Eros Theatre Building. (Entrance next to CCD) Opp. Churchgate station</a:t>
            </a:r>
          </a:p>
        </p:txBody>
      </p:sp>
      <p:pic>
        <p:nvPicPr>
          <p:cNvPr id="46" name="33A01D5C-DE73-47ED-B1C7-12F193A1833E-L0-001.png"/>
          <p:cNvPicPr/>
          <p:nvPr/>
        </p:nvPicPr>
        <p:blipFill>
          <a:blip r:embed="rId4">
            <a:extLst/>
          </a:blip>
          <a:stretch>
            <a:fillRect/>
          </a:stretch>
        </p:blipFill>
        <p:spPr>
          <a:xfrm>
            <a:off x="1027226" y="7270506"/>
            <a:ext cx="2745226" cy="915077"/>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p:nvPr>
        </p:nvSpPr>
        <p:spPr>
          <a:xfrm>
            <a:off x="386294" y="398874"/>
            <a:ext cx="11683996" cy="8955850"/>
          </a:xfrm>
          <a:prstGeom prst="rect">
            <a:avLst/>
          </a:prstGeom>
        </p:spPr>
        <p:txBody>
          <a:bodyPr/>
          <a:lstStyle/>
          <a:p>
            <a:pPr lvl="0" algn="just">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1 Timothy 6</a:t>
            </a:r>
            <a:endParaRPr b="1" sz="3600">
              <a:solidFill>
                <a:srgbClr val="FFFFFF"/>
              </a:solidFill>
              <a:latin typeface="Avenir Book"/>
              <a:ea typeface="Avenir Book"/>
              <a:cs typeface="Avenir Book"/>
              <a:sym typeface="Avenir Book"/>
            </a:endParaRPr>
          </a:p>
          <a:p>
            <a:pPr lvl="0" algn="just">
              <a:spcBef>
                <a:spcPts val="4200"/>
              </a:spcBef>
              <a:defRPr cap="none" spc="0" sz="1800">
                <a:solidFill>
                  <a:srgbClr val="000000"/>
                </a:solidFill>
              </a:defRPr>
            </a:pPr>
            <a:endParaRPr b="1" sz="3600">
              <a:solidFill>
                <a:srgbClr val="FFFFFF"/>
              </a:solidFill>
              <a:latin typeface="Avenir Book"/>
              <a:ea typeface="Avenir Book"/>
              <a:cs typeface="Avenir Book"/>
              <a:sym typeface="Avenir Book"/>
            </a:endParaRPr>
          </a:p>
          <a:p>
            <a:pPr lvl="0" algn="just">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17 Command those who are rich in this present world not to be arrogant nor to put their hope in wealth, which is so uncertain, but to put their hope in God, who richly provides us with everything for our enjoyment. 18 Command them to do good, to be rich in good deeds, and to be generous and willing to share. 19 In this way they will lay up treasure for themselves as a firm foundation for the coming age, so that they may take hold of the life that is truly life.</a:t>
            </a:r>
          </a:p>
        </p:txBody>
      </p:sp>
      <p:pic>
        <p:nvPicPr>
          <p:cNvPr id="77"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p:nvPr>
        </p:nvSpPr>
        <p:spPr>
          <a:prstGeom prst="rect">
            <a:avLst/>
          </a:prstGeom>
        </p:spPr>
        <p:txBody>
          <a:bodyPr/>
          <a:lstStyle>
            <a:lvl1pPr defTabSz="560831">
              <a:defRPr b="1" spc="952" sz="5952">
                <a:latin typeface="Avenir Book"/>
                <a:ea typeface="Avenir Book"/>
                <a:cs typeface="Avenir Book"/>
                <a:sym typeface="Avenir Book"/>
              </a:defRPr>
            </a:lvl1pPr>
          </a:lstStyle>
          <a:p>
            <a:pPr lvl="0">
              <a:defRPr b="0" cap="none" spc="0" sz="1800">
                <a:solidFill>
                  <a:srgbClr val="000000"/>
                </a:solidFill>
              </a:defRPr>
            </a:pPr>
            <a:r>
              <a:rPr b="1" cap="all" spc="952" sz="5952">
                <a:solidFill>
                  <a:srgbClr val="FFFFFF"/>
                </a:solidFill>
              </a:rPr>
              <a:t>One Massive problem with this passage!</a:t>
            </a:r>
          </a:p>
        </p:txBody>
      </p:sp>
      <p:sp>
        <p:nvSpPr>
          <p:cNvPr id="80" name="Shape 80"/>
          <p:cNvSpPr/>
          <p:nvPr>
            <p:ph type="body" idx="1"/>
          </p:nvPr>
        </p:nvSpPr>
        <p:spPr>
          <a:prstGeom prst="rect">
            <a:avLst/>
          </a:prstGeom>
        </p:spPr>
        <p:txBody>
          <a:bodyPr/>
          <a:lstStyle/>
          <a:p>
            <a:pPr lvl="0"/>
          </a:p>
        </p:txBody>
      </p:sp>
      <p:pic>
        <p:nvPicPr>
          <p:cNvPr id="81"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p:nvPr>
        </p:nvSpPr>
        <p:spPr>
          <a:xfrm>
            <a:off x="386294" y="398874"/>
            <a:ext cx="11683996" cy="8955850"/>
          </a:xfrm>
          <a:prstGeom prst="rect">
            <a:avLst/>
          </a:prstGeom>
        </p:spPr>
        <p:txBody>
          <a:bodyPr/>
          <a:lstStyle/>
          <a:p>
            <a:pPr lvl="0" defTabSz="385572">
              <a:lnSpc>
                <a:spcPct val="125000"/>
              </a:lnSpc>
              <a:spcBef>
                <a:spcPts val="2700"/>
              </a:spcBef>
              <a:defRPr cap="none" spc="0" sz="1800">
                <a:solidFill>
                  <a:srgbClr val="000000"/>
                </a:solidFill>
              </a:defRPr>
            </a:pPr>
            <a:r>
              <a:rPr b="1" sz="2706">
                <a:solidFill>
                  <a:srgbClr val="FFFFFF"/>
                </a:solidFill>
                <a:latin typeface="Avenir Book"/>
                <a:ea typeface="Avenir Book"/>
                <a:cs typeface="Avenir Book"/>
                <a:sym typeface="Avenir Book"/>
              </a:rPr>
              <a:t>1 Timothy 6</a:t>
            </a:r>
            <a:endParaRPr b="1" sz="2706">
              <a:solidFill>
                <a:srgbClr val="FFFFFF"/>
              </a:solidFill>
              <a:latin typeface="Avenir Book"/>
              <a:ea typeface="Avenir Book"/>
              <a:cs typeface="Avenir Book"/>
              <a:sym typeface="Avenir Book"/>
            </a:endParaRPr>
          </a:p>
          <a:p>
            <a:pPr lvl="0" defTabSz="385572">
              <a:lnSpc>
                <a:spcPct val="125000"/>
              </a:lnSpc>
              <a:spcBef>
                <a:spcPts val="2700"/>
              </a:spcBef>
              <a:defRPr cap="none" spc="0" sz="1800">
                <a:solidFill>
                  <a:srgbClr val="000000"/>
                </a:solidFill>
              </a:defRPr>
            </a:pPr>
            <a:r>
              <a:rPr b="1" sz="2706">
                <a:solidFill>
                  <a:srgbClr val="FFFFFF"/>
                </a:solidFill>
                <a:latin typeface="Avenir Book"/>
                <a:ea typeface="Avenir Book"/>
                <a:cs typeface="Avenir Book"/>
                <a:sym typeface="Avenir Book"/>
              </a:rPr>
              <a:t>For the love of money is a root of all kinds of evil.</a:t>
            </a:r>
            <a:endParaRPr b="1" sz="2706">
              <a:solidFill>
                <a:srgbClr val="FFFFFF"/>
              </a:solidFill>
              <a:latin typeface="Avenir Book"/>
              <a:ea typeface="Avenir Book"/>
              <a:cs typeface="Avenir Book"/>
              <a:sym typeface="Avenir Book"/>
            </a:endParaRPr>
          </a:p>
          <a:p>
            <a:pPr lvl="0" defTabSz="385572">
              <a:lnSpc>
                <a:spcPct val="125000"/>
              </a:lnSpc>
              <a:spcBef>
                <a:spcPts val="2700"/>
              </a:spcBef>
              <a:defRPr cap="none" spc="0" sz="1800">
                <a:solidFill>
                  <a:srgbClr val="000000"/>
                </a:solidFill>
              </a:defRPr>
            </a:pPr>
            <a:r>
              <a:rPr b="1" sz="2706">
                <a:solidFill>
                  <a:srgbClr val="FFFFFF"/>
                </a:solidFill>
                <a:latin typeface="Avenir Book"/>
                <a:ea typeface="Avenir Book"/>
                <a:cs typeface="Avenir Book"/>
                <a:sym typeface="Avenir Book"/>
              </a:rPr>
              <a:t>Some people, eager for money, have wandered from the faith and pierced themselves with many griefs.  </a:t>
            </a:r>
            <a:endParaRPr b="1" sz="2706">
              <a:solidFill>
                <a:srgbClr val="FFFFFF"/>
              </a:solidFill>
              <a:latin typeface="Avenir Book"/>
              <a:ea typeface="Avenir Book"/>
              <a:cs typeface="Avenir Book"/>
              <a:sym typeface="Avenir Book"/>
            </a:endParaRPr>
          </a:p>
          <a:p>
            <a:pPr lvl="0" algn="ctr" defTabSz="385572">
              <a:lnSpc>
                <a:spcPct val="125000"/>
              </a:lnSpc>
              <a:spcBef>
                <a:spcPts val="2700"/>
              </a:spcBef>
              <a:defRPr cap="none" spc="0" sz="1800">
                <a:solidFill>
                  <a:srgbClr val="000000"/>
                </a:solidFill>
              </a:defRPr>
            </a:pPr>
            <a:endParaRPr b="1" sz="3960">
              <a:solidFill>
                <a:srgbClr val="274EFA"/>
              </a:solidFill>
              <a:latin typeface="Avenir Book"/>
              <a:ea typeface="Avenir Book"/>
              <a:cs typeface="Avenir Book"/>
              <a:sym typeface="Avenir Book"/>
            </a:endParaRPr>
          </a:p>
          <a:p>
            <a:pPr lvl="0" algn="ctr" defTabSz="385572">
              <a:lnSpc>
                <a:spcPct val="125000"/>
              </a:lnSpc>
              <a:spcBef>
                <a:spcPts val="2700"/>
              </a:spcBef>
              <a:defRPr cap="none" spc="0" sz="1800">
                <a:solidFill>
                  <a:srgbClr val="000000"/>
                </a:solidFill>
              </a:defRPr>
            </a:pPr>
            <a:r>
              <a:rPr b="1" sz="3960">
                <a:solidFill>
                  <a:srgbClr val="274EFA"/>
                </a:solidFill>
                <a:latin typeface="Avenir Book"/>
                <a:ea typeface="Avenir Book"/>
                <a:cs typeface="Avenir Book"/>
                <a:sym typeface="Avenir Book"/>
              </a:rPr>
              <a:t>IS MONEY BAD?</a:t>
            </a:r>
            <a:endParaRPr b="1" sz="3960">
              <a:solidFill>
                <a:srgbClr val="274EFA"/>
              </a:solidFill>
              <a:latin typeface="Avenir Book"/>
              <a:ea typeface="Avenir Book"/>
              <a:cs typeface="Avenir Book"/>
              <a:sym typeface="Avenir Book"/>
            </a:endParaRPr>
          </a:p>
          <a:p>
            <a:pPr lvl="0" defTabSz="385572">
              <a:lnSpc>
                <a:spcPct val="125000"/>
              </a:lnSpc>
              <a:spcBef>
                <a:spcPts val="2700"/>
              </a:spcBef>
              <a:defRPr cap="none" spc="0" sz="1800">
                <a:solidFill>
                  <a:srgbClr val="000000"/>
                </a:solidFill>
              </a:defRPr>
            </a:pPr>
            <a:endParaRPr b="1" sz="1848">
              <a:solidFill>
                <a:srgbClr val="FFFFFF"/>
              </a:solidFill>
              <a:latin typeface="Avenir Book"/>
              <a:ea typeface="Avenir Book"/>
              <a:cs typeface="Avenir Book"/>
              <a:sym typeface="Avenir Book"/>
            </a:endParaRPr>
          </a:p>
          <a:p>
            <a:pPr lvl="0" algn="ctr" defTabSz="385572">
              <a:lnSpc>
                <a:spcPct val="125000"/>
              </a:lnSpc>
              <a:spcBef>
                <a:spcPts val="2700"/>
              </a:spcBef>
              <a:defRPr cap="none" spc="0" sz="1800">
                <a:solidFill>
                  <a:srgbClr val="000000"/>
                </a:solidFill>
              </a:defRPr>
            </a:pPr>
            <a:r>
              <a:rPr b="1" sz="3960">
                <a:solidFill>
                  <a:srgbClr val="274EFA"/>
                </a:solidFill>
                <a:latin typeface="Avenir Book"/>
                <a:ea typeface="Avenir Book"/>
                <a:cs typeface="Avenir Book"/>
                <a:sym typeface="Avenir Book"/>
              </a:rPr>
              <a:t>HOW CAN YOU NOT LOVE MONEY?</a:t>
            </a:r>
            <a:endParaRPr b="1" sz="3960">
              <a:solidFill>
                <a:srgbClr val="274EFA"/>
              </a:solidFill>
              <a:latin typeface="Avenir Book"/>
              <a:ea typeface="Avenir Book"/>
              <a:cs typeface="Avenir Book"/>
              <a:sym typeface="Avenir Book"/>
            </a:endParaRPr>
          </a:p>
          <a:p>
            <a:pPr lvl="0" defTabSz="385572">
              <a:lnSpc>
                <a:spcPct val="125000"/>
              </a:lnSpc>
              <a:spcBef>
                <a:spcPts val="2700"/>
              </a:spcBef>
              <a:defRPr cap="none" spc="0" sz="1800">
                <a:solidFill>
                  <a:srgbClr val="000000"/>
                </a:solidFill>
              </a:defRPr>
            </a:pPr>
            <a:endParaRPr b="1" sz="1848">
              <a:solidFill>
                <a:srgbClr val="FFFFFF"/>
              </a:solidFill>
              <a:latin typeface="Avenir Book"/>
              <a:ea typeface="Avenir Book"/>
              <a:cs typeface="Avenir Book"/>
              <a:sym typeface="Avenir Book"/>
            </a:endParaRPr>
          </a:p>
        </p:txBody>
      </p:sp>
      <p:pic>
        <p:nvPicPr>
          <p:cNvPr id="84"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xfrm>
            <a:off x="660400" y="3287128"/>
            <a:ext cx="11684000" cy="2222501"/>
          </a:xfrm>
          <a:prstGeom prst="rect">
            <a:avLst/>
          </a:prstGeom>
        </p:spPr>
        <p:txBody>
          <a:bodyPr/>
          <a:lstStyle/>
          <a:p>
            <a:pPr lvl="0" algn="ctr" defTabSz="473201">
              <a:defRPr cap="none" spc="0" sz="1800">
                <a:solidFill>
                  <a:srgbClr val="000000"/>
                </a:solidFill>
              </a:defRPr>
            </a:pPr>
            <a:r>
              <a:rPr b="1" cap="all" spc="803" sz="5022">
                <a:solidFill>
                  <a:srgbClr val="FFFFFF"/>
                </a:solidFill>
                <a:latin typeface="Avenir Book"/>
                <a:ea typeface="Avenir Book"/>
                <a:cs typeface="Avenir Book"/>
                <a:sym typeface="Avenir Book"/>
              </a:rPr>
              <a:t>Philarguria</a:t>
            </a:r>
            <a:endParaRPr b="1" cap="all" spc="803" sz="5022">
              <a:solidFill>
                <a:srgbClr val="FFFFFF"/>
              </a:solidFill>
              <a:latin typeface="Avenir Book"/>
              <a:ea typeface="Avenir Book"/>
              <a:cs typeface="Avenir Book"/>
              <a:sym typeface="Avenir Book"/>
            </a:endParaRPr>
          </a:p>
          <a:p>
            <a:pPr lvl="0" algn="ctr" defTabSz="473201">
              <a:defRPr cap="none" spc="0" sz="1800">
                <a:solidFill>
                  <a:srgbClr val="000000"/>
                </a:solidFill>
              </a:defRPr>
            </a:pPr>
            <a:endParaRPr b="1" sz="2592">
              <a:latin typeface="Helvetica"/>
              <a:ea typeface="Helvetica"/>
              <a:cs typeface="Helvetica"/>
              <a:sym typeface="Helvetica"/>
            </a:endParaRPr>
          </a:p>
          <a:p>
            <a:pPr lvl="0" algn="ctr" defTabSz="473201">
              <a:defRPr cap="none" spc="0" sz="1800">
                <a:solidFill>
                  <a:srgbClr val="000000"/>
                </a:solidFill>
              </a:defRPr>
            </a:pPr>
            <a:endParaRPr b="1" sz="2592">
              <a:latin typeface="Helvetica"/>
              <a:ea typeface="Helvetica"/>
              <a:cs typeface="Helvetica"/>
              <a:sym typeface="Helvetica"/>
            </a:endParaRPr>
          </a:p>
          <a:p>
            <a:pPr lvl="0" algn="ctr" defTabSz="473201">
              <a:defRPr cap="none" spc="0" sz="1800">
                <a:solidFill>
                  <a:srgbClr val="000000"/>
                </a:solidFill>
              </a:defRPr>
            </a:pPr>
            <a:r>
              <a:rPr b="1" sz="2592">
                <a:solidFill>
                  <a:srgbClr val="274EFA"/>
                </a:solidFill>
                <a:latin typeface="Avenir Book"/>
                <a:ea typeface="Avenir Book"/>
                <a:cs typeface="Avenir Book"/>
                <a:sym typeface="Avenir Book"/>
              </a:rPr>
              <a:t>Avarice....extreme greed for wealth or material gain.</a:t>
            </a:r>
          </a:p>
        </p:txBody>
      </p:sp>
      <p:pic>
        <p:nvPicPr>
          <p:cNvPr id="87"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xfrm>
            <a:off x="660400" y="1459756"/>
            <a:ext cx="11683999" cy="4521945"/>
          </a:xfrm>
          <a:prstGeom prst="rect">
            <a:avLst/>
          </a:prstGeom>
        </p:spPr>
        <p:txBody>
          <a:bodyPr/>
          <a:lstStyle/>
          <a:p>
            <a:pPr lvl="0" defTabSz="397256">
              <a:defRPr cap="none" spc="0" sz="1800">
                <a:solidFill>
                  <a:srgbClr val="000000"/>
                </a:solidFill>
              </a:defRPr>
            </a:pPr>
            <a:r>
              <a:rPr b="1" cap="all" spc="674" sz="4216">
                <a:solidFill>
                  <a:srgbClr val="FFFFFF"/>
                </a:solidFill>
                <a:latin typeface="Avenir Book"/>
                <a:ea typeface="Avenir Book"/>
                <a:cs typeface="Avenir Book"/>
                <a:sym typeface="Avenir Book"/>
              </a:rPr>
              <a:t>Money is not evil!</a:t>
            </a:r>
            <a:endParaRPr b="1" cap="all" spc="674" sz="4216">
              <a:solidFill>
                <a:srgbClr val="FFFFFF"/>
              </a:solidFill>
              <a:latin typeface="Avenir Book"/>
              <a:ea typeface="Avenir Book"/>
              <a:cs typeface="Avenir Book"/>
              <a:sym typeface="Avenir Book"/>
            </a:endParaRPr>
          </a:p>
          <a:p>
            <a:pPr lvl="0" defTabSz="397256">
              <a:defRPr cap="none" spc="0" sz="1800">
                <a:solidFill>
                  <a:srgbClr val="000000"/>
                </a:solidFill>
              </a:defRPr>
            </a:pPr>
            <a:endParaRPr b="1" cap="all" spc="674" sz="4216">
              <a:solidFill>
                <a:srgbClr val="FFFFFF"/>
              </a:solidFill>
              <a:latin typeface="Avenir Book"/>
              <a:ea typeface="Avenir Book"/>
              <a:cs typeface="Avenir Book"/>
              <a:sym typeface="Avenir Book"/>
            </a:endParaRPr>
          </a:p>
          <a:p>
            <a:pPr lvl="0" defTabSz="397256">
              <a:defRPr cap="none" spc="0" sz="1800">
                <a:solidFill>
                  <a:srgbClr val="000000"/>
                </a:solidFill>
              </a:defRPr>
            </a:pPr>
            <a:r>
              <a:rPr b="1" cap="all" spc="674" sz="4216">
                <a:solidFill>
                  <a:srgbClr val="FFFFFF"/>
                </a:solidFill>
                <a:latin typeface="Avenir Book"/>
                <a:ea typeface="Avenir Book"/>
                <a:cs typeface="Avenir Book"/>
                <a:sym typeface="Avenir Book"/>
              </a:rPr>
              <a:t>An avarice for MONEY that is stronger  THAn my love for God is evil.</a:t>
            </a:r>
            <a:endParaRPr b="1" cap="all" spc="674" sz="4216">
              <a:solidFill>
                <a:srgbClr val="FFFFFF"/>
              </a:solidFill>
              <a:latin typeface="Avenir Book"/>
              <a:ea typeface="Avenir Book"/>
              <a:cs typeface="Avenir Book"/>
              <a:sym typeface="Avenir Book"/>
            </a:endParaRPr>
          </a:p>
        </p:txBody>
      </p:sp>
      <p:pic>
        <p:nvPicPr>
          <p:cNvPr id="90"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xfrm>
            <a:off x="660400" y="774493"/>
            <a:ext cx="11683998" cy="8204614"/>
          </a:xfrm>
          <a:prstGeom prst="rect">
            <a:avLst/>
          </a:prstGeom>
        </p:spPr>
        <p:txBody>
          <a:bodyPr/>
          <a:lstStyle/>
          <a:p>
            <a:pPr lvl="0" defTabSz="572516">
              <a:spcBef>
                <a:spcPts val="4100"/>
              </a:spcBef>
              <a:defRPr cap="none" spc="0" sz="1800">
                <a:solidFill>
                  <a:srgbClr val="000000"/>
                </a:solidFill>
              </a:defRPr>
            </a:pPr>
            <a:r>
              <a:rPr b="1" sz="3528">
                <a:solidFill>
                  <a:srgbClr val="FFFFFF"/>
                </a:solidFill>
                <a:latin typeface="Avenir Book"/>
                <a:ea typeface="Avenir Book"/>
                <a:cs typeface="Avenir Book"/>
                <a:sym typeface="Avenir Book"/>
              </a:rPr>
              <a:t>1) The love of money is a big fight for both fans and followers of Christ</a:t>
            </a:r>
            <a:endParaRPr b="1" sz="3528">
              <a:solidFill>
                <a:srgbClr val="FFFFFF"/>
              </a:solidFill>
              <a:latin typeface="Avenir Book"/>
              <a:ea typeface="Avenir Book"/>
              <a:cs typeface="Avenir Book"/>
              <a:sym typeface="Avenir Book"/>
            </a:endParaRPr>
          </a:p>
          <a:p>
            <a:pPr lvl="0" defTabSz="572516">
              <a:spcBef>
                <a:spcPts val="4100"/>
              </a:spcBef>
              <a:defRPr cap="none" spc="0" sz="1800">
                <a:solidFill>
                  <a:srgbClr val="000000"/>
                </a:solidFill>
              </a:defRPr>
            </a:pPr>
            <a:endParaRPr b="1" sz="3528">
              <a:solidFill>
                <a:srgbClr val="FFFFFF"/>
              </a:solidFill>
              <a:latin typeface="Avenir Book"/>
              <a:ea typeface="Avenir Book"/>
              <a:cs typeface="Avenir Book"/>
              <a:sym typeface="Avenir Book"/>
            </a:endParaRPr>
          </a:p>
          <a:p>
            <a:pPr lvl="0" defTabSz="572516">
              <a:spcBef>
                <a:spcPts val="4100"/>
              </a:spcBef>
              <a:defRPr cap="none" spc="0" sz="1800">
                <a:solidFill>
                  <a:srgbClr val="000000"/>
                </a:solidFill>
              </a:defRPr>
            </a:pPr>
            <a:r>
              <a:rPr b="1" sz="3528">
                <a:solidFill>
                  <a:srgbClr val="274EFA"/>
                </a:solidFill>
                <a:latin typeface="Avenir Book"/>
                <a:ea typeface="Avenir Book"/>
                <a:cs typeface="Avenir Book"/>
                <a:sym typeface="Avenir Book"/>
              </a:rPr>
              <a:t>2) A fan hopes more in money than Christ; a follower hopes more in Christ than in money </a:t>
            </a:r>
            <a:endParaRPr b="1" sz="3528">
              <a:solidFill>
                <a:srgbClr val="274EFA"/>
              </a:solidFill>
              <a:latin typeface="Avenir Book"/>
              <a:ea typeface="Avenir Book"/>
              <a:cs typeface="Avenir Book"/>
              <a:sym typeface="Avenir Book"/>
            </a:endParaRPr>
          </a:p>
          <a:p>
            <a:pPr lvl="0" defTabSz="572516">
              <a:spcBef>
                <a:spcPts val="4100"/>
              </a:spcBef>
              <a:defRPr cap="none" spc="0" sz="1800">
                <a:solidFill>
                  <a:srgbClr val="000000"/>
                </a:solidFill>
              </a:defRPr>
            </a:pPr>
            <a:endParaRPr b="1" sz="3528">
              <a:solidFill>
                <a:srgbClr val="FFFFFF"/>
              </a:solidFill>
              <a:latin typeface="Avenir Book"/>
              <a:ea typeface="Avenir Book"/>
              <a:cs typeface="Avenir Book"/>
              <a:sym typeface="Avenir Book"/>
            </a:endParaRPr>
          </a:p>
          <a:p>
            <a:pPr lvl="0" defTabSz="572516">
              <a:spcBef>
                <a:spcPts val="4100"/>
              </a:spcBef>
              <a:defRPr cap="none" spc="0" sz="1800">
                <a:solidFill>
                  <a:srgbClr val="000000"/>
                </a:solidFill>
              </a:defRPr>
            </a:pPr>
            <a:r>
              <a:rPr b="1" sz="3528">
                <a:solidFill>
                  <a:srgbClr val="FFFFFF"/>
                </a:solidFill>
                <a:latin typeface="Avenir Book"/>
                <a:ea typeface="Avenir Book"/>
                <a:cs typeface="Avenir Book"/>
                <a:sym typeface="Avenir Book"/>
              </a:rPr>
              <a:t>3) A fan loves Christ for money; a follower loves Christ with his money</a:t>
            </a:r>
            <a:endParaRPr b="1" sz="3528">
              <a:solidFill>
                <a:srgbClr val="FFFFFF"/>
              </a:solidFill>
              <a:latin typeface="Avenir Book"/>
              <a:ea typeface="Avenir Book"/>
              <a:cs typeface="Avenir Book"/>
              <a:sym typeface="Avenir Book"/>
            </a:endParaRPr>
          </a:p>
        </p:txBody>
      </p:sp>
      <p:pic>
        <p:nvPicPr>
          <p:cNvPr id="93"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prstGeom prst="rect">
            <a:avLst/>
          </a:prstGeom>
        </p:spPr>
        <p:txBody>
          <a:bodyPr/>
          <a:lstStyle>
            <a:lvl1pPr defTabSz="508254">
              <a:spcBef>
                <a:spcPts val="3600"/>
              </a:spcBef>
              <a:defRPr b="1" cap="none" spc="0" sz="3132">
                <a:latin typeface="Avenir Book"/>
                <a:ea typeface="Avenir Book"/>
                <a:cs typeface="Avenir Book"/>
                <a:sym typeface="Avenir Book"/>
              </a:defRPr>
            </a:lvl1pPr>
          </a:lstStyle>
          <a:p>
            <a:pPr lvl="0">
              <a:defRPr b="0" sz="1800">
                <a:solidFill>
                  <a:srgbClr val="000000"/>
                </a:solidFill>
              </a:defRPr>
            </a:pPr>
            <a:r>
              <a:rPr b="1" sz="3132">
                <a:solidFill>
                  <a:srgbClr val="FFFFFF"/>
                </a:solidFill>
              </a:rPr>
              <a:t>1) The love of money is a big fight for both fans and followers of Christ</a:t>
            </a:r>
            <a:endParaRPr b="1" sz="3132">
              <a:solidFill>
                <a:srgbClr val="FFFFFF"/>
              </a:solidFill>
            </a:endParaRPr>
          </a:p>
        </p:txBody>
      </p:sp>
      <p:pic>
        <p:nvPicPr>
          <p:cNvPr id="96"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p:nvPr>
        </p:nvSpPr>
        <p:spPr>
          <a:xfrm>
            <a:off x="660402" y="-712777"/>
            <a:ext cx="11683996" cy="8955850"/>
          </a:xfrm>
          <a:prstGeom prst="rect">
            <a:avLst/>
          </a:prstGeom>
        </p:spPr>
        <p:txBody>
          <a:bodyPr/>
          <a:lstStyle/>
          <a:p>
            <a:pPr lvl="0">
              <a:lnSpc>
                <a:spcPct val="125000"/>
              </a:lnSpc>
              <a:spcBef>
                <a:spcPts val="4200"/>
              </a:spcBef>
              <a:defRPr cap="none" spc="0" sz="1800">
                <a:solidFill>
                  <a:srgbClr val="000000"/>
                </a:solidFill>
              </a:defRPr>
            </a:pPr>
            <a:r>
              <a:rPr b="1" sz="2800">
                <a:solidFill>
                  <a:srgbClr val="FFFFFF"/>
                </a:solidFill>
                <a:latin typeface="Avenir Book"/>
                <a:ea typeface="Avenir Book"/>
                <a:cs typeface="Avenir Book"/>
                <a:sym typeface="Avenir Book"/>
              </a:rPr>
              <a:t>1 Timothy 6</a:t>
            </a:r>
            <a:endParaRPr b="1" sz="2800">
              <a:solidFill>
                <a:srgbClr val="FFFFFF"/>
              </a:solidFill>
              <a:latin typeface="Avenir Book"/>
              <a:ea typeface="Avenir Book"/>
              <a:cs typeface="Avenir Book"/>
              <a:sym typeface="Avenir Book"/>
            </a:endParaRPr>
          </a:p>
          <a:p>
            <a:pPr lvl="0">
              <a:lnSpc>
                <a:spcPct val="125000"/>
              </a:lnSpc>
              <a:spcBef>
                <a:spcPts val="4200"/>
              </a:spcBef>
              <a:defRPr cap="none" spc="0" sz="1800">
                <a:solidFill>
                  <a:srgbClr val="000000"/>
                </a:solidFill>
              </a:defRPr>
            </a:pPr>
            <a:r>
              <a:rPr b="1" sz="2800">
                <a:solidFill>
                  <a:srgbClr val="FFFFFF"/>
                </a:solidFill>
                <a:latin typeface="Avenir Book"/>
                <a:ea typeface="Avenir Book"/>
                <a:cs typeface="Avenir Book"/>
                <a:sym typeface="Avenir Book"/>
              </a:rPr>
              <a:t>Some people, eager </a:t>
            </a:r>
            <a:r>
              <a:rPr b="1" sz="2800">
                <a:solidFill>
                  <a:srgbClr val="274EFA"/>
                </a:solidFill>
                <a:latin typeface="Avenir Book"/>
                <a:ea typeface="Avenir Book"/>
                <a:cs typeface="Avenir Book"/>
                <a:sym typeface="Avenir Book"/>
              </a:rPr>
              <a:t>(philarguria) </a:t>
            </a:r>
            <a:r>
              <a:rPr b="1" sz="2800">
                <a:solidFill>
                  <a:srgbClr val="FFFFFF"/>
                </a:solidFill>
                <a:latin typeface="Avenir Book"/>
                <a:ea typeface="Avenir Book"/>
                <a:cs typeface="Avenir Book"/>
                <a:sym typeface="Avenir Book"/>
              </a:rPr>
              <a:t> for money, have wandered from the faith and pierced themselves with many griefs.  11 But you, man of God, flee from all this, and pursue righteousness, godliness, faith, love, endurance and gentleness. 12 Fight the good fight of the faith. </a:t>
            </a:r>
          </a:p>
        </p:txBody>
      </p:sp>
      <p:pic>
        <p:nvPicPr>
          <p:cNvPr id="99"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prstGeom prst="rect">
            <a:avLst/>
          </a:prstGeom>
        </p:spPr>
        <p:txBody>
          <a:bodyPr/>
          <a:lstStyle>
            <a:lvl1pPr>
              <a:defRPr b="1">
                <a:latin typeface="Avenir Book"/>
                <a:ea typeface="Avenir Book"/>
                <a:cs typeface="Avenir Book"/>
                <a:sym typeface="Avenir Book"/>
              </a:defRPr>
            </a:lvl1pPr>
          </a:lstStyle>
          <a:p>
            <a:pPr lvl="0">
              <a:defRPr b="0" cap="none" spc="0" sz="1800">
                <a:solidFill>
                  <a:srgbClr val="000000"/>
                </a:solidFill>
              </a:defRPr>
            </a:pPr>
            <a:r>
              <a:rPr b="1" cap="all" spc="720" sz="4500">
                <a:solidFill>
                  <a:srgbClr val="FFFFFF"/>
                </a:solidFill>
              </a:rPr>
              <a:t>Peculiar allure of money!</a:t>
            </a:r>
          </a:p>
        </p:txBody>
      </p:sp>
      <p:sp>
        <p:nvSpPr>
          <p:cNvPr id="102" name="Shape 102"/>
          <p:cNvSpPr/>
          <p:nvPr>
            <p:ph type="body" idx="1"/>
          </p:nvPr>
        </p:nvSpPr>
        <p:spPr>
          <a:xfrm>
            <a:off x="660400" y="1196982"/>
            <a:ext cx="11684000" cy="6718300"/>
          </a:xfrm>
          <a:prstGeom prst="rect">
            <a:avLst/>
          </a:prstGeom>
        </p:spPr>
        <p:txBody>
          <a:bodyPr/>
          <a:lstStyle/>
          <a:p>
            <a:pPr lvl="0">
              <a:defRPr sz="1800">
                <a:solidFill>
                  <a:srgbClr val="000000"/>
                </a:solidFill>
              </a:defRPr>
            </a:pPr>
            <a:r>
              <a:rPr b="1" sz="3600">
                <a:solidFill>
                  <a:srgbClr val="FFFFFF"/>
                </a:solidFill>
                <a:latin typeface="Avenir Book"/>
                <a:ea typeface="Avenir Book"/>
                <a:cs typeface="Avenir Book"/>
                <a:sym typeface="Avenir Book"/>
              </a:rPr>
              <a:t>In itself money is worth nothing.</a:t>
            </a:r>
            <a:endParaRPr b="1" sz="3600">
              <a:solidFill>
                <a:srgbClr val="FFFFFF"/>
              </a:solidFill>
              <a:latin typeface="Avenir Book"/>
              <a:ea typeface="Avenir Book"/>
              <a:cs typeface="Avenir Book"/>
              <a:sym typeface="Avenir Book"/>
            </a:endParaRPr>
          </a:p>
          <a:p>
            <a:pPr lvl="0">
              <a:defRPr sz="1800">
                <a:solidFill>
                  <a:srgbClr val="000000"/>
                </a:solidFill>
              </a:defRPr>
            </a:pPr>
            <a:r>
              <a:rPr b="1" sz="3600">
                <a:solidFill>
                  <a:srgbClr val="FFFFFF"/>
                </a:solidFill>
                <a:latin typeface="Avenir Book"/>
                <a:ea typeface="Avenir Book"/>
                <a:cs typeface="Avenir Book"/>
                <a:sym typeface="Avenir Book"/>
              </a:rPr>
              <a:t>But money has the power to buy anything we want.</a:t>
            </a:r>
          </a:p>
        </p:txBody>
      </p:sp>
      <p:pic>
        <p:nvPicPr>
          <p:cNvPr id="103"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prstGeom prst="rect">
            <a:avLst/>
          </a:prstGeom>
        </p:spPr>
        <p:txBody>
          <a:bodyPr/>
          <a:lstStyle>
            <a:lvl1pPr defTabSz="368045">
              <a:defRPr b="1" spc="624" sz="3906">
                <a:latin typeface="Avenir Book"/>
                <a:ea typeface="Avenir Book"/>
                <a:cs typeface="Avenir Book"/>
                <a:sym typeface="Avenir Book"/>
              </a:defRPr>
            </a:lvl1pPr>
          </a:lstStyle>
          <a:p>
            <a:pPr lvl="0">
              <a:defRPr b="0" cap="none" spc="0" sz="1800">
                <a:solidFill>
                  <a:srgbClr val="000000"/>
                </a:solidFill>
              </a:defRPr>
            </a:pPr>
            <a:r>
              <a:rPr b="1" cap="all" spc="624" sz="3906">
                <a:solidFill>
                  <a:srgbClr val="FFFFFF"/>
                </a:solidFill>
              </a:rPr>
              <a:t>Often, we see money as the portal through which we can have all that our hearts desire </a:t>
            </a:r>
          </a:p>
        </p:txBody>
      </p:sp>
      <p:pic>
        <p:nvPicPr>
          <p:cNvPr id="106"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lvl1pPr defTabSz="508254">
              <a:defRPr b="1" spc="863" sz="5394">
                <a:latin typeface="Avenir Book"/>
                <a:ea typeface="Avenir Book"/>
                <a:cs typeface="Avenir Book"/>
                <a:sym typeface="Avenir Book"/>
              </a:defRPr>
            </a:lvl1pPr>
          </a:lstStyle>
          <a:p>
            <a:pPr lvl="0">
              <a:defRPr b="0" cap="none" spc="0" sz="1800">
                <a:solidFill>
                  <a:srgbClr val="000000"/>
                </a:solidFill>
              </a:defRPr>
            </a:pPr>
            <a:r>
              <a:rPr b="1" cap="all" spc="863" sz="5394">
                <a:solidFill>
                  <a:srgbClr val="FFFFFF"/>
                </a:solidFill>
              </a:rPr>
              <a:t>Jesus drew three responses from people</a:t>
            </a:r>
          </a:p>
        </p:txBody>
      </p:sp>
      <p:sp>
        <p:nvSpPr>
          <p:cNvPr id="49" name="Shape 49"/>
          <p:cNvSpPr/>
          <p:nvPr>
            <p:ph type="body" idx="1"/>
          </p:nvPr>
        </p:nvSpPr>
        <p:spPr>
          <a:prstGeom prst="rect">
            <a:avLst/>
          </a:prstGeom>
        </p:spPr>
        <p:txBody>
          <a:bodyPr/>
          <a:lstStyle/>
          <a:p>
            <a:pPr lvl="0"/>
          </a:p>
        </p:txBody>
      </p:sp>
      <p:pic>
        <p:nvPicPr>
          <p:cNvPr id="50"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title"/>
          </p:nvPr>
        </p:nvSpPr>
        <p:spPr>
          <a:prstGeom prst="rect">
            <a:avLst/>
          </a:prstGeom>
        </p:spPr>
        <p:txBody>
          <a:bodyPr/>
          <a:lstStyle>
            <a:lvl1pPr defTabSz="286258">
              <a:defRPr b="1" spc="486" sz="3038">
                <a:latin typeface="Avenir Book"/>
                <a:ea typeface="Avenir Book"/>
                <a:cs typeface="Avenir Book"/>
                <a:sym typeface="Avenir Book"/>
              </a:defRPr>
            </a:lvl1pPr>
          </a:lstStyle>
          <a:p>
            <a:pPr lvl="0">
              <a:defRPr b="0" cap="none" spc="0" sz="1800">
                <a:solidFill>
                  <a:srgbClr val="000000"/>
                </a:solidFill>
              </a:defRPr>
            </a:pPr>
            <a:r>
              <a:rPr b="1" cap="all" spc="486" sz="3038">
                <a:solidFill>
                  <a:srgbClr val="FFFFFF"/>
                </a:solidFill>
              </a:rPr>
              <a:t>Very often, money is the one idol that comes to represent most other idolatries of our hearts</a:t>
            </a:r>
            <a:endParaRPr b="1" cap="all" spc="486" sz="3038">
              <a:solidFill>
                <a:srgbClr val="FFFFFF"/>
              </a:solidFill>
            </a:endParaRPr>
          </a:p>
        </p:txBody>
      </p:sp>
      <p:pic>
        <p:nvPicPr>
          <p:cNvPr id="109"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lvl1pPr defTabSz="519937">
              <a:defRPr b="1" spc="882" sz="5518">
                <a:latin typeface="Avenir Book"/>
                <a:ea typeface="Avenir Book"/>
                <a:cs typeface="Avenir Book"/>
                <a:sym typeface="Avenir Book"/>
              </a:defRPr>
            </a:lvl1pPr>
          </a:lstStyle>
          <a:p>
            <a:pPr lvl="0">
              <a:defRPr b="0" cap="none" spc="0" sz="1800">
                <a:solidFill>
                  <a:srgbClr val="000000"/>
                </a:solidFill>
              </a:defRPr>
            </a:pPr>
            <a:r>
              <a:rPr b="1" cap="all" spc="882" sz="5518">
                <a:solidFill>
                  <a:srgbClr val="FFFFFF"/>
                </a:solidFill>
              </a:rPr>
              <a:t>Money is the currency of our idolatries </a:t>
            </a:r>
          </a:p>
        </p:txBody>
      </p:sp>
      <p:pic>
        <p:nvPicPr>
          <p:cNvPr id="112"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660400" y="3454637"/>
            <a:ext cx="11683999" cy="3242784"/>
          </a:xfrm>
          <a:prstGeom prst="rect">
            <a:avLst/>
          </a:prstGeom>
        </p:spPr>
        <p:txBody>
          <a:bodyPr/>
          <a:lstStyle/>
          <a:p>
            <a:pPr lvl="0" algn="just" defTabSz="251206">
              <a:defRPr cap="none" spc="0" sz="1800">
                <a:solidFill>
                  <a:srgbClr val="000000"/>
                </a:solidFill>
              </a:defRPr>
            </a:pPr>
            <a:r>
              <a:rPr b="1" sz="4300">
                <a:solidFill>
                  <a:srgbClr val="FFFFFF"/>
                </a:solidFill>
                <a:latin typeface="Avenir Book"/>
                <a:ea typeface="Avenir Book"/>
                <a:cs typeface="Avenir Book"/>
                <a:sym typeface="Avenir Book"/>
              </a:rPr>
              <a:t>To over come our philarguria of money, we must uncover and understand the specific heart idolatry money has come to represent</a:t>
            </a:r>
            <a:endParaRPr b="1" sz="4300">
              <a:solidFill>
                <a:srgbClr val="FFFFFF"/>
              </a:solidFill>
              <a:latin typeface="Avenir Book"/>
              <a:ea typeface="Avenir Book"/>
              <a:cs typeface="Avenir Book"/>
              <a:sym typeface="Avenir Book"/>
            </a:endParaRPr>
          </a:p>
          <a:p>
            <a:pPr lvl="0" algn="just" defTabSz="251206">
              <a:defRPr cap="none" spc="0" sz="1800">
                <a:solidFill>
                  <a:srgbClr val="000000"/>
                </a:solidFill>
              </a:defRPr>
            </a:pPr>
            <a:endParaRPr b="1" sz="1376">
              <a:solidFill>
                <a:srgbClr val="FFFFFF"/>
              </a:solidFill>
              <a:latin typeface="Avenir Book"/>
              <a:ea typeface="Avenir Book"/>
              <a:cs typeface="Avenir Book"/>
              <a:sym typeface="Avenir Book"/>
            </a:endParaRPr>
          </a:p>
        </p:txBody>
      </p:sp>
      <p:pic>
        <p:nvPicPr>
          <p:cNvPr id="115"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xfrm>
            <a:off x="660400" y="3139504"/>
            <a:ext cx="11683999" cy="3171407"/>
          </a:xfrm>
          <a:prstGeom prst="rect">
            <a:avLst/>
          </a:prstGeom>
        </p:spPr>
        <p:txBody>
          <a:bodyPr/>
          <a:lstStyle>
            <a:lvl1pPr defTabSz="251206">
              <a:lnSpc>
                <a:spcPct val="125000"/>
              </a:lnSpc>
              <a:defRPr b="1" spc="584" sz="3655">
                <a:latin typeface="Avenir Book"/>
                <a:ea typeface="Avenir Book"/>
                <a:cs typeface="Avenir Book"/>
                <a:sym typeface="Avenir Book"/>
              </a:defRPr>
            </a:lvl1pPr>
          </a:lstStyle>
          <a:p>
            <a:pPr lvl="0">
              <a:defRPr b="0" cap="none" spc="0" sz="1800">
                <a:solidFill>
                  <a:srgbClr val="000000"/>
                </a:solidFill>
              </a:defRPr>
            </a:pPr>
            <a:r>
              <a:rPr b="1" cap="all" spc="584" sz="3655">
                <a:solidFill>
                  <a:srgbClr val="FFFFFF"/>
                </a:solidFill>
              </a:rPr>
              <a:t>2) A fan hopes more in money than Christ; a follower hopes more in Christ than in money </a:t>
            </a:r>
            <a:endParaRPr b="1" cap="all" spc="584" sz="3655">
              <a:solidFill>
                <a:srgbClr val="FFFFFF"/>
              </a:solidFill>
            </a:endParaRPr>
          </a:p>
        </p:txBody>
      </p:sp>
      <p:pic>
        <p:nvPicPr>
          <p:cNvPr id="118"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386294" y="398874"/>
            <a:ext cx="11683996" cy="8955850"/>
          </a:xfrm>
          <a:prstGeom prst="rect">
            <a:avLst/>
          </a:prstGeom>
        </p:spPr>
        <p:txBody>
          <a:bodyPr/>
          <a:lstStyle/>
          <a:p>
            <a:pPr lvl="0" algn="just">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1 Timothy 6</a:t>
            </a:r>
            <a:endParaRPr b="1" sz="3600">
              <a:solidFill>
                <a:srgbClr val="FFFFFF"/>
              </a:solidFill>
              <a:latin typeface="Avenir Book"/>
              <a:ea typeface="Avenir Book"/>
              <a:cs typeface="Avenir Book"/>
              <a:sym typeface="Avenir Book"/>
            </a:endParaRPr>
          </a:p>
          <a:p>
            <a:pPr lvl="0" algn="just">
              <a:spcBef>
                <a:spcPts val="4200"/>
              </a:spcBef>
              <a:defRPr cap="none" spc="0" sz="1800">
                <a:solidFill>
                  <a:srgbClr val="000000"/>
                </a:solidFill>
              </a:defRPr>
            </a:pPr>
            <a:endParaRPr b="1" sz="3600">
              <a:solidFill>
                <a:srgbClr val="FFFFFF"/>
              </a:solidFill>
              <a:latin typeface="Avenir Book"/>
              <a:ea typeface="Avenir Book"/>
              <a:cs typeface="Avenir Book"/>
              <a:sym typeface="Avenir Book"/>
            </a:endParaRPr>
          </a:p>
          <a:p>
            <a:pPr lvl="0" algn="just">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17 Command those who are rich in this present world not to be arrogant </a:t>
            </a:r>
            <a:r>
              <a:rPr b="1" i="1" sz="3600" u="sng">
                <a:solidFill>
                  <a:srgbClr val="FFFFFF"/>
                </a:solidFill>
                <a:latin typeface="Avenir Book"/>
                <a:ea typeface="Avenir Book"/>
                <a:cs typeface="Avenir Book"/>
                <a:sym typeface="Avenir Book"/>
              </a:rPr>
              <a:t>nor to put their hope in wealth</a:t>
            </a:r>
            <a:r>
              <a:rPr b="1" sz="3600">
                <a:solidFill>
                  <a:srgbClr val="FFFFFF"/>
                </a:solidFill>
                <a:latin typeface="Avenir Book"/>
                <a:ea typeface="Avenir Book"/>
                <a:cs typeface="Avenir Book"/>
                <a:sym typeface="Avenir Book"/>
              </a:rPr>
              <a:t>, </a:t>
            </a:r>
            <a:r>
              <a:rPr b="1" sz="3600">
                <a:solidFill>
                  <a:srgbClr val="274EFA"/>
                </a:solidFill>
                <a:latin typeface="Avenir Book"/>
                <a:ea typeface="Avenir Book"/>
                <a:cs typeface="Avenir Book"/>
                <a:sym typeface="Avenir Book"/>
              </a:rPr>
              <a:t>which is so uncertain</a:t>
            </a:r>
            <a:r>
              <a:rPr b="1" sz="3600">
                <a:solidFill>
                  <a:srgbClr val="FFFFFF"/>
                </a:solidFill>
                <a:latin typeface="Avenir Book"/>
                <a:ea typeface="Avenir Book"/>
                <a:cs typeface="Avenir Book"/>
                <a:sym typeface="Avenir Book"/>
              </a:rPr>
              <a:t>, </a:t>
            </a:r>
            <a:r>
              <a:rPr b="1" i="1" sz="3600" u="sng">
                <a:solidFill>
                  <a:srgbClr val="FFFFFF"/>
                </a:solidFill>
                <a:latin typeface="Avenir Book"/>
                <a:ea typeface="Avenir Book"/>
                <a:cs typeface="Avenir Book"/>
                <a:sym typeface="Avenir Book"/>
              </a:rPr>
              <a:t>but to put their hope in God,</a:t>
            </a:r>
            <a:r>
              <a:rPr b="1" sz="3600">
                <a:solidFill>
                  <a:srgbClr val="FFFFFF"/>
                </a:solidFill>
                <a:latin typeface="Avenir Book"/>
                <a:ea typeface="Avenir Book"/>
                <a:cs typeface="Avenir Book"/>
                <a:sym typeface="Avenir Book"/>
              </a:rPr>
              <a:t> who richly provides us with everything for our enjoyment.</a:t>
            </a:r>
          </a:p>
        </p:txBody>
      </p:sp>
      <p:pic>
        <p:nvPicPr>
          <p:cNvPr id="121"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AE501F76-F64D-4119-83F8-8E891D6F0D81-L0-001.jpeg"/>
          <p:cNvPicPr/>
          <p:nvPr/>
        </p:nvPicPr>
        <p:blipFill>
          <a:blip r:embed="rId2">
            <a:extLst/>
          </a:blip>
          <a:stretch>
            <a:fillRect/>
          </a:stretch>
        </p:blipFill>
        <p:spPr>
          <a:xfrm>
            <a:off x="-1378528" y="-280238"/>
            <a:ext cx="10314075" cy="10314075"/>
          </a:xfrm>
          <a:prstGeom prst="rect">
            <a:avLst/>
          </a:prstGeom>
          <a:ln w="12700">
            <a:miter lim="400000"/>
          </a:ln>
        </p:spPr>
      </p:pic>
      <p:sp>
        <p:nvSpPr>
          <p:cNvPr id="124" name="Shape 124"/>
          <p:cNvSpPr/>
          <p:nvPr/>
        </p:nvSpPr>
        <p:spPr>
          <a:xfrm>
            <a:off x="7369638" y="3968243"/>
            <a:ext cx="6874368"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000">
                <a:latin typeface="Avenir Book"/>
                <a:ea typeface="Avenir Book"/>
                <a:cs typeface="Avenir Book"/>
                <a:sym typeface="Avenir Book"/>
              </a:defRPr>
            </a:lvl1pPr>
          </a:lstStyle>
          <a:p>
            <a:pPr lvl="0">
              <a:defRPr b="0" sz="1800">
                <a:solidFill>
                  <a:srgbClr val="000000"/>
                </a:solidFill>
              </a:defRPr>
            </a:pPr>
            <a:r>
              <a:rPr b="1" sz="5000">
                <a:solidFill>
                  <a:srgbClr val="FFFFFF"/>
                </a:solidFill>
              </a:rPr>
              <a:t>Enjoyment</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5508C0DC-35FD-4231-A3FC-DBB95D617156-L0-001.jpeg"/>
          <p:cNvPicPr/>
          <p:nvPr/>
        </p:nvPicPr>
        <p:blipFill>
          <a:blip r:embed="rId2">
            <a:extLst/>
          </a:blip>
          <a:stretch>
            <a:fillRect/>
          </a:stretch>
        </p:blipFill>
        <p:spPr>
          <a:xfrm>
            <a:off x="2537" y="-9307"/>
            <a:ext cx="13161142" cy="9870857"/>
          </a:xfrm>
          <a:prstGeom prst="rect">
            <a:avLst/>
          </a:prstGeom>
          <a:ln w="12700">
            <a:miter lim="400000"/>
          </a:ln>
        </p:spPr>
      </p:pic>
      <p:sp>
        <p:nvSpPr>
          <p:cNvPr id="127" name="Shape 127"/>
          <p:cNvSpPr/>
          <p:nvPr/>
        </p:nvSpPr>
        <p:spPr>
          <a:xfrm>
            <a:off x="9150968" y="5227067"/>
            <a:ext cx="2728824" cy="1003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200">
                <a:latin typeface="Avenir Book"/>
                <a:ea typeface="Avenir Book"/>
                <a:cs typeface="Avenir Book"/>
                <a:sym typeface="Avenir Book"/>
              </a:defRPr>
            </a:lvl1pPr>
          </a:lstStyle>
          <a:p>
            <a:pPr lvl="0">
              <a:defRPr b="0" sz="1800">
                <a:solidFill>
                  <a:srgbClr val="000000"/>
                </a:solidFill>
              </a:defRPr>
            </a:pPr>
            <a:r>
              <a:rPr b="1" sz="5200">
                <a:solidFill>
                  <a:srgbClr val="FFFFFF"/>
                </a:solidFill>
              </a:rPr>
              <a:t>Comfort</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9" name="8B6D9A2D-34CF-4746-9B41-E62762AFDE84-L0-001.jpeg"/>
          <p:cNvPicPr/>
          <p:nvPr/>
        </p:nvPicPr>
        <p:blipFill>
          <a:blip r:embed="rId2">
            <a:extLst/>
          </a:blip>
          <a:stretch>
            <a:fillRect/>
          </a:stretch>
        </p:blipFill>
        <p:spPr>
          <a:xfrm>
            <a:off x="-1359682" y="-436632"/>
            <a:ext cx="15724162" cy="10413843"/>
          </a:xfrm>
          <a:prstGeom prst="rect">
            <a:avLst/>
          </a:prstGeom>
          <a:ln w="12700">
            <a:miter lim="400000"/>
          </a:ln>
        </p:spPr>
      </p:pic>
      <p:sp>
        <p:nvSpPr>
          <p:cNvPr id="130" name="Shape 130"/>
          <p:cNvSpPr/>
          <p:nvPr/>
        </p:nvSpPr>
        <p:spPr>
          <a:xfrm>
            <a:off x="-185984" y="1741216"/>
            <a:ext cx="6874368"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000">
                <a:latin typeface="Avenir Book"/>
                <a:ea typeface="Avenir Book"/>
                <a:cs typeface="Avenir Book"/>
                <a:sym typeface="Avenir Book"/>
              </a:defRPr>
            </a:lvl1pPr>
          </a:lstStyle>
          <a:p>
            <a:pPr lvl="0">
              <a:defRPr b="0" sz="1800">
                <a:solidFill>
                  <a:srgbClr val="000000"/>
                </a:solidFill>
              </a:defRPr>
            </a:pPr>
            <a:r>
              <a:rPr b="1" sz="5000">
                <a:solidFill>
                  <a:srgbClr val="FFFFFF"/>
                </a:solidFill>
              </a:rPr>
              <a:t>Security</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660400" y="486045"/>
            <a:ext cx="11684000" cy="2222501"/>
          </a:xfrm>
          <a:prstGeom prst="rect">
            <a:avLst/>
          </a:prstGeom>
        </p:spPr>
        <p:txBody>
          <a:bodyPr/>
          <a:lstStyle>
            <a:lvl1pPr algn="ctr">
              <a:defRPr b="1" spc="928" sz="5800">
                <a:latin typeface="Avenir Book"/>
                <a:ea typeface="Avenir Book"/>
                <a:cs typeface="Avenir Book"/>
                <a:sym typeface="Avenir Book"/>
              </a:defRPr>
            </a:lvl1pPr>
          </a:lstStyle>
          <a:p>
            <a:pPr lvl="0">
              <a:defRPr b="0" cap="none" spc="0" sz="1800">
                <a:solidFill>
                  <a:srgbClr val="000000"/>
                </a:solidFill>
              </a:defRPr>
            </a:pPr>
            <a:r>
              <a:rPr b="1" cap="all" spc="928" sz="5800">
                <a:solidFill>
                  <a:srgbClr val="FFFFFF"/>
                </a:solidFill>
              </a:rPr>
              <a:t>Twenties - enjoyment</a:t>
            </a:r>
          </a:p>
        </p:txBody>
      </p:sp>
      <p:sp>
        <p:nvSpPr>
          <p:cNvPr id="133" name="Shape 133"/>
          <p:cNvSpPr/>
          <p:nvPr/>
        </p:nvSpPr>
        <p:spPr>
          <a:xfrm>
            <a:off x="4470557" y="9626600"/>
            <a:ext cx="11684001" cy="2222500"/>
          </a:xfrm>
          <a:prstGeom prst="rect">
            <a:avLst/>
          </a:prstGeom>
          <a:ln w="12700">
            <a:miter lim="400000"/>
          </a:ln>
        </p:spPr>
        <p:txBody>
          <a:bodyPr lIns="0" tIns="0" rIns="0" bIns="0" anchor="ctr">
            <a:normAutofit fontScale="100000" lnSpcReduction="0"/>
          </a:bodyPr>
          <a:lstStyle/>
          <a:p>
            <a:pPr lvl="0" algn="l">
              <a:defRPr cap="all" spc="992" sz="6200"/>
            </a:pPr>
          </a:p>
        </p:txBody>
      </p:sp>
      <p:sp>
        <p:nvSpPr>
          <p:cNvPr id="134" name="Shape 134"/>
          <p:cNvSpPr/>
          <p:nvPr/>
        </p:nvSpPr>
        <p:spPr>
          <a:xfrm>
            <a:off x="9754017" y="114274"/>
            <a:ext cx="11683999" cy="2222501"/>
          </a:xfrm>
          <a:prstGeom prst="rect">
            <a:avLst/>
          </a:prstGeom>
          <a:ln w="12700">
            <a:miter lim="400000"/>
          </a:ln>
        </p:spPr>
        <p:txBody>
          <a:bodyPr lIns="0" tIns="0" rIns="0" bIns="0" anchor="ctr">
            <a:normAutofit fontScale="100000" lnSpcReduction="0"/>
          </a:bodyPr>
          <a:lstStyle/>
          <a:p>
            <a:pPr lvl="0" algn="l">
              <a:defRPr cap="all" spc="992" sz="6200"/>
            </a:pPr>
          </a:p>
        </p:txBody>
      </p:sp>
      <p:sp>
        <p:nvSpPr>
          <p:cNvPr id="135" name="Shape 135"/>
          <p:cNvSpPr/>
          <p:nvPr/>
        </p:nvSpPr>
        <p:spPr>
          <a:xfrm>
            <a:off x="660399" y="3160998"/>
            <a:ext cx="11684001" cy="222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cap="all" spc="928" sz="5800">
                <a:solidFill>
                  <a:srgbClr val="274EFA"/>
                </a:solidFill>
                <a:latin typeface="Avenir Book"/>
                <a:ea typeface="Avenir Book"/>
                <a:cs typeface="Avenir Book"/>
                <a:sym typeface="Avenir Book"/>
              </a:defRPr>
            </a:lvl1pPr>
          </a:lstStyle>
          <a:p>
            <a:pPr lvl="0">
              <a:defRPr b="0" cap="none" spc="0" sz="1800">
                <a:solidFill>
                  <a:srgbClr val="000000"/>
                </a:solidFill>
              </a:defRPr>
            </a:pPr>
            <a:r>
              <a:rPr b="1" cap="all" spc="928" sz="5800">
                <a:solidFill>
                  <a:srgbClr val="274EFA"/>
                </a:solidFill>
              </a:rPr>
              <a:t>Thirties - comfort</a:t>
            </a:r>
          </a:p>
        </p:txBody>
      </p:sp>
      <p:sp>
        <p:nvSpPr>
          <p:cNvPr id="136" name="Shape 136"/>
          <p:cNvSpPr/>
          <p:nvPr/>
        </p:nvSpPr>
        <p:spPr>
          <a:xfrm>
            <a:off x="660400" y="6207722"/>
            <a:ext cx="11684000" cy="222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cap="all" spc="928" sz="5800">
                <a:latin typeface="Avenir Book"/>
                <a:ea typeface="Avenir Book"/>
                <a:cs typeface="Avenir Book"/>
                <a:sym typeface="Avenir Book"/>
              </a:defRPr>
            </a:lvl1pPr>
          </a:lstStyle>
          <a:p>
            <a:pPr lvl="0">
              <a:defRPr b="0" cap="none" spc="0" sz="1800">
                <a:solidFill>
                  <a:srgbClr val="000000"/>
                </a:solidFill>
              </a:defRPr>
            </a:pPr>
            <a:r>
              <a:rPr b="1" cap="all" spc="928" sz="5800">
                <a:solidFill>
                  <a:srgbClr val="FFFFFF"/>
                </a:solidFill>
              </a:rPr>
              <a:t>Forties - security</a:t>
            </a:r>
          </a:p>
        </p:txBody>
      </p:sp>
      <p:pic>
        <p:nvPicPr>
          <p:cNvPr id="137"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prstGeom prst="rect">
            <a:avLst/>
          </a:prstGeom>
        </p:spPr>
        <p:txBody>
          <a:bodyPr/>
          <a:lstStyle/>
          <a:p>
            <a:pPr lvl="0" defTabSz="508254">
              <a:spcBef>
                <a:spcPts val="3600"/>
              </a:spcBef>
              <a:defRPr cap="none" spc="0" sz="1800">
                <a:solidFill>
                  <a:srgbClr val="000000"/>
                </a:solidFill>
              </a:defRPr>
            </a:pPr>
            <a:r>
              <a:rPr b="1" sz="3132">
                <a:solidFill>
                  <a:srgbClr val="FFFFFF"/>
                </a:solidFill>
                <a:latin typeface="Avenir Book"/>
                <a:ea typeface="Avenir Book"/>
                <a:cs typeface="Avenir Book"/>
                <a:sym typeface="Avenir Book"/>
              </a:rPr>
              <a:t>3) A fan loves Christ for money; a follower loves Christ </a:t>
            </a:r>
            <a:r>
              <a:rPr b="1" sz="3132">
                <a:solidFill>
                  <a:srgbClr val="274EFA"/>
                </a:solidFill>
                <a:latin typeface="Avenir Book"/>
                <a:ea typeface="Avenir Book"/>
                <a:cs typeface="Avenir Book"/>
                <a:sym typeface="Avenir Book"/>
              </a:rPr>
              <a:t>WITH</a:t>
            </a:r>
            <a:r>
              <a:rPr b="1" sz="3132">
                <a:solidFill>
                  <a:srgbClr val="FFFFFF"/>
                </a:solidFill>
                <a:latin typeface="Avenir Book"/>
                <a:ea typeface="Avenir Book"/>
                <a:cs typeface="Avenir Book"/>
                <a:sym typeface="Avenir Book"/>
              </a:rPr>
              <a:t> his money</a:t>
            </a:r>
            <a:endParaRPr b="1" sz="3132">
              <a:solidFill>
                <a:srgbClr val="FFFFFF"/>
              </a:solidFill>
              <a:latin typeface="Avenir Book"/>
              <a:ea typeface="Avenir Book"/>
              <a:cs typeface="Avenir Book"/>
              <a:sym typeface="Avenir Book"/>
            </a:endParaRPr>
          </a:p>
        </p:txBody>
      </p:sp>
      <p:pic>
        <p:nvPicPr>
          <p:cNvPr id="140"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lvl1pPr>
              <a:defRPr b="1">
                <a:latin typeface="Avenir Book"/>
                <a:ea typeface="Avenir Book"/>
                <a:cs typeface="Avenir Book"/>
                <a:sym typeface="Avenir Book"/>
              </a:defRPr>
            </a:lvl1pPr>
          </a:lstStyle>
          <a:p>
            <a:pPr lvl="0">
              <a:defRPr b="0" cap="none" spc="0" sz="1800">
                <a:solidFill>
                  <a:srgbClr val="000000"/>
                </a:solidFill>
              </a:defRPr>
            </a:pPr>
            <a:r>
              <a:rPr b="1" cap="all" spc="720" sz="4500">
                <a:solidFill>
                  <a:srgbClr val="FFFFFF"/>
                </a:solidFill>
              </a:rPr>
              <a:t>Three responses to jesus</a:t>
            </a:r>
          </a:p>
        </p:txBody>
      </p:sp>
      <p:sp>
        <p:nvSpPr>
          <p:cNvPr id="53" name="Shape 53"/>
          <p:cNvSpPr/>
          <p:nvPr>
            <p:ph type="body" idx="1"/>
          </p:nvPr>
        </p:nvSpPr>
        <p:spPr>
          <a:xfrm>
            <a:off x="660399" y="801050"/>
            <a:ext cx="11684001" cy="6718301"/>
          </a:xfrm>
          <a:prstGeom prst="rect">
            <a:avLst/>
          </a:prstGeom>
        </p:spPr>
        <p:txBody>
          <a:bodyPr/>
          <a:lstStyle/>
          <a:p>
            <a:pPr lvl="0">
              <a:defRPr sz="1800">
                <a:solidFill>
                  <a:srgbClr val="000000"/>
                </a:solidFill>
              </a:defRPr>
            </a:pPr>
            <a:r>
              <a:rPr b="1" sz="3600">
                <a:solidFill>
                  <a:srgbClr val="FFFFFF"/>
                </a:solidFill>
                <a:latin typeface="Avenir Book"/>
                <a:ea typeface="Avenir Book"/>
                <a:cs typeface="Avenir Book"/>
                <a:sym typeface="Avenir Book"/>
              </a:rPr>
              <a:t>Many people hated Jesus Christ</a:t>
            </a:r>
            <a:endParaRPr b="1" sz="3600">
              <a:solidFill>
                <a:srgbClr val="FFFFFF"/>
              </a:solidFill>
              <a:latin typeface="Avenir Book"/>
              <a:ea typeface="Avenir Book"/>
              <a:cs typeface="Avenir Book"/>
              <a:sym typeface="Avenir Book"/>
            </a:endParaRPr>
          </a:p>
          <a:p>
            <a:pPr lvl="0">
              <a:defRPr sz="1800">
                <a:solidFill>
                  <a:srgbClr val="000000"/>
                </a:solidFill>
              </a:defRPr>
            </a:pPr>
            <a:r>
              <a:rPr b="1" sz="3600">
                <a:solidFill>
                  <a:srgbClr val="FFFFFF"/>
                </a:solidFill>
                <a:latin typeface="Avenir Book"/>
                <a:ea typeface="Avenir Book"/>
                <a:cs typeface="Avenir Book"/>
                <a:sym typeface="Avenir Book"/>
              </a:rPr>
              <a:t>Many became His fans</a:t>
            </a:r>
            <a:endParaRPr b="1" sz="3600">
              <a:solidFill>
                <a:srgbClr val="FFFFFF"/>
              </a:solidFill>
              <a:latin typeface="Avenir Book"/>
              <a:ea typeface="Avenir Book"/>
              <a:cs typeface="Avenir Book"/>
              <a:sym typeface="Avenir Book"/>
            </a:endParaRPr>
          </a:p>
          <a:p>
            <a:pPr lvl="0">
              <a:defRPr sz="1800">
                <a:solidFill>
                  <a:srgbClr val="000000"/>
                </a:solidFill>
              </a:defRPr>
            </a:pPr>
            <a:r>
              <a:rPr b="1" sz="3600">
                <a:solidFill>
                  <a:srgbClr val="FFFFFF"/>
                </a:solidFill>
                <a:latin typeface="Avenir Book"/>
                <a:ea typeface="Avenir Book"/>
                <a:cs typeface="Avenir Book"/>
                <a:sym typeface="Avenir Book"/>
              </a:rPr>
              <a:t>A few became His followers </a:t>
            </a:r>
          </a:p>
        </p:txBody>
      </p:sp>
      <p:pic>
        <p:nvPicPr>
          <p:cNvPr id="54"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386294" y="398874"/>
            <a:ext cx="11683996" cy="8955850"/>
          </a:xfrm>
          <a:prstGeom prst="rect">
            <a:avLst/>
          </a:prstGeom>
        </p:spPr>
        <p:txBody>
          <a:bodyPr/>
          <a:lstStyle/>
          <a:p>
            <a:pPr lvl="0" algn="just">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1 Timothy 6:4-5</a:t>
            </a:r>
            <a:endParaRPr b="1" sz="3600">
              <a:solidFill>
                <a:srgbClr val="FFFFFF"/>
              </a:solidFill>
              <a:latin typeface="Avenir Book"/>
              <a:ea typeface="Avenir Book"/>
              <a:cs typeface="Avenir Book"/>
              <a:sym typeface="Avenir Book"/>
            </a:endParaRPr>
          </a:p>
          <a:p>
            <a:pPr lvl="0" algn="just">
              <a:spcBef>
                <a:spcPts val="4200"/>
              </a:spcBef>
              <a:defRPr cap="none" spc="0" sz="1800">
                <a:solidFill>
                  <a:srgbClr val="000000"/>
                </a:solidFill>
              </a:defRPr>
            </a:pPr>
            <a:r>
              <a:rPr b="1" sz="3600">
                <a:solidFill>
                  <a:srgbClr val="274EFA"/>
                </a:solidFill>
                <a:latin typeface="Avenir Book"/>
                <a:ea typeface="Avenir Book"/>
                <a:cs typeface="Avenir Book"/>
                <a:sym typeface="Avenir Book"/>
              </a:rPr>
              <a:t>FAN</a:t>
            </a:r>
            <a:endParaRPr b="1" sz="3600">
              <a:solidFill>
                <a:srgbClr val="274EFA"/>
              </a:solidFill>
              <a:latin typeface="Avenir Book"/>
              <a:ea typeface="Avenir Book"/>
              <a:cs typeface="Avenir Book"/>
              <a:sym typeface="Avenir Book"/>
            </a:endParaRPr>
          </a:p>
          <a:p>
            <a:pPr lvl="0" algn="just">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“They are conceited and understand nothing. </a:t>
            </a:r>
            <a:endParaRPr b="1" sz="3600">
              <a:solidFill>
                <a:srgbClr val="FFFFFF"/>
              </a:solidFill>
              <a:latin typeface="Avenir Book"/>
              <a:ea typeface="Avenir Book"/>
              <a:cs typeface="Avenir Book"/>
              <a:sym typeface="Avenir Book"/>
            </a:endParaRPr>
          </a:p>
          <a:p>
            <a:pPr lvl="0" algn="just">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They....think that godliness is a means to financial gain.”</a:t>
            </a:r>
            <a:endParaRPr b="1" sz="3600">
              <a:solidFill>
                <a:srgbClr val="FFFFFF"/>
              </a:solidFill>
              <a:latin typeface="Avenir Book"/>
              <a:ea typeface="Avenir Book"/>
              <a:cs typeface="Avenir Book"/>
              <a:sym typeface="Avenir Book"/>
            </a:endParaRPr>
          </a:p>
        </p:txBody>
      </p:sp>
      <p:pic>
        <p:nvPicPr>
          <p:cNvPr id="143"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386294" y="398874"/>
            <a:ext cx="11683996" cy="8955850"/>
          </a:xfrm>
          <a:prstGeom prst="rect">
            <a:avLst/>
          </a:prstGeom>
        </p:spPr>
        <p:txBody>
          <a:bodyPr/>
          <a:lstStyle/>
          <a:p>
            <a:pPr lvl="0" algn="just">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1 Timothy 6</a:t>
            </a:r>
            <a:endParaRPr b="1" sz="3600">
              <a:solidFill>
                <a:srgbClr val="FFFFFF"/>
              </a:solidFill>
              <a:latin typeface="Avenir Book"/>
              <a:ea typeface="Avenir Book"/>
              <a:cs typeface="Avenir Book"/>
              <a:sym typeface="Avenir Book"/>
            </a:endParaRPr>
          </a:p>
          <a:p>
            <a:pPr lvl="0" algn="just">
              <a:spcBef>
                <a:spcPts val="4200"/>
              </a:spcBef>
              <a:defRPr cap="none" spc="0" sz="1800">
                <a:solidFill>
                  <a:srgbClr val="000000"/>
                </a:solidFill>
              </a:defRPr>
            </a:pPr>
            <a:endParaRPr b="1" sz="3600">
              <a:solidFill>
                <a:srgbClr val="FFFFFF"/>
              </a:solidFill>
              <a:latin typeface="Avenir Book"/>
              <a:ea typeface="Avenir Book"/>
              <a:cs typeface="Avenir Book"/>
              <a:sym typeface="Avenir Book"/>
            </a:endParaRPr>
          </a:p>
          <a:p>
            <a:pPr lvl="0" algn="just">
              <a:spcBef>
                <a:spcPts val="4200"/>
              </a:spcBef>
              <a:defRPr cap="none" spc="0" sz="1800">
                <a:solidFill>
                  <a:srgbClr val="000000"/>
                </a:solidFill>
              </a:defRPr>
            </a:pPr>
            <a:r>
              <a:rPr b="1" sz="3600">
                <a:solidFill>
                  <a:srgbClr val="274EFA"/>
                </a:solidFill>
                <a:latin typeface="Avenir Book"/>
                <a:ea typeface="Avenir Book"/>
                <a:cs typeface="Avenir Book"/>
                <a:sym typeface="Avenir Book"/>
              </a:rPr>
              <a:t>FOLLOWER</a:t>
            </a:r>
            <a:endParaRPr b="1" sz="3600">
              <a:solidFill>
                <a:srgbClr val="274EFA"/>
              </a:solidFill>
              <a:latin typeface="Avenir Book"/>
              <a:ea typeface="Avenir Book"/>
              <a:cs typeface="Avenir Book"/>
              <a:sym typeface="Avenir Book"/>
            </a:endParaRPr>
          </a:p>
          <a:p>
            <a:pPr lvl="0" algn="just">
              <a:spcBef>
                <a:spcPts val="4200"/>
              </a:spcBef>
              <a:defRPr cap="none" spc="0" sz="1800">
                <a:solidFill>
                  <a:srgbClr val="000000"/>
                </a:solidFill>
              </a:defRPr>
            </a:pPr>
            <a:endParaRPr b="1" sz="3600">
              <a:solidFill>
                <a:srgbClr val="FFFFFF"/>
              </a:solidFill>
              <a:latin typeface="Avenir Book"/>
              <a:ea typeface="Avenir Book"/>
              <a:cs typeface="Avenir Book"/>
              <a:sym typeface="Avenir Book"/>
            </a:endParaRPr>
          </a:p>
          <a:p>
            <a:pPr lvl="0" algn="just">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18 Command them (those who are rich) to do good, to be rich in good deeds, and to be generous and willing to share..</a:t>
            </a:r>
          </a:p>
        </p:txBody>
      </p:sp>
      <p:pic>
        <p:nvPicPr>
          <p:cNvPr id="146"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prstGeom prst="rect">
            <a:avLst/>
          </a:prstGeom>
        </p:spPr>
        <p:txBody>
          <a:bodyPr/>
          <a:lstStyle>
            <a:lvl1pPr defTabSz="537463">
              <a:defRPr b="1" spc="912" sz="5704">
                <a:latin typeface="Avenir Book"/>
                <a:ea typeface="Avenir Book"/>
                <a:cs typeface="Avenir Book"/>
                <a:sym typeface="Avenir Book"/>
              </a:defRPr>
            </a:lvl1pPr>
          </a:lstStyle>
          <a:p>
            <a:pPr lvl="0">
              <a:defRPr b="0" cap="none" spc="0" sz="1800">
                <a:solidFill>
                  <a:srgbClr val="000000"/>
                </a:solidFill>
              </a:defRPr>
            </a:pPr>
            <a:r>
              <a:rPr b="1" cap="all" spc="912" sz="5704">
                <a:solidFill>
                  <a:srgbClr val="FFFFFF"/>
                </a:solidFill>
              </a:rPr>
              <a:t>How can I love Christ with my money?</a:t>
            </a:r>
          </a:p>
        </p:txBody>
      </p:sp>
      <p:pic>
        <p:nvPicPr>
          <p:cNvPr id="149"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lvl1pPr defTabSz="560831">
              <a:defRPr b="1" spc="691" sz="4320">
                <a:latin typeface="Avenir Book"/>
                <a:ea typeface="Avenir Book"/>
                <a:cs typeface="Avenir Book"/>
                <a:sym typeface="Avenir Book"/>
              </a:defRPr>
            </a:lvl1pPr>
          </a:lstStyle>
          <a:p>
            <a:pPr lvl="0">
              <a:defRPr b="0" cap="none" spc="0" sz="1800">
                <a:solidFill>
                  <a:srgbClr val="000000"/>
                </a:solidFill>
              </a:defRPr>
            </a:pPr>
            <a:r>
              <a:rPr b="1" cap="all" spc="691" sz="4320">
                <a:solidFill>
                  <a:srgbClr val="FFFFFF"/>
                </a:solidFill>
              </a:rPr>
              <a:t>Loving Christ with my money</a:t>
            </a:r>
          </a:p>
        </p:txBody>
      </p:sp>
      <p:sp>
        <p:nvSpPr>
          <p:cNvPr id="152" name="Shape 152"/>
          <p:cNvSpPr/>
          <p:nvPr>
            <p:ph type="body" idx="1"/>
          </p:nvPr>
        </p:nvSpPr>
        <p:spPr>
          <a:prstGeom prst="rect">
            <a:avLst/>
          </a:prstGeom>
        </p:spPr>
        <p:txBody>
          <a:bodyPr/>
          <a:lstStyle/>
          <a:p>
            <a:pPr lvl="0">
              <a:defRPr sz="1800">
                <a:solidFill>
                  <a:srgbClr val="000000"/>
                </a:solidFill>
              </a:defRPr>
            </a:pPr>
            <a:r>
              <a:rPr b="1" sz="3600">
                <a:solidFill>
                  <a:srgbClr val="FFFFFF"/>
                </a:solidFill>
                <a:latin typeface="Avenir Book"/>
                <a:ea typeface="Avenir Book"/>
                <a:cs typeface="Avenir Book"/>
                <a:sym typeface="Avenir Book"/>
              </a:rPr>
              <a:t>To do good</a:t>
            </a:r>
            <a:endParaRPr b="1" sz="3600">
              <a:solidFill>
                <a:srgbClr val="FFFFFF"/>
              </a:solidFill>
              <a:latin typeface="Avenir Book"/>
              <a:ea typeface="Avenir Book"/>
              <a:cs typeface="Avenir Book"/>
              <a:sym typeface="Avenir Book"/>
            </a:endParaRPr>
          </a:p>
          <a:p>
            <a:pPr lvl="0">
              <a:defRPr sz="1800">
                <a:solidFill>
                  <a:srgbClr val="000000"/>
                </a:solidFill>
              </a:defRPr>
            </a:pPr>
            <a:r>
              <a:rPr b="1" sz="3600">
                <a:solidFill>
                  <a:srgbClr val="FFFFFF"/>
                </a:solidFill>
                <a:latin typeface="Avenir Book"/>
                <a:ea typeface="Avenir Book"/>
                <a:cs typeface="Avenir Book"/>
                <a:sym typeface="Avenir Book"/>
              </a:rPr>
              <a:t>To be rich in good deeds</a:t>
            </a:r>
            <a:endParaRPr b="1" sz="3600">
              <a:solidFill>
                <a:srgbClr val="FFFFFF"/>
              </a:solidFill>
              <a:latin typeface="Avenir Book"/>
              <a:ea typeface="Avenir Book"/>
              <a:cs typeface="Avenir Book"/>
              <a:sym typeface="Avenir Book"/>
            </a:endParaRPr>
          </a:p>
          <a:p>
            <a:pPr lvl="0">
              <a:defRPr sz="1800">
                <a:solidFill>
                  <a:srgbClr val="000000"/>
                </a:solidFill>
              </a:defRPr>
            </a:pPr>
            <a:r>
              <a:rPr b="1" sz="3600">
                <a:solidFill>
                  <a:srgbClr val="FFFFFF"/>
                </a:solidFill>
                <a:latin typeface="Avenir Book"/>
                <a:ea typeface="Avenir Book"/>
                <a:cs typeface="Avenir Book"/>
                <a:sym typeface="Avenir Book"/>
              </a:rPr>
              <a:t>Generous and willing to share</a:t>
            </a:r>
          </a:p>
        </p:txBody>
      </p:sp>
      <p:pic>
        <p:nvPicPr>
          <p:cNvPr id="153"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xfrm>
            <a:off x="355838" y="119683"/>
            <a:ext cx="12551996" cy="9273111"/>
          </a:xfrm>
          <a:prstGeom prst="rect">
            <a:avLst/>
          </a:prstGeom>
        </p:spPr>
        <p:txBody>
          <a:bodyPr/>
          <a:lstStyle/>
          <a:p>
            <a:pPr lvl="0" algn="just">
              <a:defRPr cap="none" spc="0" sz="1800">
                <a:solidFill>
                  <a:srgbClr val="000000"/>
                </a:solidFill>
              </a:defRPr>
            </a:pPr>
            <a:r>
              <a:rPr b="1" sz="5100">
                <a:solidFill>
                  <a:srgbClr val="FFFFFF"/>
                </a:solidFill>
                <a:latin typeface="Avenir Book"/>
                <a:ea typeface="Avenir Book"/>
                <a:cs typeface="Avenir Book"/>
                <a:sym typeface="Avenir Book"/>
              </a:rPr>
              <a:t>Our sins are so wicked that God Himself had to die to atone for our sins</a:t>
            </a:r>
            <a:endParaRPr b="1" sz="5100">
              <a:solidFill>
                <a:srgbClr val="FFFFFF"/>
              </a:solidFill>
              <a:latin typeface="Avenir Book"/>
              <a:ea typeface="Avenir Book"/>
              <a:cs typeface="Avenir Book"/>
              <a:sym typeface="Avenir Book"/>
            </a:endParaRPr>
          </a:p>
          <a:p>
            <a:pPr lvl="0" algn="just">
              <a:defRPr cap="none" spc="0" sz="1800">
                <a:solidFill>
                  <a:srgbClr val="000000"/>
                </a:solidFill>
              </a:defRPr>
            </a:pPr>
            <a:endParaRPr b="1" sz="5100">
              <a:solidFill>
                <a:srgbClr val="FFFFFF"/>
              </a:solidFill>
              <a:latin typeface="Avenir Book"/>
              <a:ea typeface="Avenir Book"/>
              <a:cs typeface="Avenir Book"/>
              <a:sym typeface="Avenir Book"/>
            </a:endParaRPr>
          </a:p>
          <a:p>
            <a:pPr lvl="0" algn="just">
              <a:defRPr cap="none" spc="0" sz="1800">
                <a:solidFill>
                  <a:srgbClr val="000000"/>
                </a:solidFill>
              </a:defRPr>
            </a:pPr>
            <a:r>
              <a:rPr b="1" sz="5100">
                <a:solidFill>
                  <a:srgbClr val="FFFFFF"/>
                </a:solidFill>
                <a:latin typeface="Avenir Book"/>
                <a:ea typeface="Avenir Book"/>
                <a:cs typeface="Avenir Book"/>
                <a:sym typeface="Avenir Book"/>
              </a:rPr>
              <a:t>No other sacrifice was good enough to atone for our sins</a:t>
            </a:r>
            <a:endParaRPr b="1" sz="5100">
              <a:solidFill>
                <a:srgbClr val="FFFFFF"/>
              </a:solidFill>
              <a:latin typeface="Avenir Book"/>
              <a:ea typeface="Avenir Book"/>
              <a:cs typeface="Avenir Book"/>
              <a:sym typeface="Avenir Book"/>
            </a:endParaRPr>
          </a:p>
        </p:txBody>
      </p:sp>
      <p:pic>
        <p:nvPicPr>
          <p:cNvPr id="156"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xfrm>
            <a:off x="386294" y="398874"/>
            <a:ext cx="11683996" cy="8955850"/>
          </a:xfrm>
          <a:prstGeom prst="rect">
            <a:avLst/>
          </a:prstGeom>
        </p:spPr>
        <p:txBody>
          <a:bodyPr/>
          <a:lstStyle/>
          <a:p>
            <a:pPr lvl="0" algn="just">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“For you know the grace of our Lord Jesus Christ, that though he was rich, yet for your sake he became poor, so that you through his poverty might become rich.”</a:t>
            </a:r>
            <a:endParaRPr b="1" sz="3600">
              <a:solidFill>
                <a:srgbClr val="FFFFFF"/>
              </a:solidFill>
              <a:latin typeface="Avenir Book"/>
              <a:ea typeface="Avenir Book"/>
              <a:cs typeface="Avenir Book"/>
              <a:sym typeface="Avenir Book"/>
            </a:endParaRPr>
          </a:p>
          <a:p>
            <a:pPr lvl="0" algn="just">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2 Corinthians 8:9</a:t>
            </a:r>
          </a:p>
        </p:txBody>
      </p:sp>
      <p:pic>
        <p:nvPicPr>
          <p:cNvPr id="159"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660400" y="2674734"/>
            <a:ext cx="11683999" cy="3946026"/>
          </a:xfrm>
          <a:prstGeom prst="rect">
            <a:avLst/>
          </a:prstGeom>
        </p:spPr>
        <p:txBody>
          <a:bodyPr/>
          <a:lstStyle/>
          <a:p>
            <a:pPr lvl="0" defTabSz="344677">
              <a:defRPr cap="none" spc="0" sz="1800">
                <a:solidFill>
                  <a:srgbClr val="000000"/>
                </a:solidFill>
              </a:defRPr>
            </a:pPr>
            <a:r>
              <a:rPr b="1" cap="all" spc="585" sz="3657">
                <a:solidFill>
                  <a:srgbClr val="FFFFFF"/>
                </a:solidFill>
                <a:latin typeface="Avenir Book"/>
                <a:ea typeface="Avenir Book"/>
                <a:cs typeface="Avenir Book"/>
                <a:sym typeface="Avenir Book"/>
              </a:rPr>
              <a:t>1) our tithing is a feeble response to so great a love</a:t>
            </a:r>
            <a:endParaRPr b="1" cap="all" spc="585" sz="3657">
              <a:solidFill>
                <a:srgbClr val="FFFFFF"/>
              </a:solidFill>
              <a:latin typeface="Avenir Book"/>
              <a:ea typeface="Avenir Book"/>
              <a:cs typeface="Avenir Book"/>
              <a:sym typeface="Avenir Book"/>
            </a:endParaRPr>
          </a:p>
          <a:p>
            <a:pPr lvl="0" defTabSz="344677">
              <a:defRPr cap="none" spc="0" sz="1800">
                <a:solidFill>
                  <a:srgbClr val="000000"/>
                </a:solidFill>
              </a:defRPr>
            </a:pPr>
            <a:endParaRPr b="1" cap="all" spc="585" sz="3657">
              <a:solidFill>
                <a:srgbClr val="FFFFFF"/>
              </a:solidFill>
              <a:latin typeface="Avenir Book"/>
              <a:ea typeface="Avenir Book"/>
              <a:cs typeface="Avenir Book"/>
              <a:sym typeface="Avenir Book"/>
            </a:endParaRPr>
          </a:p>
          <a:p>
            <a:pPr lvl="0" defTabSz="344677">
              <a:defRPr cap="none" spc="0" sz="1800">
                <a:solidFill>
                  <a:srgbClr val="000000"/>
                </a:solidFill>
              </a:defRPr>
            </a:pPr>
            <a:r>
              <a:rPr b="1" cap="all" spc="585" sz="3657">
                <a:solidFill>
                  <a:srgbClr val="FFFFFF"/>
                </a:solidFill>
                <a:latin typeface="Avenir Book"/>
                <a:ea typeface="Avenir Book"/>
                <a:cs typeface="Avenir Book"/>
                <a:sym typeface="Avenir Book"/>
              </a:rPr>
              <a:t>2) our tithing is a monthly testing of our own hearts. Do I really love christ?</a:t>
            </a:r>
          </a:p>
        </p:txBody>
      </p:sp>
      <p:pic>
        <p:nvPicPr>
          <p:cNvPr id="162"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prstGeom prst="rect">
            <a:avLst/>
          </a:prstGeom>
        </p:spPr>
        <p:txBody>
          <a:bodyPr/>
          <a:lstStyle>
            <a:lvl1pPr defTabSz="578358">
              <a:defRPr b="1" spc="982" sz="6138">
                <a:latin typeface="Avenir Book"/>
                <a:ea typeface="Avenir Book"/>
                <a:cs typeface="Avenir Book"/>
                <a:sym typeface="Avenir Book"/>
              </a:defRPr>
            </a:lvl1pPr>
          </a:lstStyle>
          <a:p>
            <a:pPr lvl="0">
              <a:defRPr b="0" cap="none" spc="0" sz="1800">
                <a:solidFill>
                  <a:srgbClr val="000000"/>
                </a:solidFill>
              </a:defRPr>
            </a:pPr>
            <a:r>
              <a:rPr b="1" cap="all" spc="982" sz="6138">
                <a:solidFill>
                  <a:srgbClr val="FFFFFF"/>
                </a:solidFill>
              </a:rPr>
              <a:t>Two encounters with Jesus</a:t>
            </a:r>
          </a:p>
        </p:txBody>
      </p:sp>
      <p:pic>
        <p:nvPicPr>
          <p:cNvPr id="165"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xfrm>
            <a:off x="249242" y="167985"/>
            <a:ext cx="12506316" cy="8976016"/>
          </a:xfrm>
          <a:prstGeom prst="rect">
            <a:avLst/>
          </a:prstGeom>
        </p:spPr>
        <p:txBody>
          <a:bodyPr/>
          <a:lstStyle/>
          <a:p>
            <a:pPr lvl="0" defTabSz="455675">
              <a:defRPr cap="none" spc="0" sz="1800">
                <a:solidFill>
                  <a:srgbClr val="000000"/>
                </a:solidFill>
              </a:defRPr>
            </a:pPr>
            <a:r>
              <a:rPr cap="all" spc="561" sz="3509">
                <a:solidFill>
                  <a:srgbClr val="FFFFFF"/>
                </a:solidFill>
              </a:rPr>
              <a:t>Mark 10:17-22</a:t>
            </a:r>
            <a:endParaRPr cap="all" spc="561" sz="3509">
              <a:solidFill>
                <a:srgbClr val="FFFFFF"/>
              </a:solidFill>
            </a:endParaRPr>
          </a:p>
          <a:p>
            <a:pPr lvl="0" defTabSz="455675">
              <a:defRPr cap="none" spc="0" sz="1800">
                <a:solidFill>
                  <a:srgbClr val="000000"/>
                </a:solidFill>
              </a:defRPr>
            </a:pPr>
            <a:endParaRPr cap="all" spc="561" sz="3509">
              <a:solidFill>
                <a:srgbClr val="FFFFFF"/>
              </a:solidFill>
            </a:endParaRPr>
          </a:p>
          <a:p>
            <a:pPr lvl="0" algn="just" defTabSz="455675">
              <a:lnSpc>
                <a:spcPct val="125000"/>
              </a:lnSpc>
              <a:defRPr cap="none" spc="0" sz="1800">
                <a:solidFill>
                  <a:srgbClr val="000000"/>
                </a:solidFill>
              </a:defRPr>
            </a:pPr>
            <a:r>
              <a:rPr b="1" cap="all" spc="374" sz="2340">
                <a:solidFill>
                  <a:srgbClr val="FFFFFF"/>
                </a:solidFill>
                <a:latin typeface="Avenir Book"/>
                <a:ea typeface="Avenir Book"/>
                <a:cs typeface="Avenir Book"/>
                <a:sym typeface="Avenir Book"/>
              </a:rPr>
              <a:t>“As Jesus started on his way, a man ran up to him and fell on his knees before him. “Good teacher,” he asked, “what must I do to inherit eternal life?” “Why do you call me good?” Jesus answered. “No one is good—except God alone. You know the commandments: ‘You shall not murder, you shall not commit adultery, you shall not steal, you shall not give false testimony, you shall not defraud, honor your father and mother.’ ” “Teacher,” he declared, “all these I have kept since I was a boy.” Jesus looked at him and loved him. “One thing you lack,” he said. “Go, sell everything you have and give to the poor, and you will have treasure in heaven. Then come, follow me.” At this the man’s face fell. He went away sad, because he had great wealth.”</a:t>
            </a:r>
          </a:p>
        </p:txBody>
      </p:sp>
      <p:pic>
        <p:nvPicPr>
          <p:cNvPr id="168"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xfrm>
            <a:off x="264469" y="259591"/>
            <a:ext cx="12689055" cy="8808031"/>
          </a:xfrm>
          <a:prstGeom prst="rect">
            <a:avLst/>
          </a:prstGeom>
        </p:spPr>
        <p:txBody>
          <a:bodyPr/>
          <a:lstStyle/>
          <a:p>
            <a:pPr lvl="0" defTabSz="426466">
              <a:lnSpc>
                <a:spcPct val="125000"/>
              </a:lnSpc>
              <a:defRPr cap="none" spc="0" sz="1800">
                <a:solidFill>
                  <a:srgbClr val="000000"/>
                </a:solidFill>
              </a:defRPr>
            </a:pPr>
            <a:r>
              <a:rPr b="1" cap="all" spc="327" sz="2044">
                <a:solidFill>
                  <a:srgbClr val="FFFFFF"/>
                </a:solidFill>
                <a:latin typeface="Avenir Book"/>
                <a:ea typeface="Avenir Book"/>
                <a:cs typeface="Avenir Book"/>
                <a:sym typeface="Avenir Book"/>
              </a:rPr>
              <a:t>Luke 19:1-10</a:t>
            </a:r>
            <a:endParaRPr b="1" cap="all" spc="327" sz="2044">
              <a:solidFill>
                <a:srgbClr val="FFFFFF"/>
              </a:solidFill>
              <a:latin typeface="Avenir Book"/>
              <a:ea typeface="Avenir Book"/>
              <a:cs typeface="Avenir Book"/>
              <a:sym typeface="Avenir Book"/>
            </a:endParaRPr>
          </a:p>
          <a:p>
            <a:pPr lvl="0" defTabSz="426466">
              <a:lnSpc>
                <a:spcPct val="125000"/>
              </a:lnSpc>
              <a:defRPr cap="none" spc="0" sz="1800">
                <a:solidFill>
                  <a:srgbClr val="000000"/>
                </a:solidFill>
              </a:defRPr>
            </a:pPr>
            <a:endParaRPr b="1" cap="all" spc="327" sz="2044">
              <a:solidFill>
                <a:srgbClr val="FFFFFF"/>
              </a:solidFill>
              <a:latin typeface="Avenir Book"/>
              <a:ea typeface="Avenir Book"/>
              <a:cs typeface="Avenir Book"/>
              <a:sym typeface="Avenir Book"/>
            </a:endParaRPr>
          </a:p>
          <a:p>
            <a:pPr lvl="0" defTabSz="426466">
              <a:lnSpc>
                <a:spcPct val="125000"/>
              </a:lnSpc>
              <a:defRPr cap="none" spc="0" sz="1800">
                <a:solidFill>
                  <a:srgbClr val="000000"/>
                </a:solidFill>
              </a:defRPr>
            </a:pPr>
            <a:r>
              <a:rPr b="1" cap="all" spc="327" sz="2044">
                <a:solidFill>
                  <a:srgbClr val="FFFFFF"/>
                </a:solidFill>
                <a:latin typeface="Avenir Book"/>
                <a:ea typeface="Avenir Book"/>
                <a:cs typeface="Avenir Book"/>
                <a:sym typeface="Avenir Book"/>
              </a:rPr>
              <a:t>1 Jesus entered Jericho and was passing through. 2 A man was there by the name of Zacchaeus; he was a chief tax collector and was wealthy. 3 He wanted to see who Jesus was, but because he was short he could not see over the crowd. 4 So he ran ahead and climbed a sycamore-fig tree to see him, since Jesus was coming that way.</a:t>
            </a:r>
            <a:endParaRPr b="1" cap="all" spc="327" sz="2044">
              <a:solidFill>
                <a:srgbClr val="FFFFFF"/>
              </a:solidFill>
              <a:latin typeface="Avenir Book"/>
              <a:ea typeface="Avenir Book"/>
              <a:cs typeface="Avenir Book"/>
              <a:sym typeface="Avenir Book"/>
            </a:endParaRPr>
          </a:p>
          <a:p>
            <a:pPr lvl="0" defTabSz="426466">
              <a:lnSpc>
                <a:spcPct val="125000"/>
              </a:lnSpc>
              <a:defRPr cap="none" spc="0" sz="1800">
                <a:solidFill>
                  <a:srgbClr val="000000"/>
                </a:solidFill>
              </a:defRPr>
            </a:pPr>
            <a:r>
              <a:rPr b="1" cap="all" spc="327" sz="2044">
                <a:solidFill>
                  <a:srgbClr val="FFFFFF"/>
                </a:solidFill>
                <a:latin typeface="Avenir Book"/>
                <a:ea typeface="Avenir Book"/>
                <a:cs typeface="Avenir Book"/>
                <a:sym typeface="Avenir Book"/>
              </a:rPr>
              <a:t>5 When Jesus reached the spot, he looked up and said to him, “Zacchaeus, come down immediately. I must stay at your house today.” 6 So he came down at once and welcomed him gladly.</a:t>
            </a:r>
            <a:endParaRPr b="1" cap="all" spc="327" sz="2044">
              <a:solidFill>
                <a:srgbClr val="FFFFFF"/>
              </a:solidFill>
              <a:latin typeface="Avenir Book"/>
              <a:ea typeface="Avenir Book"/>
              <a:cs typeface="Avenir Book"/>
              <a:sym typeface="Avenir Book"/>
            </a:endParaRPr>
          </a:p>
          <a:p>
            <a:pPr lvl="0" defTabSz="426466">
              <a:lnSpc>
                <a:spcPct val="125000"/>
              </a:lnSpc>
              <a:defRPr cap="none" spc="0" sz="1800">
                <a:solidFill>
                  <a:srgbClr val="000000"/>
                </a:solidFill>
              </a:defRPr>
            </a:pPr>
            <a:r>
              <a:rPr b="1" cap="all" spc="327" sz="2044">
                <a:solidFill>
                  <a:srgbClr val="FFFFFF"/>
                </a:solidFill>
                <a:latin typeface="Avenir Book"/>
                <a:ea typeface="Avenir Book"/>
                <a:cs typeface="Avenir Book"/>
                <a:sym typeface="Avenir Book"/>
              </a:rPr>
              <a:t>7 All the people saw this and began to mutter, “He has gone to be the guest of a sinner.”</a:t>
            </a:r>
            <a:endParaRPr b="1" cap="all" spc="327" sz="2044">
              <a:solidFill>
                <a:srgbClr val="FFFFFF"/>
              </a:solidFill>
              <a:latin typeface="Avenir Book"/>
              <a:ea typeface="Avenir Book"/>
              <a:cs typeface="Avenir Book"/>
              <a:sym typeface="Avenir Book"/>
            </a:endParaRPr>
          </a:p>
          <a:p>
            <a:pPr lvl="0" defTabSz="426466">
              <a:lnSpc>
                <a:spcPct val="125000"/>
              </a:lnSpc>
              <a:defRPr cap="none" spc="0" sz="1800">
                <a:solidFill>
                  <a:srgbClr val="000000"/>
                </a:solidFill>
              </a:defRPr>
            </a:pPr>
            <a:r>
              <a:rPr b="1" cap="all" spc="327" sz="2044">
                <a:solidFill>
                  <a:srgbClr val="FFFFFF"/>
                </a:solidFill>
                <a:latin typeface="Avenir Book"/>
                <a:ea typeface="Avenir Book"/>
                <a:cs typeface="Avenir Book"/>
                <a:sym typeface="Avenir Book"/>
              </a:rPr>
              <a:t>8 But Zacchaeus stood up and said to the Lord, “Look, Lord! Here and now I give half of my possessions to the poor, and if I have cheated anybody out of anything, I will pay back four times the amount.”</a:t>
            </a:r>
            <a:endParaRPr b="1" cap="all" spc="327" sz="2044">
              <a:solidFill>
                <a:srgbClr val="FFFFFF"/>
              </a:solidFill>
              <a:latin typeface="Avenir Book"/>
              <a:ea typeface="Avenir Book"/>
              <a:cs typeface="Avenir Book"/>
              <a:sym typeface="Avenir Book"/>
            </a:endParaRPr>
          </a:p>
          <a:p>
            <a:pPr lvl="0" defTabSz="426466">
              <a:lnSpc>
                <a:spcPct val="125000"/>
              </a:lnSpc>
              <a:defRPr cap="none" spc="0" sz="1800">
                <a:solidFill>
                  <a:srgbClr val="000000"/>
                </a:solidFill>
              </a:defRPr>
            </a:pPr>
            <a:r>
              <a:rPr b="1" cap="all" spc="327" sz="2044">
                <a:solidFill>
                  <a:srgbClr val="FFFFFF"/>
                </a:solidFill>
                <a:latin typeface="Avenir Book"/>
                <a:ea typeface="Avenir Book"/>
                <a:cs typeface="Avenir Book"/>
                <a:sym typeface="Avenir Book"/>
              </a:rPr>
              <a:t>9 Jesus said to him, “Today salvation has come to this house, because this man, too, is a son of Abraham. 10 For the Son of Man came to seek and to save the lost.”</a:t>
            </a:r>
          </a:p>
        </p:txBody>
      </p:sp>
      <p:pic>
        <p:nvPicPr>
          <p:cNvPr id="171"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lvl1pPr defTabSz="496570">
              <a:defRPr b="1" spc="612" sz="3825">
                <a:latin typeface="Avenir Book"/>
                <a:ea typeface="Avenir Book"/>
                <a:cs typeface="Avenir Book"/>
                <a:sym typeface="Avenir Book"/>
              </a:defRPr>
            </a:lvl1pPr>
          </a:lstStyle>
          <a:p>
            <a:pPr lvl="0">
              <a:defRPr b="0" cap="none" spc="0" sz="1800">
                <a:solidFill>
                  <a:srgbClr val="000000"/>
                </a:solidFill>
              </a:defRPr>
            </a:pPr>
            <a:r>
              <a:rPr b="1" cap="all" spc="612" sz="3825">
                <a:solidFill>
                  <a:srgbClr val="FFFFFF"/>
                </a:solidFill>
              </a:rPr>
              <a:t>Differences between fans and followers</a:t>
            </a:r>
          </a:p>
        </p:txBody>
      </p:sp>
      <p:sp>
        <p:nvSpPr>
          <p:cNvPr id="57" name="Shape 57"/>
          <p:cNvSpPr/>
          <p:nvPr>
            <p:ph type="body" idx="1"/>
          </p:nvPr>
        </p:nvSpPr>
        <p:spPr>
          <a:xfrm>
            <a:off x="660400" y="2025650"/>
            <a:ext cx="11684000" cy="6718300"/>
          </a:xfrm>
          <a:prstGeom prst="rect">
            <a:avLst/>
          </a:prstGeom>
        </p:spPr>
        <p:txBody>
          <a:bodyPr/>
          <a:lstStyle/>
          <a:p>
            <a:pPr lvl="0">
              <a:defRPr sz="1800">
                <a:solidFill>
                  <a:srgbClr val="000000"/>
                </a:solidFill>
              </a:defRPr>
            </a:pPr>
            <a:r>
              <a:rPr b="1" sz="3600">
                <a:solidFill>
                  <a:srgbClr val="FFFFFF"/>
                </a:solidFill>
                <a:latin typeface="Avenir Book"/>
                <a:ea typeface="Avenir Book"/>
                <a:cs typeface="Avenir Book"/>
                <a:sym typeface="Avenir Book"/>
              </a:rPr>
              <a:t>Dealing with money</a:t>
            </a:r>
            <a:endParaRPr b="1" sz="3600">
              <a:solidFill>
                <a:srgbClr val="FFFFFF"/>
              </a:solidFill>
              <a:latin typeface="Avenir Book"/>
              <a:ea typeface="Avenir Book"/>
              <a:cs typeface="Avenir Book"/>
              <a:sym typeface="Avenir Book"/>
            </a:endParaRPr>
          </a:p>
          <a:p>
            <a:pPr lvl="0">
              <a:defRPr sz="1800">
                <a:solidFill>
                  <a:srgbClr val="000000"/>
                </a:solidFill>
              </a:defRPr>
            </a:pPr>
            <a:r>
              <a:rPr b="1" sz="3600">
                <a:solidFill>
                  <a:srgbClr val="FFFFFF"/>
                </a:solidFill>
                <a:latin typeface="Avenir Book"/>
                <a:ea typeface="Avenir Book"/>
                <a:cs typeface="Avenir Book"/>
                <a:sym typeface="Avenir Book"/>
              </a:rPr>
              <a:t>Romance and sex</a:t>
            </a:r>
            <a:endParaRPr b="1" sz="3600">
              <a:solidFill>
                <a:srgbClr val="FFFFFF"/>
              </a:solidFill>
              <a:latin typeface="Avenir Book"/>
              <a:ea typeface="Avenir Book"/>
              <a:cs typeface="Avenir Book"/>
              <a:sym typeface="Avenir Book"/>
            </a:endParaRPr>
          </a:p>
          <a:p>
            <a:pPr lvl="0">
              <a:defRPr sz="1800">
                <a:solidFill>
                  <a:srgbClr val="000000"/>
                </a:solidFill>
              </a:defRPr>
            </a:pPr>
            <a:r>
              <a:rPr b="1" sz="3600">
                <a:solidFill>
                  <a:srgbClr val="FFFFFF"/>
                </a:solidFill>
                <a:latin typeface="Avenir Book"/>
                <a:ea typeface="Avenir Book"/>
                <a:cs typeface="Avenir Book"/>
                <a:sym typeface="Avenir Book"/>
              </a:rPr>
              <a:t>Careers</a:t>
            </a:r>
            <a:endParaRPr b="1" sz="3600">
              <a:solidFill>
                <a:srgbClr val="FFFFFF"/>
              </a:solidFill>
              <a:latin typeface="Avenir Book"/>
              <a:ea typeface="Avenir Book"/>
              <a:cs typeface="Avenir Book"/>
              <a:sym typeface="Avenir Book"/>
            </a:endParaRPr>
          </a:p>
          <a:p>
            <a:pPr lvl="0">
              <a:defRPr sz="1800">
                <a:solidFill>
                  <a:srgbClr val="000000"/>
                </a:solidFill>
              </a:defRPr>
            </a:pPr>
            <a:r>
              <a:rPr b="1" sz="3600">
                <a:solidFill>
                  <a:srgbClr val="FFFFFF"/>
                </a:solidFill>
                <a:latin typeface="Avenir Book"/>
                <a:ea typeface="Avenir Book"/>
                <a:cs typeface="Avenir Book"/>
                <a:sym typeface="Avenir Book"/>
              </a:rPr>
              <a:t>Church &amp; Community </a:t>
            </a:r>
            <a:endParaRPr b="1" sz="3600">
              <a:solidFill>
                <a:srgbClr val="FFFFFF"/>
              </a:solidFill>
              <a:latin typeface="Avenir Book"/>
              <a:ea typeface="Avenir Book"/>
              <a:cs typeface="Avenir Book"/>
              <a:sym typeface="Avenir Book"/>
            </a:endParaRPr>
          </a:p>
          <a:p>
            <a:pPr lvl="0">
              <a:defRPr sz="1800">
                <a:solidFill>
                  <a:srgbClr val="000000"/>
                </a:solidFill>
              </a:defRPr>
            </a:pPr>
            <a:r>
              <a:rPr b="1" sz="3600">
                <a:solidFill>
                  <a:srgbClr val="FFFFFF"/>
                </a:solidFill>
                <a:latin typeface="Avenir Book"/>
                <a:ea typeface="Avenir Book"/>
                <a:cs typeface="Avenir Book"/>
                <a:sym typeface="Avenir Book"/>
              </a:rPr>
              <a:t>Evangelism</a:t>
            </a:r>
          </a:p>
        </p:txBody>
      </p:sp>
      <p:pic>
        <p:nvPicPr>
          <p:cNvPr id="58"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xfrm>
            <a:off x="600462" y="119683"/>
            <a:ext cx="11803870" cy="9273111"/>
          </a:xfrm>
          <a:prstGeom prst="rect">
            <a:avLst/>
          </a:prstGeom>
        </p:spPr>
        <p:txBody>
          <a:bodyPr/>
          <a:lstStyle/>
          <a:p>
            <a:pPr lvl="0" algn="just">
              <a:defRPr cap="none" spc="0" sz="1800">
                <a:solidFill>
                  <a:srgbClr val="000000"/>
                </a:solidFill>
              </a:defRPr>
            </a:pPr>
            <a:endParaRPr sz="2700">
              <a:solidFill>
                <a:srgbClr val="FFFFFF"/>
              </a:solidFill>
              <a:latin typeface="Helvetica Light"/>
              <a:ea typeface="Helvetica Light"/>
              <a:cs typeface="Helvetica Light"/>
              <a:sym typeface="Helvetica Light"/>
            </a:endParaRPr>
          </a:p>
          <a:p>
            <a:pPr lvl="0" algn="just">
              <a:defRPr cap="none" spc="0" sz="1800">
                <a:solidFill>
                  <a:srgbClr val="000000"/>
                </a:solidFill>
              </a:defRPr>
            </a:pPr>
            <a:r>
              <a:rPr b="1" sz="2700">
                <a:solidFill>
                  <a:srgbClr val="FFFFFF"/>
                </a:solidFill>
                <a:latin typeface="Avenir Book"/>
                <a:ea typeface="Avenir Book"/>
                <a:cs typeface="Avenir Book"/>
                <a:sym typeface="Avenir Book"/>
              </a:rPr>
              <a:t>If Jesus had stayed outside the field of life and cheered us, we could have remained a fan and cheered him.</a:t>
            </a:r>
            <a:endParaRPr b="1" sz="2700">
              <a:solidFill>
                <a:srgbClr val="FFFFFF"/>
              </a:solidFill>
              <a:latin typeface="Avenir Book"/>
              <a:ea typeface="Avenir Book"/>
              <a:cs typeface="Avenir Book"/>
              <a:sym typeface="Avenir Book"/>
            </a:endParaRPr>
          </a:p>
          <a:p>
            <a:pPr lvl="0" algn="just">
              <a:defRPr cap="none" spc="0" sz="1800">
                <a:solidFill>
                  <a:srgbClr val="000000"/>
                </a:solidFill>
              </a:defRPr>
            </a:pPr>
            <a:endParaRPr b="1" sz="2700">
              <a:solidFill>
                <a:srgbClr val="FFFFFF"/>
              </a:solidFill>
              <a:latin typeface="Avenir Book"/>
              <a:ea typeface="Avenir Book"/>
              <a:cs typeface="Avenir Book"/>
              <a:sym typeface="Avenir Book"/>
            </a:endParaRPr>
          </a:p>
          <a:p>
            <a:pPr lvl="0" algn="just">
              <a:defRPr cap="none" spc="0" sz="1800">
                <a:solidFill>
                  <a:srgbClr val="000000"/>
                </a:solidFill>
              </a:defRPr>
            </a:pPr>
            <a:endParaRPr b="1" sz="2700">
              <a:solidFill>
                <a:srgbClr val="FFFFFF"/>
              </a:solidFill>
              <a:latin typeface="Avenir Book"/>
              <a:ea typeface="Avenir Book"/>
              <a:cs typeface="Avenir Book"/>
              <a:sym typeface="Avenir Book"/>
            </a:endParaRPr>
          </a:p>
          <a:p>
            <a:pPr lvl="0" algn="just">
              <a:defRPr cap="none" spc="0" sz="1800">
                <a:solidFill>
                  <a:srgbClr val="000000"/>
                </a:solidFill>
              </a:defRPr>
            </a:pPr>
            <a:endParaRPr b="1" sz="2700">
              <a:solidFill>
                <a:srgbClr val="FFFFFF"/>
              </a:solidFill>
              <a:latin typeface="Avenir Book"/>
              <a:ea typeface="Avenir Book"/>
              <a:cs typeface="Avenir Book"/>
              <a:sym typeface="Avenir Book"/>
            </a:endParaRPr>
          </a:p>
          <a:p>
            <a:pPr lvl="0" algn="just">
              <a:defRPr cap="none" spc="0" sz="1800">
                <a:solidFill>
                  <a:srgbClr val="000000"/>
                </a:solidFill>
              </a:defRPr>
            </a:pPr>
            <a:r>
              <a:rPr b="1" sz="2700">
                <a:solidFill>
                  <a:srgbClr val="FFFFFF"/>
                </a:solidFill>
                <a:latin typeface="Avenir Book"/>
                <a:ea typeface="Avenir Book"/>
                <a:cs typeface="Avenir Book"/>
                <a:sym typeface="Avenir Book"/>
              </a:rPr>
              <a:t>But Jesus entered the field of life as our substitute. God became man. God died for man. Christ died for us.</a:t>
            </a:r>
            <a:endParaRPr b="1" sz="2700">
              <a:solidFill>
                <a:srgbClr val="FFFFFF"/>
              </a:solidFill>
              <a:latin typeface="Avenir Book"/>
              <a:ea typeface="Avenir Book"/>
              <a:cs typeface="Avenir Book"/>
              <a:sym typeface="Avenir Book"/>
            </a:endParaRPr>
          </a:p>
          <a:p>
            <a:pPr lvl="0" algn="just">
              <a:defRPr cap="none" spc="0" sz="1800">
                <a:solidFill>
                  <a:srgbClr val="000000"/>
                </a:solidFill>
              </a:defRPr>
            </a:pPr>
            <a:endParaRPr b="1" sz="2700">
              <a:solidFill>
                <a:srgbClr val="FFFFFF"/>
              </a:solidFill>
              <a:latin typeface="Avenir Book"/>
              <a:ea typeface="Avenir Book"/>
              <a:cs typeface="Avenir Book"/>
              <a:sym typeface="Avenir Book"/>
            </a:endParaRPr>
          </a:p>
          <a:p>
            <a:pPr lvl="0" algn="just">
              <a:defRPr cap="none" spc="0" sz="1800">
                <a:solidFill>
                  <a:srgbClr val="000000"/>
                </a:solidFill>
              </a:defRPr>
            </a:pPr>
            <a:endParaRPr b="1" sz="2700">
              <a:solidFill>
                <a:srgbClr val="FFFFFF"/>
              </a:solidFill>
              <a:latin typeface="Avenir Book"/>
              <a:ea typeface="Avenir Book"/>
              <a:cs typeface="Avenir Book"/>
              <a:sym typeface="Avenir Book"/>
            </a:endParaRPr>
          </a:p>
          <a:p>
            <a:pPr lvl="0" algn="just">
              <a:defRPr cap="none" spc="0" sz="1800">
                <a:solidFill>
                  <a:srgbClr val="000000"/>
                </a:solidFill>
              </a:defRPr>
            </a:pPr>
            <a:endParaRPr b="1" sz="2700">
              <a:solidFill>
                <a:srgbClr val="FFFFFF"/>
              </a:solidFill>
              <a:latin typeface="Avenir Book"/>
              <a:ea typeface="Avenir Book"/>
              <a:cs typeface="Avenir Book"/>
              <a:sym typeface="Avenir Book"/>
            </a:endParaRPr>
          </a:p>
          <a:p>
            <a:pPr lvl="0" algn="just">
              <a:defRPr cap="none" spc="0" sz="1800">
                <a:solidFill>
                  <a:srgbClr val="000000"/>
                </a:solidFill>
              </a:defRPr>
            </a:pPr>
            <a:r>
              <a:rPr b="1" sz="2700">
                <a:solidFill>
                  <a:srgbClr val="FFFFFF"/>
                </a:solidFill>
                <a:latin typeface="Avenir Book"/>
                <a:ea typeface="Avenir Book"/>
                <a:cs typeface="Avenir Book"/>
                <a:sym typeface="Avenir Book"/>
              </a:rPr>
              <a:t>We cannot just cheer a God like this. His love inspires us to give up our lives for Him, just as he gave up His life for us.</a:t>
            </a:r>
            <a:endParaRPr b="1" sz="2700">
              <a:solidFill>
                <a:srgbClr val="FFFFFF"/>
              </a:solidFill>
              <a:latin typeface="Avenir Book"/>
              <a:ea typeface="Avenir Book"/>
              <a:cs typeface="Avenir Book"/>
              <a:sym typeface="Avenir Book"/>
            </a:endParaRPr>
          </a:p>
        </p:txBody>
      </p:sp>
      <p:pic>
        <p:nvPicPr>
          <p:cNvPr id="61"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xfrm>
            <a:off x="660400" y="3759200"/>
            <a:ext cx="11683999" cy="3303696"/>
          </a:xfrm>
          <a:prstGeom prst="rect">
            <a:avLst/>
          </a:prstGeom>
        </p:spPr>
        <p:txBody>
          <a:bodyPr/>
          <a:lstStyle/>
          <a:p>
            <a:pPr lvl="0" defTabSz="338835">
              <a:defRPr cap="none" spc="0" sz="1800">
                <a:solidFill>
                  <a:srgbClr val="000000"/>
                </a:solidFill>
              </a:defRPr>
            </a:pPr>
            <a:r>
              <a:rPr b="1" cap="all" spc="575" sz="3596">
                <a:solidFill>
                  <a:srgbClr val="FFFFFF"/>
                </a:solidFill>
                <a:latin typeface="Avenir Book"/>
                <a:ea typeface="Avenir Book"/>
                <a:cs typeface="Avenir Book"/>
                <a:sym typeface="Avenir Book"/>
              </a:rPr>
              <a:t>“Whoever wants to be my disciple must deny themselves and take up their cross </a:t>
            </a:r>
            <a:r>
              <a:rPr b="1" cap="all" spc="575" sz="3596">
                <a:solidFill>
                  <a:srgbClr val="F12922"/>
                </a:solidFill>
                <a:latin typeface="Avenir Book"/>
                <a:ea typeface="Avenir Book"/>
                <a:cs typeface="Avenir Book"/>
                <a:sym typeface="Avenir Book"/>
              </a:rPr>
              <a:t>daily</a:t>
            </a:r>
            <a:r>
              <a:rPr b="1" cap="all" spc="575" sz="3596">
                <a:solidFill>
                  <a:srgbClr val="FFFFFF"/>
                </a:solidFill>
                <a:latin typeface="Avenir Book"/>
                <a:ea typeface="Avenir Book"/>
                <a:cs typeface="Avenir Book"/>
                <a:sym typeface="Avenir Book"/>
              </a:rPr>
              <a:t> and follow me.</a:t>
            </a:r>
            <a:endParaRPr b="1" cap="all" spc="575" sz="3596">
              <a:solidFill>
                <a:srgbClr val="FFFFFF"/>
              </a:solidFill>
              <a:latin typeface="Avenir Book"/>
              <a:ea typeface="Avenir Book"/>
              <a:cs typeface="Avenir Book"/>
              <a:sym typeface="Avenir Book"/>
            </a:endParaRPr>
          </a:p>
          <a:p>
            <a:pPr lvl="0" defTabSz="338835">
              <a:defRPr cap="none" spc="0" sz="1800">
                <a:solidFill>
                  <a:srgbClr val="000000"/>
                </a:solidFill>
              </a:defRPr>
            </a:pPr>
            <a:endParaRPr b="1" cap="all" spc="575" sz="3596">
              <a:solidFill>
                <a:srgbClr val="FFFFFF"/>
              </a:solidFill>
              <a:latin typeface="Avenir Book"/>
              <a:ea typeface="Avenir Book"/>
              <a:cs typeface="Avenir Book"/>
              <a:sym typeface="Avenir Book"/>
            </a:endParaRPr>
          </a:p>
          <a:p>
            <a:pPr lvl="0" defTabSz="338835">
              <a:defRPr cap="none" spc="0" sz="1800">
                <a:solidFill>
                  <a:srgbClr val="000000"/>
                </a:solidFill>
              </a:defRPr>
            </a:pPr>
            <a:r>
              <a:rPr b="1" cap="all" spc="575" sz="3596">
                <a:solidFill>
                  <a:srgbClr val="FFFFFF"/>
                </a:solidFill>
                <a:latin typeface="Avenir Book"/>
                <a:ea typeface="Avenir Book"/>
                <a:cs typeface="Avenir Book"/>
                <a:sym typeface="Avenir Book"/>
              </a:rPr>
              <a:t>Luke 9:23</a:t>
            </a:r>
          </a:p>
        </p:txBody>
      </p:sp>
      <p:pic>
        <p:nvPicPr>
          <p:cNvPr id="64"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lvl1pPr defTabSz="578358">
              <a:defRPr b="1" spc="982" sz="6138">
                <a:latin typeface="Avenir Book"/>
                <a:ea typeface="Avenir Book"/>
                <a:cs typeface="Avenir Book"/>
                <a:sym typeface="Avenir Book"/>
              </a:defRPr>
            </a:lvl1pPr>
          </a:lstStyle>
          <a:p>
            <a:pPr lvl="0">
              <a:defRPr b="0" cap="none" spc="0" sz="1800">
                <a:solidFill>
                  <a:srgbClr val="000000"/>
                </a:solidFill>
              </a:defRPr>
            </a:pPr>
            <a:r>
              <a:rPr b="1" cap="all" spc="982" sz="6138">
                <a:solidFill>
                  <a:srgbClr val="FFFFFF"/>
                </a:solidFill>
              </a:rPr>
              <a:t>Dealing with money!</a:t>
            </a:r>
          </a:p>
        </p:txBody>
      </p:sp>
      <p:sp>
        <p:nvSpPr>
          <p:cNvPr id="67" name="Shape 67"/>
          <p:cNvSpPr/>
          <p:nvPr>
            <p:ph type="body" idx="1"/>
          </p:nvPr>
        </p:nvSpPr>
        <p:spPr>
          <a:prstGeom prst="rect">
            <a:avLst/>
          </a:prstGeom>
        </p:spPr>
        <p:txBody>
          <a:bodyPr/>
          <a:lstStyle>
            <a:lvl1pPr>
              <a:defRPr b="1"/>
            </a:lvl1pPr>
          </a:lstStyle>
          <a:p>
            <a:pPr lvl="0">
              <a:defRPr b="0" cap="none" spc="0" sz="1800">
                <a:solidFill>
                  <a:srgbClr val="000000"/>
                </a:solidFill>
              </a:defRPr>
            </a:pPr>
            <a:r>
              <a:rPr b="1" cap="all" spc="384" sz="2400">
                <a:solidFill>
                  <a:srgbClr val="55D7FF"/>
                </a:solidFill>
              </a:rPr>
              <a:t>When a fan becomes a follower</a:t>
            </a:r>
          </a:p>
        </p:txBody>
      </p:sp>
      <p:pic>
        <p:nvPicPr>
          <p:cNvPr id="68"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xfrm>
            <a:off x="386294" y="398874"/>
            <a:ext cx="11683996" cy="8955850"/>
          </a:xfrm>
          <a:prstGeom prst="rect">
            <a:avLst/>
          </a:prstGeom>
        </p:spPr>
        <p:txBody>
          <a:bodyPr/>
          <a:lstStyle/>
          <a:p>
            <a:pPr lvl="0">
              <a:lnSpc>
                <a:spcPct val="125000"/>
              </a:lnSpc>
              <a:spcBef>
                <a:spcPts val="4200"/>
              </a:spcBef>
              <a:defRPr cap="none" spc="0" sz="1800">
                <a:solidFill>
                  <a:srgbClr val="000000"/>
                </a:solidFill>
              </a:defRPr>
            </a:pPr>
            <a:r>
              <a:rPr b="1" sz="2800">
                <a:solidFill>
                  <a:srgbClr val="FFFFFF"/>
                </a:solidFill>
                <a:latin typeface="Avenir Book"/>
                <a:ea typeface="Avenir Book"/>
                <a:cs typeface="Avenir Book"/>
                <a:sym typeface="Avenir Book"/>
              </a:rPr>
              <a:t>1 Timothy 6</a:t>
            </a:r>
            <a:endParaRPr b="1" sz="2800">
              <a:solidFill>
                <a:srgbClr val="FFFFFF"/>
              </a:solidFill>
              <a:latin typeface="Avenir Book"/>
              <a:ea typeface="Avenir Book"/>
              <a:cs typeface="Avenir Book"/>
              <a:sym typeface="Avenir Book"/>
            </a:endParaRPr>
          </a:p>
          <a:p>
            <a:pPr lvl="0">
              <a:lnSpc>
                <a:spcPct val="125000"/>
              </a:lnSpc>
              <a:spcBef>
                <a:spcPts val="4200"/>
              </a:spcBef>
              <a:defRPr cap="none" spc="0" sz="1800">
                <a:solidFill>
                  <a:srgbClr val="000000"/>
                </a:solidFill>
              </a:defRPr>
            </a:pPr>
            <a:r>
              <a:rPr b="1" sz="2800">
                <a:solidFill>
                  <a:srgbClr val="FFFFFF"/>
                </a:solidFill>
                <a:latin typeface="Avenir Book"/>
                <a:ea typeface="Avenir Book"/>
                <a:cs typeface="Avenir Book"/>
                <a:sym typeface="Avenir Book"/>
              </a:rPr>
              <a:t> 6 But godliness with contentment is great gain. 7 For we brought nothing into the world, and we can take nothing out of it. 8 But if we have food and clothing, we will be content with that. 9 Those who want to get rich fall into temptation and a trap and into many foolish and harmful desires that plunge people into ruin and destruction. 10 For the love of money is a root of all kinds of evil. Some people, eager for money, have wandered from the faith and pierced themselves with many griefs.  </a:t>
            </a:r>
          </a:p>
        </p:txBody>
      </p:sp>
      <p:pic>
        <p:nvPicPr>
          <p:cNvPr id="71"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xfrm>
            <a:off x="340609" y="-499584"/>
            <a:ext cx="11683997" cy="8955850"/>
          </a:xfrm>
          <a:prstGeom prst="rect">
            <a:avLst/>
          </a:prstGeom>
        </p:spPr>
        <p:txBody>
          <a:bodyPr/>
          <a:lstStyle/>
          <a:p>
            <a:pPr lvl="0" algn="just">
              <a:lnSpc>
                <a:spcPct val="125000"/>
              </a:lnSpc>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1 Timothy 6</a:t>
            </a:r>
            <a:endParaRPr b="1" sz="3600">
              <a:solidFill>
                <a:srgbClr val="FFFFFF"/>
              </a:solidFill>
              <a:latin typeface="Avenir Book"/>
              <a:ea typeface="Avenir Book"/>
              <a:cs typeface="Avenir Book"/>
              <a:sym typeface="Avenir Book"/>
            </a:endParaRPr>
          </a:p>
          <a:p>
            <a:pPr lvl="0" algn="just">
              <a:lnSpc>
                <a:spcPct val="125000"/>
              </a:lnSpc>
              <a:spcBef>
                <a:spcPts val="4200"/>
              </a:spcBef>
              <a:defRPr cap="none" spc="0" sz="1800">
                <a:solidFill>
                  <a:srgbClr val="000000"/>
                </a:solidFill>
              </a:defRPr>
            </a:pPr>
            <a:endParaRPr b="1" sz="3600">
              <a:solidFill>
                <a:srgbClr val="FFFFFF"/>
              </a:solidFill>
              <a:latin typeface="Avenir Book"/>
              <a:ea typeface="Avenir Book"/>
              <a:cs typeface="Avenir Book"/>
              <a:sym typeface="Avenir Book"/>
            </a:endParaRPr>
          </a:p>
          <a:p>
            <a:pPr lvl="0" algn="just">
              <a:lnSpc>
                <a:spcPct val="125000"/>
              </a:lnSpc>
              <a:spcBef>
                <a:spcPts val="4200"/>
              </a:spcBef>
              <a:defRPr cap="none" spc="0" sz="1800">
                <a:solidFill>
                  <a:srgbClr val="000000"/>
                </a:solidFill>
              </a:defRPr>
            </a:pPr>
            <a:r>
              <a:rPr b="1" sz="3600">
                <a:solidFill>
                  <a:srgbClr val="FFFFFF"/>
                </a:solidFill>
                <a:latin typeface="Avenir Book"/>
                <a:ea typeface="Avenir Book"/>
                <a:cs typeface="Avenir Book"/>
                <a:sym typeface="Avenir Book"/>
              </a:rPr>
              <a:t> 11 But you, man of God, flee from all this, and pursue righteousness, godliness, faith, love, endurance and gentleness. 12 Fight the good fight of the faith. Take hold of the eternal life to which you were called when you made your good confession in the presence of many witnesses.</a:t>
            </a:r>
          </a:p>
        </p:txBody>
      </p:sp>
      <p:pic>
        <p:nvPicPr>
          <p:cNvPr id="74" name="33A01D5C-DE73-47ED-B1C7-12F193A1833E-L0-001.png"/>
          <p:cNvPicPr/>
          <p:nvPr/>
        </p:nvPicPr>
        <p:blipFill>
          <a:blip r:embed="rId2">
            <a:extLst/>
          </a:blip>
          <a:stretch>
            <a:fillRect/>
          </a:stretch>
        </p:blipFill>
        <p:spPr>
          <a:xfrm>
            <a:off x="10729319" y="8858476"/>
            <a:ext cx="2065498" cy="688500"/>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