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comments/comment1.xml" ContentType="application/vnd.openxmlformats-officedocument.presentationml.comment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Pad"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comments" Target="comments/comment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6-18T09:30:41.599" idx="1">
    <p:pos x="2183" y="5815"/>
    <p:text> </p:text>
  </p:cm>
</p:cmLst>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ph type="sldImg"/>
          </p:nvPr>
        </p:nvSpPr>
        <p:spPr>
          <a:xfrm>
            <a:off x="1143000" y="685800"/>
            <a:ext cx="4572000" cy="3429000"/>
          </a:xfrm>
          <a:prstGeom prst="rect">
            <a:avLst/>
          </a:prstGeom>
        </p:spPr>
        <p:txBody>
          <a:bodyPr/>
          <a:lstStyle/>
          <a:p>
            <a:pPr lvl="0"/>
          </a:p>
        </p:txBody>
      </p:sp>
      <p:sp>
        <p:nvSpPr>
          <p:cNvPr id="32" name="Shape 3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p:nvPr>
            <p:ph type="body" idx="1"/>
          </p:nvPr>
        </p:nvSpPr>
        <p:spPr>
          <a:xfrm>
            <a:off x="914400" y="685800"/>
            <a:ext cx="11176000" cy="8382000"/>
          </a:xfrm>
          <a:prstGeom prst="rect">
            <a:avLst/>
          </a:prstGeom>
        </p:spPr>
        <p:txBody>
          <a:bodyPr/>
          <a:lstStyle>
            <a:lvl1pPr marL="419100" indent="-419100">
              <a:spcBef>
                <a:spcPts val="3800"/>
              </a:spcBef>
              <a:buSzPct val="100000"/>
              <a:defRPr sz="4000">
                <a:solidFill>
                  <a:srgbClr val="72675A"/>
                </a:solidFill>
                <a:latin typeface="Baskerville"/>
                <a:ea typeface="Baskerville"/>
                <a:cs typeface="Baskerville"/>
                <a:sym typeface="Baskerville"/>
              </a:defRPr>
            </a:lvl1pPr>
            <a:lvl2pPr marL="838200" indent="-419100">
              <a:spcBef>
                <a:spcPts val="3800"/>
              </a:spcBef>
              <a:buSzPct val="100000"/>
              <a:defRPr sz="4000">
                <a:solidFill>
                  <a:srgbClr val="72675A"/>
                </a:solidFill>
                <a:latin typeface="Baskerville"/>
                <a:ea typeface="Baskerville"/>
                <a:cs typeface="Baskerville"/>
                <a:sym typeface="Baskerville"/>
              </a:defRPr>
            </a:lvl2pPr>
            <a:lvl3pPr marL="1257300" indent="-419100">
              <a:spcBef>
                <a:spcPts val="3800"/>
              </a:spcBef>
              <a:buSzPct val="100000"/>
              <a:defRPr sz="4000">
                <a:solidFill>
                  <a:srgbClr val="72675A"/>
                </a:solidFill>
                <a:latin typeface="Baskerville"/>
                <a:ea typeface="Baskerville"/>
                <a:cs typeface="Baskerville"/>
                <a:sym typeface="Baskerville"/>
              </a:defRPr>
            </a:lvl3pPr>
            <a:lvl4pPr marL="1676400" indent="-419100">
              <a:spcBef>
                <a:spcPts val="3800"/>
              </a:spcBef>
              <a:buSzPct val="100000"/>
              <a:defRPr sz="4000">
                <a:solidFill>
                  <a:srgbClr val="72675A"/>
                </a:solidFill>
                <a:latin typeface="Baskerville"/>
                <a:ea typeface="Baskerville"/>
                <a:cs typeface="Baskerville"/>
                <a:sym typeface="Baskerville"/>
              </a:defRPr>
            </a:lvl4pPr>
            <a:lvl5pPr marL="2095500" indent="-419100">
              <a:spcBef>
                <a:spcPts val="3800"/>
              </a:spcBef>
              <a:buSzPct val="100000"/>
              <a:defRPr sz="4000">
                <a:solidFill>
                  <a:srgbClr val="72675A"/>
                </a:solidFill>
                <a:latin typeface="Baskerville"/>
                <a:ea typeface="Baskerville"/>
                <a:cs typeface="Baskerville"/>
                <a:sym typeface="Baskerville"/>
              </a:defRPr>
            </a:lvl5pPr>
          </a:lstStyle>
          <a:p>
            <a:pPr lvl="0">
              <a:defRPr sz="1800">
                <a:solidFill>
                  <a:srgbClr val="000000"/>
                </a:solidFill>
              </a:defRPr>
            </a:pPr>
            <a:r>
              <a:rPr sz="4000">
                <a:solidFill>
                  <a:srgbClr val="72675A"/>
                </a:solidFill>
              </a:rPr>
              <a:t>Body Level One</a:t>
            </a:r>
            <a:endParaRPr sz="4000">
              <a:solidFill>
                <a:srgbClr val="72675A"/>
              </a:solidFill>
            </a:endParaRPr>
          </a:p>
          <a:p>
            <a:pPr lvl="1">
              <a:defRPr sz="1800">
                <a:solidFill>
                  <a:srgbClr val="000000"/>
                </a:solidFill>
              </a:defRPr>
            </a:pPr>
            <a:r>
              <a:rPr sz="4000">
                <a:solidFill>
                  <a:srgbClr val="72675A"/>
                </a:solidFill>
              </a:rPr>
              <a:t>Body Level Two</a:t>
            </a:r>
            <a:endParaRPr sz="4000">
              <a:solidFill>
                <a:srgbClr val="72675A"/>
              </a:solidFill>
            </a:endParaRPr>
          </a:p>
          <a:p>
            <a:pPr lvl="2">
              <a:defRPr sz="1800">
                <a:solidFill>
                  <a:srgbClr val="000000"/>
                </a:solidFill>
              </a:defRPr>
            </a:pPr>
            <a:r>
              <a:rPr sz="4000">
                <a:solidFill>
                  <a:srgbClr val="72675A"/>
                </a:solidFill>
              </a:rPr>
              <a:t>Body Level Three</a:t>
            </a:r>
            <a:endParaRPr sz="4000">
              <a:solidFill>
                <a:srgbClr val="72675A"/>
              </a:solidFill>
            </a:endParaRPr>
          </a:p>
          <a:p>
            <a:pPr lvl="3">
              <a:defRPr sz="1800">
                <a:solidFill>
                  <a:srgbClr val="000000"/>
                </a:solidFill>
              </a:defRPr>
            </a:pPr>
            <a:r>
              <a:rPr sz="4000">
                <a:solidFill>
                  <a:srgbClr val="72675A"/>
                </a:solidFill>
              </a:rPr>
              <a:t>Body Level Four</a:t>
            </a:r>
            <a:endParaRPr sz="4000">
              <a:solidFill>
                <a:srgbClr val="72675A"/>
              </a:solidFill>
            </a:endParaRPr>
          </a:p>
          <a:p>
            <a:pPr lvl="4">
              <a:defRPr sz="1800">
                <a:solidFill>
                  <a:srgbClr val="000000"/>
                </a:solidFill>
              </a:defRPr>
            </a:pPr>
            <a:r>
              <a:rPr sz="4000">
                <a:solidFill>
                  <a:srgbClr val="72675A"/>
                </a:solid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omments" Target="../comments/comment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 Id="rId3" Type="http://schemas.openxmlformats.org/officeDocument/2006/relationships/image" Target="../media/image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 Id="rId3" Type="http://schemas.openxmlformats.org/officeDocument/2006/relationships/image" Target="../media/image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 Id="rId3"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 Id="rId3"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 Id="rId3" Type="http://schemas.openxmlformats.org/officeDocument/2006/relationships/image" Target="../media/image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 Id="rId3" Type="http://schemas.openxmlformats.org/officeDocument/2006/relationships/image" Target="../media/image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 Id="rId3" Type="http://schemas.openxmlformats.org/officeDocument/2006/relationships/image" Target="../media/image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 Id="rId3" Type="http://schemas.openxmlformats.org/officeDocument/2006/relationships/image" Target="../media/image3.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 Id="rId3" Type="http://schemas.openxmlformats.org/officeDocument/2006/relationships/image" Target="../media/image3.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 Id="rId3" Type="http://schemas.openxmlformats.org/officeDocument/2006/relationships/image" Target="../media/image3.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 Id="rId3" Type="http://schemas.openxmlformats.org/officeDocument/2006/relationships/image" Target="../media/image3.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 Id="rId3" Type="http://schemas.openxmlformats.org/officeDocument/2006/relationships/image" Target="../media/image3.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 Id="rId3"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 name="6E5EF44F-A1E4-4131-80BE-4875F8FFCE39-L0-001.jpeg"/>
          <p:cNvPicPr/>
          <p:nvPr/>
        </p:nvPicPr>
        <p:blipFill>
          <a:blip r:embed="rId3">
            <a:alphaModFix amt="24000"/>
            <a:extLst/>
          </a:blip>
          <a:stretch>
            <a:fillRect/>
          </a:stretch>
        </p:blipFill>
        <p:spPr>
          <a:xfrm>
            <a:off x="-93710" y="13769"/>
            <a:ext cx="13678977" cy="7860507"/>
          </a:xfrm>
          <a:prstGeom prst="rect">
            <a:avLst/>
          </a:prstGeom>
          <a:ln w="12700">
            <a:miter lim="400000"/>
          </a:ln>
          <a:effectLst>
            <a:reflection blurRad="0" stA="100000" stPos="0" endA="0" endPos="40000" dist="0" dir="5400000" fadeDir="5400000" sx="100000" sy="-100000" kx="0" ky="0" algn="bl" rotWithShape="0"/>
          </a:effectLst>
        </p:spPr>
      </p:pic>
      <p:sp>
        <p:nvSpPr>
          <p:cNvPr id="35" name="Shape 35"/>
          <p:cNvSpPr/>
          <p:nvPr/>
        </p:nvSpPr>
        <p:spPr>
          <a:xfrm>
            <a:off x="692425" y="2463800"/>
            <a:ext cx="5549342" cy="482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10900">
                <a:solidFill>
                  <a:srgbClr val="1F5A7A"/>
                </a:solidFill>
                <a:latin typeface="Georgia"/>
                <a:ea typeface="Georgia"/>
                <a:cs typeface="Georgia"/>
                <a:sym typeface="Georgia"/>
              </a:rPr>
              <a:t>Christ</a:t>
            </a:r>
            <a:endParaRPr sz="10900">
              <a:solidFill>
                <a:srgbClr val="1F5A7A"/>
              </a:solidFill>
              <a:latin typeface="Georgia"/>
              <a:ea typeface="Georgia"/>
              <a:cs typeface="Georgia"/>
              <a:sym typeface="Georgia"/>
            </a:endParaRPr>
          </a:p>
          <a:p>
            <a:pPr lvl="0">
              <a:defRPr sz="1800"/>
            </a:pPr>
            <a:r>
              <a:rPr sz="10900">
                <a:solidFill>
                  <a:srgbClr val="1F5A7A"/>
                </a:solidFill>
                <a:latin typeface="Georgia"/>
                <a:ea typeface="Georgia"/>
                <a:cs typeface="Georgia"/>
                <a:sym typeface="Georgia"/>
              </a:rPr>
              <a:t>And Our</a:t>
            </a:r>
            <a:endParaRPr sz="10900">
              <a:solidFill>
                <a:srgbClr val="1F5A7A"/>
              </a:solidFill>
              <a:latin typeface="Georgia"/>
              <a:ea typeface="Georgia"/>
              <a:cs typeface="Georgia"/>
              <a:sym typeface="Georgia"/>
            </a:endParaRPr>
          </a:p>
          <a:p>
            <a:pPr lvl="0">
              <a:defRPr sz="1800"/>
            </a:pPr>
            <a:r>
              <a:rPr sz="10900">
                <a:solidFill>
                  <a:srgbClr val="1F5A7A"/>
                </a:solidFill>
                <a:latin typeface="Georgia"/>
                <a:ea typeface="Georgia"/>
                <a:cs typeface="Georgia"/>
                <a:sym typeface="Georgia"/>
              </a:rPr>
              <a:t>Careers</a:t>
            </a:r>
          </a:p>
        </p:txBody>
      </p:sp>
      <p:pic>
        <p:nvPicPr>
          <p:cNvPr id="36" name="33A01D5C-DE73-47ED-B1C7-12F193A1833E-L0-001.png"/>
          <p:cNvPicPr/>
          <p:nvPr/>
        </p:nvPicPr>
        <p:blipFill>
          <a:blip r:embed="rId4">
            <a:extLst/>
          </a:blip>
          <a:stretch>
            <a:fillRect/>
          </a:stretch>
        </p:blipFill>
        <p:spPr>
          <a:xfrm>
            <a:off x="2374774" y="421252"/>
            <a:ext cx="2184644" cy="728216"/>
          </a:xfrm>
          <a:prstGeom prst="rect">
            <a:avLst/>
          </a:prstGeom>
          <a:ln w="12700">
            <a:miter lim="400000"/>
          </a:ln>
        </p:spPr>
      </p:pic>
      <p:sp>
        <p:nvSpPr>
          <p:cNvPr id="37" name="Shape 37"/>
          <p:cNvSpPr/>
          <p:nvPr/>
        </p:nvSpPr>
        <p:spPr>
          <a:xfrm>
            <a:off x="-2598650" y="8876673"/>
            <a:ext cx="1213149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1400">
                <a:solidFill>
                  <a:srgbClr val="53585F"/>
                </a:solidFill>
                <a:latin typeface="Georgia"/>
                <a:ea typeface="Georgia"/>
                <a:cs typeface="Georgia"/>
                <a:sym typeface="Georgia"/>
              </a:rPr>
              <a:t>11 AM, Sunday, Oct 4 @ 20 Downtown, </a:t>
            </a:r>
            <a:endParaRPr b="1" sz="1400">
              <a:solidFill>
                <a:srgbClr val="53585F"/>
              </a:solidFill>
              <a:latin typeface="Georgia"/>
              <a:ea typeface="Georgia"/>
              <a:cs typeface="Georgia"/>
              <a:sym typeface="Georgia"/>
            </a:endParaRPr>
          </a:p>
          <a:p>
            <a:pPr lvl="0">
              <a:defRPr sz="1800"/>
            </a:pPr>
            <a:r>
              <a:rPr b="1" sz="1400">
                <a:solidFill>
                  <a:srgbClr val="53585F"/>
                </a:solidFill>
                <a:latin typeface="Georgia"/>
                <a:ea typeface="Georgia"/>
                <a:cs typeface="Georgia"/>
                <a:sym typeface="Georgia"/>
              </a:rPr>
              <a:t>Second floor, Eros Theatre Building. </a:t>
            </a:r>
            <a:endParaRPr b="1" sz="1400">
              <a:solidFill>
                <a:srgbClr val="53585F"/>
              </a:solidFill>
              <a:latin typeface="Georgia"/>
              <a:ea typeface="Georgia"/>
              <a:cs typeface="Georgia"/>
              <a:sym typeface="Georgia"/>
            </a:endParaRPr>
          </a:p>
          <a:p>
            <a:pPr lvl="0">
              <a:defRPr sz="1800"/>
            </a:pPr>
            <a:r>
              <a:rPr b="1" sz="1400">
                <a:solidFill>
                  <a:srgbClr val="53585F"/>
                </a:solidFill>
                <a:latin typeface="Georgia"/>
                <a:ea typeface="Georgia"/>
                <a:cs typeface="Georgia"/>
                <a:sym typeface="Georgia"/>
              </a:rPr>
              <a:t>(Entrance next to CCD) Opp. Churchgate station</a:t>
            </a:r>
          </a:p>
        </p:txBody>
      </p:sp>
      <p:sp>
        <p:nvSpPr>
          <p:cNvPr id="38" name="Shape 38"/>
          <p:cNvSpPr/>
          <p:nvPr/>
        </p:nvSpPr>
        <p:spPr>
          <a:xfrm>
            <a:off x="286606" y="1238250"/>
            <a:ext cx="6360980" cy="571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3300" u="sng">
                <a:solidFill>
                  <a:srgbClr val="2C7AA2"/>
                </a:solidFill>
                <a:latin typeface="Georgia"/>
                <a:ea typeface="Georgia"/>
                <a:cs typeface="Georgia"/>
                <a:sym typeface="Georgia"/>
              </a:defRPr>
            </a:lvl1pPr>
          </a:lstStyle>
          <a:p>
            <a:pPr lvl="0">
              <a:defRPr b="0" sz="1800" u="none">
                <a:solidFill>
                  <a:srgbClr val="000000"/>
                </a:solidFill>
              </a:defRPr>
            </a:pPr>
            <a:r>
              <a:rPr b="1" sz="3300" u="sng">
                <a:solidFill>
                  <a:srgbClr val="2C7AA2"/>
                </a:solidFill>
              </a:rPr>
              <a:t>#3 Fan To Follower Series</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 name="C9428C8B-D10C-4E40-B792-6AE19533629A-L0-001.png"/>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1"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72" name="Shape 72"/>
          <p:cNvSpPr/>
          <p:nvPr/>
        </p:nvSpPr>
        <p:spPr>
          <a:xfrm>
            <a:off x="342179" y="2549576"/>
            <a:ext cx="8305627" cy="614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b="1" sz="4900">
                <a:solidFill>
                  <a:srgbClr val="1F5A7A"/>
                </a:solidFill>
                <a:latin typeface="Georgia"/>
                <a:ea typeface="Georgia"/>
                <a:cs typeface="Georgia"/>
                <a:sym typeface="Georgia"/>
              </a:rPr>
              <a:t>Come, follow me!</a:t>
            </a:r>
            <a:endParaRPr b="1" sz="4900">
              <a:solidFill>
                <a:srgbClr val="1F5A7A"/>
              </a:solidFill>
              <a:latin typeface="Georgia"/>
              <a:ea typeface="Georgia"/>
              <a:cs typeface="Georgia"/>
              <a:sym typeface="Georgia"/>
            </a:endParaRPr>
          </a:p>
          <a:p>
            <a:pPr lvl="0">
              <a:lnSpc>
                <a:spcPct val="125000"/>
              </a:lnSpc>
              <a:defRPr sz="1800"/>
            </a:pPr>
            <a:endParaRPr b="1" sz="4900">
              <a:solidFill>
                <a:srgbClr val="1F5A7A"/>
              </a:solidFill>
              <a:latin typeface="Georgia"/>
              <a:ea typeface="Georgia"/>
              <a:cs typeface="Georgia"/>
              <a:sym typeface="Georgia"/>
            </a:endParaRPr>
          </a:p>
          <a:p>
            <a:pPr lvl="0">
              <a:lnSpc>
                <a:spcPct val="125000"/>
              </a:lnSpc>
              <a:defRPr sz="1800"/>
            </a:pPr>
            <a:endParaRPr b="1" sz="4900">
              <a:solidFill>
                <a:srgbClr val="1F5A7A"/>
              </a:solidFill>
              <a:latin typeface="Georgia"/>
              <a:ea typeface="Georgia"/>
              <a:cs typeface="Georgia"/>
              <a:sym typeface="Georgia"/>
            </a:endParaRPr>
          </a:p>
          <a:p>
            <a:pPr lvl="0">
              <a:lnSpc>
                <a:spcPct val="125000"/>
              </a:lnSpc>
              <a:defRPr sz="1800"/>
            </a:pPr>
            <a:r>
              <a:rPr b="1" sz="4900">
                <a:solidFill>
                  <a:srgbClr val="1F5A7A"/>
                </a:solidFill>
                <a:latin typeface="Georgia"/>
                <a:ea typeface="Georgia"/>
                <a:cs typeface="Georgia"/>
                <a:sym typeface="Georgia"/>
              </a:rPr>
              <a:t>I send you into the world!</a:t>
            </a:r>
            <a:endParaRPr b="1" sz="4900">
              <a:solidFill>
                <a:srgbClr val="1F5A7A"/>
              </a:solidFill>
              <a:latin typeface="Georgia"/>
              <a:ea typeface="Georgia"/>
              <a:cs typeface="Georgia"/>
              <a:sym typeface="Georgia"/>
            </a:endParaRPr>
          </a:p>
          <a:p>
            <a:pPr lvl="0">
              <a:lnSpc>
                <a:spcPct val="125000"/>
              </a:lnSpc>
              <a:defRPr sz="1800"/>
            </a:pPr>
            <a:endParaRPr b="1" sz="4900">
              <a:solidFill>
                <a:srgbClr val="1F5A7A"/>
              </a:solidFill>
              <a:latin typeface="Georgia"/>
              <a:ea typeface="Georgia"/>
              <a:cs typeface="Georgia"/>
              <a:sym typeface="Georgia"/>
            </a:endParaRPr>
          </a:p>
          <a:p>
            <a:pPr lvl="0">
              <a:lnSpc>
                <a:spcPct val="125000"/>
              </a:lnSpc>
              <a:defRPr sz="1800"/>
            </a:pPr>
            <a:endParaRPr b="1" sz="4900">
              <a:solidFill>
                <a:srgbClr val="1F5A7A"/>
              </a:solidFill>
              <a:latin typeface="Georgia"/>
              <a:ea typeface="Georgia"/>
              <a:cs typeface="Georgia"/>
              <a:sym typeface="Georgia"/>
            </a:endParaRPr>
          </a:p>
        </p:txBody>
      </p:sp>
      <p:pic>
        <p:nvPicPr>
          <p:cNvPr id="73"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5"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76" name="Shape 76"/>
          <p:cNvSpPr/>
          <p:nvPr/>
        </p:nvSpPr>
        <p:spPr>
          <a:xfrm>
            <a:off x="570600" y="3946174"/>
            <a:ext cx="8305627"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5000"/>
              </a:lnSpc>
              <a:defRPr b="1" sz="3200">
                <a:solidFill>
                  <a:srgbClr val="1F5A7A"/>
                </a:solidFill>
                <a:latin typeface="Georgia"/>
                <a:ea typeface="Georgia"/>
                <a:cs typeface="Georgia"/>
                <a:sym typeface="Georgia"/>
              </a:defRPr>
            </a:lvl1pPr>
          </a:lstStyle>
          <a:p>
            <a:pPr lvl="0">
              <a:defRPr b="0" sz="1800">
                <a:solidFill>
                  <a:srgbClr val="000000"/>
                </a:solidFill>
              </a:defRPr>
            </a:pPr>
            <a:r>
              <a:rPr b="1" sz="3200">
                <a:solidFill>
                  <a:srgbClr val="1F5A7A"/>
                </a:solidFill>
              </a:rPr>
              <a:t>The problem is we forget we are 'called' to our careers</a:t>
            </a:r>
          </a:p>
        </p:txBody>
      </p:sp>
      <p:pic>
        <p:nvPicPr>
          <p:cNvPr id="77"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9"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80" name="Shape 80"/>
          <p:cNvSpPr/>
          <p:nvPr/>
        </p:nvSpPr>
        <p:spPr>
          <a:xfrm>
            <a:off x="585829" y="2946399"/>
            <a:ext cx="8305627" cy="386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50000"/>
              </a:lnSpc>
              <a:defRPr sz="1800"/>
            </a:pPr>
            <a:r>
              <a:rPr b="1" sz="3800">
                <a:solidFill>
                  <a:srgbClr val="1F5A7A"/>
                </a:solidFill>
                <a:latin typeface="Georgia"/>
                <a:ea typeface="Georgia"/>
                <a:cs typeface="Georgia"/>
                <a:sym typeface="Georgia"/>
              </a:rPr>
              <a:t>1) Mere fans of Jesus love their careers.</a:t>
            </a:r>
            <a:endParaRPr b="1" sz="3800">
              <a:solidFill>
                <a:srgbClr val="1F5A7A"/>
              </a:solidFill>
              <a:latin typeface="Georgia"/>
              <a:ea typeface="Georgia"/>
              <a:cs typeface="Georgia"/>
              <a:sym typeface="Georgia"/>
            </a:endParaRPr>
          </a:p>
          <a:p>
            <a:pPr lvl="0">
              <a:lnSpc>
                <a:spcPct val="150000"/>
              </a:lnSpc>
              <a:defRPr sz="1800"/>
            </a:pPr>
            <a:endParaRPr b="1" sz="3800">
              <a:solidFill>
                <a:srgbClr val="1F5A7A"/>
              </a:solidFill>
              <a:latin typeface="Georgia"/>
              <a:ea typeface="Georgia"/>
              <a:cs typeface="Georgia"/>
              <a:sym typeface="Georgia"/>
            </a:endParaRPr>
          </a:p>
          <a:p>
            <a:pPr lvl="0">
              <a:lnSpc>
                <a:spcPct val="150000"/>
              </a:lnSpc>
              <a:defRPr sz="1800"/>
            </a:pPr>
            <a:r>
              <a:rPr b="1" sz="3600">
                <a:solidFill>
                  <a:srgbClr val="F12922"/>
                </a:solidFill>
                <a:latin typeface="Georgia"/>
                <a:ea typeface="Georgia"/>
                <a:cs typeface="Georgia"/>
                <a:sym typeface="Georgia"/>
              </a:rPr>
              <a:t>Followers love Jesus through their careers. </a:t>
            </a:r>
          </a:p>
        </p:txBody>
      </p:sp>
      <p:pic>
        <p:nvPicPr>
          <p:cNvPr id="81"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3"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84" name="Shape 84"/>
          <p:cNvSpPr/>
          <p:nvPr/>
        </p:nvSpPr>
        <p:spPr>
          <a:xfrm>
            <a:off x="570600" y="3374674"/>
            <a:ext cx="8305627" cy="227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b="1" sz="3200">
                <a:solidFill>
                  <a:srgbClr val="1F5A7A"/>
                </a:solidFill>
                <a:latin typeface="Georgia"/>
                <a:ea typeface="Georgia"/>
                <a:cs typeface="Georgia"/>
                <a:sym typeface="Georgia"/>
              </a:rPr>
              <a:t>2) Someone who is just a fan of Jesus is always looking to </a:t>
            </a:r>
            <a:r>
              <a:rPr b="1" sz="3200">
                <a:solidFill>
                  <a:srgbClr val="F12922"/>
                </a:solidFill>
                <a:latin typeface="Georgia"/>
                <a:ea typeface="Georgia"/>
                <a:cs typeface="Georgia"/>
                <a:sym typeface="Georgia"/>
              </a:rPr>
              <a:t>TAKE</a:t>
            </a:r>
            <a:r>
              <a:rPr b="1" sz="3200">
                <a:solidFill>
                  <a:srgbClr val="1F5A7A"/>
                </a:solidFill>
                <a:latin typeface="Georgia"/>
                <a:ea typeface="Georgia"/>
                <a:cs typeface="Georgia"/>
                <a:sym typeface="Georgia"/>
              </a:rPr>
              <a:t> from her career; a follower of Jesus always looks to </a:t>
            </a:r>
            <a:r>
              <a:rPr b="1" sz="3200">
                <a:solidFill>
                  <a:srgbClr val="F12922"/>
                </a:solidFill>
                <a:latin typeface="Georgia"/>
                <a:ea typeface="Georgia"/>
                <a:cs typeface="Georgia"/>
                <a:sym typeface="Georgia"/>
              </a:rPr>
              <a:t>GIVE</a:t>
            </a:r>
            <a:r>
              <a:rPr b="1" sz="3200">
                <a:solidFill>
                  <a:srgbClr val="1F5A7A"/>
                </a:solidFill>
                <a:latin typeface="Georgia"/>
                <a:ea typeface="Georgia"/>
                <a:cs typeface="Georgia"/>
                <a:sym typeface="Georgia"/>
              </a:rPr>
              <a:t> through her career</a:t>
            </a:r>
          </a:p>
        </p:txBody>
      </p:sp>
      <p:pic>
        <p:nvPicPr>
          <p:cNvPr id="85"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7"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88" name="Shape 88"/>
          <p:cNvSpPr/>
          <p:nvPr/>
        </p:nvSpPr>
        <p:spPr>
          <a:xfrm>
            <a:off x="585829" y="3825874"/>
            <a:ext cx="8305627" cy="21018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b="1" sz="3900">
                <a:solidFill>
                  <a:srgbClr val="1F5A7A"/>
                </a:solidFill>
                <a:latin typeface="Georgia"/>
                <a:ea typeface="Georgia"/>
                <a:cs typeface="Georgia"/>
                <a:sym typeface="Georgia"/>
              </a:rPr>
              <a:t>The </a:t>
            </a:r>
            <a:r>
              <a:rPr b="1" sz="3900">
                <a:solidFill>
                  <a:srgbClr val="F12922"/>
                </a:solidFill>
                <a:latin typeface="Georgia"/>
                <a:ea typeface="Georgia"/>
                <a:cs typeface="Georgia"/>
                <a:sym typeface="Georgia"/>
              </a:rPr>
              <a:t>CHALLENGES</a:t>
            </a:r>
            <a:r>
              <a:rPr b="1" sz="3900">
                <a:solidFill>
                  <a:srgbClr val="1F5A7A"/>
                </a:solidFill>
                <a:latin typeface="Georgia"/>
                <a:ea typeface="Georgia"/>
                <a:cs typeface="Georgia"/>
                <a:sym typeface="Georgia"/>
              </a:rPr>
              <a:t> of being in our careers</a:t>
            </a:r>
            <a:endParaRPr b="1" sz="3900">
              <a:solidFill>
                <a:srgbClr val="1F5A7A"/>
              </a:solidFill>
              <a:latin typeface="Georgia"/>
              <a:ea typeface="Georgia"/>
              <a:cs typeface="Georgia"/>
              <a:sym typeface="Georgia"/>
            </a:endParaRPr>
          </a:p>
        </p:txBody>
      </p:sp>
      <p:pic>
        <p:nvPicPr>
          <p:cNvPr id="89"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1"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92" name="Shape 92"/>
          <p:cNvSpPr/>
          <p:nvPr/>
        </p:nvSpPr>
        <p:spPr>
          <a:xfrm>
            <a:off x="1074711" y="2332191"/>
            <a:ext cx="8305627" cy="457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sz="2800">
                <a:solidFill>
                  <a:srgbClr val="1F5A7A"/>
                </a:solidFill>
                <a:latin typeface="Georgia"/>
                <a:ea typeface="Georgia"/>
                <a:cs typeface="Georgia"/>
                <a:sym typeface="Georgia"/>
              </a:rPr>
              <a:t>. </a:t>
            </a:r>
            <a:endParaRPr sz="2800">
              <a:solidFill>
                <a:srgbClr val="1F5A7A"/>
              </a:solidFill>
              <a:latin typeface="Georgia"/>
              <a:ea typeface="Georgia"/>
              <a:cs typeface="Georgia"/>
              <a:sym typeface="Georgia"/>
            </a:endParaRPr>
          </a:p>
          <a:p>
            <a:pPr lvl="0">
              <a:lnSpc>
                <a:spcPct val="125000"/>
              </a:lnSpc>
              <a:defRPr sz="1800"/>
            </a:pPr>
            <a:r>
              <a:rPr sz="2800">
                <a:solidFill>
                  <a:srgbClr val="1F5A7A"/>
                </a:solidFill>
                <a:latin typeface="Georgia"/>
                <a:ea typeface="Georgia"/>
                <a:cs typeface="Georgia"/>
                <a:sym typeface="Georgia"/>
              </a:rPr>
              <a:t>Holy Father, </a:t>
            </a:r>
            <a:r>
              <a:rPr b="1" sz="2800">
                <a:solidFill>
                  <a:srgbClr val="F12922"/>
                </a:solidFill>
                <a:latin typeface="Georgia"/>
                <a:ea typeface="Georgia"/>
                <a:cs typeface="Georgia"/>
                <a:sym typeface="Georgia"/>
              </a:rPr>
              <a:t>protect</a:t>
            </a:r>
            <a:r>
              <a:rPr sz="2800">
                <a:solidFill>
                  <a:srgbClr val="1F5A7A"/>
                </a:solidFill>
                <a:latin typeface="Georgia"/>
                <a:ea typeface="Georgia"/>
                <a:cs typeface="Georgia"/>
                <a:sym typeface="Georgia"/>
              </a:rPr>
              <a:t> them by the power of your name, the name you gave me, so that they may be one as we are one. While I was with them, I protected them and kept them safe by that name you gave me. None has been lost except the one doomed to destruction so that Scripture would be fulfilled.</a:t>
            </a:r>
            <a:endParaRPr sz="2800">
              <a:solidFill>
                <a:srgbClr val="1F5A7A"/>
              </a:solidFill>
              <a:latin typeface="Georgia"/>
              <a:ea typeface="Georgia"/>
              <a:cs typeface="Georgia"/>
              <a:sym typeface="Georgia"/>
            </a:endParaRPr>
          </a:p>
          <a:p>
            <a:pPr lvl="0">
              <a:lnSpc>
                <a:spcPct val="125000"/>
              </a:lnSpc>
              <a:defRPr sz="1800"/>
            </a:pPr>
            <a:r>
              <a:rPr sz="2800">
                <a:solidFill>
                  <a:srgbClr val="1F5A7A"/>
                </a:solidFill>
                <a:latin typeface="Georgia"/>
                <a:ea typeface="Georgia"/>
                <a:cs typeface="Georgia"/>
                <a:sym typeface="Georgia"/>
              </a:rPr>
              <a:t>John 17:11-13 NIV</a:t>
            </a:r>
          </a:p>
        </p:txBody>
      </p:sp>
      <p:pic>
        <p:nvPicPr>
          <p:cNvPr id="93"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5"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96" name="Shape 96"/>
          <p:cNvSpPr/>
          <p:nvPr/>
        </p:nvSpPr>
        <p:spPr>
          <a:xfrm>
            <a:off x="205126" y="1869843"/>
            <a:ext cx="8305627" cy="497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b="1" sz="5700">
                <a:solidFill>
                  <a:srgbClr val="1F5A7A"/>
                </a:solidFill>
                <a:latin typeface="Georgia"/>
                <a:ea typeface="Georgia"/>
                <a:cs typeface="Georgia"/>
                <a:sym typeface="Georgia"/>
              </a:rPr>
              <a:t>LOVE FOR CAREER</a:t>
            </a:r>
            <a:endParaRPr b="1" sz="5700">
              <a:solidFill>
                <a:srgbClr val="1F5A7A"/>
              </a:solidFill>
              <a:latin typeface="Georgia"/>
              <a:ea typeface="Georgia"/>
              <a:cs typeface="Georgia"/>
              <a:sym typeface="Georgia"/>
            </a:endParaRPr>
          </a:p>
          <a:p>
            <a:pPr lvl="0">
              <a:lnSpc>
                <a:spcPct val="125000"/>
              </a:lnSpc>
              <a:defRPr sz="1800"/>
            </a:pPr>
            <a:endParaRPr b="1" sz="5700">
              <a:solidFill>
                <a:srgbClr val="1F5A7A"/>
              </a:solidFill>
              <a:latin typeface="Georgia"/>
              <a:ea typeface="Georgia"/>
              <a:cs typeface="Georgia"/>
              <a:sym typeface="Georgia"/>
            </a:endParaRPr>
          </a:p>
          <a:p>
            <a:pPr lvl="0">
              <a:lnSpc>
                <a:spcPct val="125000"/>
              </a:lnSpc>
              <a:defRPr sz="1800"/>
            </a:pPr>
            <a:r>
              <a:rPr b="1" sz="5700">
                <a:solidFill>
                  <a:srgbClr val="1F5A7A"/>
                </a:solidFill>
                <a:latin typeface="Georgia"/>
                <a:ea typeface="Georgia"/>
                <a:cs typeface="Georgia"/>
                <a:sym typeface="Georgia"/>
              </a:rPr>
              <a:t>VS</a:t>
            </a:r>
            <a:endParaRPr b="1" sz="5700">
              <a:solidFill>
                <a:srgbClr val="1F5A7A"/>
              </a:solidFill>
              <a:latin typeface="Georgia"/>
              <a:ea typeface="Georgia"/>
              <a:cs typeface="Georgia"/>
              <a:sym typeface="Georgia"/>
            </a:endParaRPr>
          </a:p>
          <a:p>
            <a:pPr lvl="0">
              <a:lnSpc>
                <a:spcPct val="125000"/>
              </a:lnSpc>
              <a:defRPr sz="1800"/>
            </a:pPr>
            <a:endParaRPr b="1" sz="5700">
              <a:solidFill>
                <a:srgbClr val="1F5A7A"/>
              </a:solidFill>
              <a:latin typeface="Georgia"/>
              <a:ea typeface="Georgia"/>
              <a:cs typeface="Georgia"/>
              <a:sym typeface="Georgia"/>
            </a:endParaRPr>
          </a:p>
          <a:p>
            <a:pPr lvl="0">
              <a:lnSpc>
                <a:spcPct val="125000"/>
              </a:lnSpc>
              <a:defRPr sz="1800"/>
            </a:pPr>
            <a:r>
              <a:rPr b="1" sz="5700">
                <a:solidFill>
                  <a:srgbClr val="1F5A7A"/>
                </a:solidFill>
                <a:latin typeface="Georgia"/>
                <a:ea typeface="Georgia"/>
                <a:cs typeface="Georgia"/>
                <a:sym typeface="Georgia"/>
              </a:rPr>
              <a:t>LOVE FOR CHRIST</a:t>
            </a:r>
          </a:p>
        </p:txBody>
      </p:sp>
      <p:pic>
        <p:nvPicPr>
          <p:cNvPr id="97"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9"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100" name="Shape 100"/>
          <p:cNvSpPr/>
          <p:nvPr/>
        </p:nvSpPr>
        <p:spPr>
          <a:xfrm>
            <a:off x="585829" y="2882899"/>
            <a:ext cx="8305627" cy="398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b="1" sz="3200">
                <a:solidFill>
                  <a:srgbClr val="1F5A7A"/>
                </a:solidFill>
                <a:latin typeface="Georgia"/>
                <a:ea typeface="Georgia"/>
                <a:cs typeface="Georgia"/>
                <a:sym typeface="Georgia"/>
              </a:rPr>
              <a:t>“For God so </a:t>
            </a:r>
            <a:r>
              <a:rPr b="1" sz="3200">
                <a:solidFill>
                  <a:srgbClr val="F12922"/>
                </a:solidFill>
                <a:latin typeface="Georgia"/>
                <a:ea typeface="Georgia"/>
                <a:cs typeface="Georgia"/>
                <a:sym typeface="Georgia"/>
              </a:rPr>
              <a:t>loved</a:t>
            </a:r>
            <a:r>
              <a:rPr b="1" sz="3200">
                <a:solidFill>
                  <a:srgbClr val="1F5A7A"/>
                </a:solidFill>
                <a:latin typeface="Georgia"/>
                <a:ea typeface="Georgia"/>
                <a:cs typeface="Georgia"/>
                <a:sym typeface="Georgia"/>
              </a:rPr>
              <a:t> the world that he gave his one and only Son, that whoever believes in him shall not perish but have eternal life.”</a:t>
            </a:r>
            <a:endParaRPr b="1" sz="3200">
              <a:solidFill>
                <a:srgbClr val="1F5A7A"/>
              </a:solidFill>
              <a:latin typeface="Georgia"/>
              <a:ea typeface="Georgia"/>
              <a:cs typeface="Georgia"/>
              <a:sym typeface="Georgia"/>
            </a:endParaRPr>
          </a:p>
          <a:p>
            <a:pPr lvl="0">
              <a:lnSpc>
                <a:spcPct val="125000"/>
              </a:lnSpc>
              <a:defRPr sz="1800"/>
            </a:pPr>
            <a:r>
              <a:rPr b="1" sz="3200">
                <a:solidFill>
                  <a:srgbClr val="1F5A7A"/>
                </a:solidFill>
                <a:latin typeface="Georgia"/>
                <a:ea typeface="Georgia"/>
                <a:cs typeface="Georgia"/>
                <a:sym typeface="Georgia"/>
              </a:rPr>
              <a:t>John 3:16 NIV</a:t>
            </a:r>
            <a:endParaRPr b="1" sz="3200">
              <a:solidFill>
                <a:srgbClr val="1F5A7A"/>
              </a:solidFill>
              <a:latin typeface="Georgia"/>
              <a:ea typeface="Georgia"/>
              <a:cs typeface="Georgia"/>
              <a:sym typeface="Georgia"/>
            </a:endParaRPr>
          </a:p>
          <a:p>
            <a:pPr lvl="0">
              <a:lnSpc>
                <a:spcPct val="125000"/>
              </a:lnSpc>
              <a:defRPr sz="1800"/>
            </a:pPr>
            <a:endParaRPr b="1" sz="3200">
              <a:solidFill>
                <a:srgbClr val="1F5A7A"/>
              </a:solidFill>
              <a:latin typeface="Georgia"/>
              <a:ea typeface="Georgia"/>
              <a:cs typeface="Georgia"/>
              <a:sym typeface="Georgia"/>
            </a:endParaRPr>
          </a:p>
        </p:txBody>
      </p:sp>
      <p:pic>
        <p:nvPicPr>
          <p:cNvPr id="101"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3"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104" name="Shape 104"/>
          <p:cNvSpPr/>
          <p:nvPr/>
        </p:nvSpPr>
        <p:spPr>
          <a:xfrm>
            <a:off x="570600" y="3203224"/>
            <a:ext cx="8305627" cy="261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50000"/>
              </a:lnSpc>
              <a:defRPr sz="1800"/>
            </a:pPr>
            <a:r>
              <a:rPr b="1" sz="3200">
                <a:solidFill>
                  <a:srgbClr val="1F5A7A"/>
                </a:solidFill>
                <a:latin typeface="Georgia"/>
                <a:ea typeface="Georgia"/>
                <a:cs typeface="Georgia"/>
                <a:sym typeface="Georgia"/>
              </a:rPr>
              <a:t>“</a:t>
            </a:r>
            <a:r>
              <a:rPr b="1" sz="3200">
                <a:solidFill>
                  <a:srgbClr val="F12922"/>
                </a:solidFill>
                <a:latin typeface="Georgia"/>
                <a:ea typeface="Georgia"/>
                <a:cs typeface="Georgia"/>
                <a:sym typeface="Georgia"/>
              </a:rPr>
              <a:t>Do not love the world </a:t>
            </a:r>
            <a:r>
              <a:rPr b="1" sz="3200">
                <a:solidFill>
                  <a:srgbClr val="1F5A7A"/>
                </a:solidFill>
                <a:latin typeface="Georgia"/>
                <a:ea typeface="Georgia"/>
                <a:cs typeface="Georgia"/>
                <a:sym typeface="Georgia"/>
              </a:rPr>
              <a:t>or anything in the world. If anyone loves the world, love for the Father is not in them..</a:t>
            </a:r>
            <a:endParaRPr b="1" sz="3200">
              <a:solidFill>
                <a:srgbClr val="1F5A7A"/>
              </a:solidFill>
              <a:latin typeface="Georgia"/>
              <a:ea typeface="Georgia"/>
              <a:cs typeface="Georgia"/>
              <a:sym typeface="Georgia"/>
            </a:endParaRPr>
          </a:p>
          <a:p>
            <a:pPr lvl="0">
              <a:lnSpc>
                <a:spcPct val="150000"/>
              </a:lnSpc>
              <a:defRPr sz="1800"/>
            </a:pPr>
            <a:r>
              <a:rPr b="1" sz="3200">
                <a:solidFill>
                  <a:srgbClr val="1F5A7A"/>
                </a:solidFill>
                <a:latin typeface="Georgia"/>
                <a:ea typeface="Georgia"/>
                <a:cs typeface="Georgia"/>
                <a:sym typeface="Georgia"/>
              </a:rPr>
              <a:t>1 John 2:15-17 NIV</a:t>
            </a:r>
          </a:p>
        </p:txBody>
      </p:sp>
      <p:pic>
        <p:nvPicPr>
          <p:cNvPr id="105"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41" name="Shape 41"/>
          <p:cNvSpPr/>
          <p:nvPr/>
        </p:nvSpPr>
        <p:spPr>
          <a:xfrm>
            <a:off x="585829" y="812799"/>
            <a:ext cx="8305627" cy="812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sz="2800">
                <a:solidFill>
                  <a:srgbClr val="1F5A7A"/>
                </a:solidFill>
                <a:latin typeface="Georgia"/>
                <a:ea typeface="Georgia"/>
                <a:cs typeface="Georgia"/>
                <a:sym typeface="Georgia"/>
              </a:rPr>
              <a:t>“I will remain in the world no longer, but they are still in the world, and I am coming to you. </a:t>
            </a:r>
            <a:endParaRPr sz="2800">
              <a:solidFill>
                <a:srgbClr val="1F5A7A"/>
              </a:solidFill>
              <a:latin typeface="Georgia"/>
              <a:ea typeface="Georgia"/>
              <a:cs typeface="Georgia"/>
              <a:sym typeface="Georgia"/>
            </a:endParaRPr>
          </a:p>
          <a:p>
            <a:pPr lvl="0">
              <a:lnSpc>
                <a:spcPct val="125000"/>
              </a:lnSpc>
              <a:defRPr sz="1800"/>
            </a:pPr>
            <a:endParaRPr sz="2800">
              <a:solidFill>
                <a:srgbClr val="1F5A7A"/>
              </a:solidFill>
              <a:latin typeface="Georgia"/>
              <a:ea typeface="Georgia"/>
              <a:cs typeface="Georgia"/>
              <a:sym typeface="Georgia"/>
            </a:endParaRPr>
          </a:p>
          <a:p>
            <a:pPr lvl="0">
              <a:lnSpc>
                <a:spcPct val="125000"/>
              </a:lnSpc>
              <a:defRPr sz="1800"/>
            </a:pPr>
            <a:r>
              <a:rPr sz="2800">
                <a:solidFill>
                  <a:srgbClr val="1F5A7A"/>
                </a:solidFill>
                <a:latin typeface="Georgia"/>
                <a:ea typeface="Georgia"/>
                <a:cs typeface="Georgia"/>
                <a:sym typeface="Georgia"/>
              </a:rPr>
              <a:t>Holy Father, protect them by the power of your name, the name you gave me, so that they may be one as we are one. While I was with them, I protected them and kept them safe by that name you gave me. None has been lost except the one doomed to destruction so that Scripture would be fulfilled.</a:t>
            </a:r>
            <a:endParaRPr sz="2800">
              <a:solidFill>
                <a:srgbClr val="1F5A7A"/>
              </a:solidFill>
              <a:latin typeface="Georgia"/>
              <a:ea typeface="Georgia"/>
              <a:cs typeface="Georgia"/>
              <a:sym typeface="Georgia"/>
            </a:endParaRPr>
          </a:p>
          <a:p>
            <a:pPr lvl="0">
              <a:lnSpc>
                <a:spcPct val="125000"/>
              </a:lnSpc>
              <a:defRPr sz="1800"/>
            </a:pPr>
            <a:endParaRPr sz="2800">
              <a:solidFill>
                <a:srgbClr val="1F5A7A"/>
              </a:solidFill>
              <a:latin typeface="Georgia"/>
              <a:ea typeface="Georgia"/>
              <a:cs typeface="Georgia"/>
              <a:sym typeface="Georgia"/>
            </a:endParaRPr>
          </a:p>
          <a:p>
            <a:pPr lvl="0">
              <a:lnSpc>
                <a:spcPct val="125000"/>
              </a:lnSpc>
              <a:defRPr sz="1800"/>
            </a:pPr>
            <a:r>
              <a:rPr sz="2800">
                <a:solidFill>
                  <a:srgbClr val="1F5A7A"/>
                </a:solidFill>
                <a:latin typeface="Georgia"/>
                <a:ea typeface="Georgia"/>
                <a:cs typeface="Georgia"/>
                <a:sym typeface="Georgia"/>
              </a:rPr>
              <a:t> “I am coming to you now, but I say these things while I am still in the world, so that they may have the full measure of my joy within them.”</a:t>
            </a:r>
            <a:endParaRPr sz="2800">
              <a:solidFill>
                <a:srgbClr val="1F5A7A"/>
              </a:solidFill>
              <a:latin typeface="Georgia"/>
              <a:ea typeface="Georgia"/>
              <a:cs typeface="Georgia"/>
              <a:sym typeface="Georgia"/>
            </a:endParaRPr>
          </a:p>
          <a:p>
            <a:pPr lvl="0">
              <a:lnSpc>
                <a:spcPct val="125000"/>
              </a:lnSpc>
              <a:defRPr sz="1800"/>
            </a:pPr>
            <a:endParaRPr sz="2800">
              <a:solidFill>
                <a:srgbClr val="1F5A7A"/>
              </a:solidFill>
              <a:latin typeface="Georgia"/>
              <a:ea typeface="Georgia"/>
              <a:cs typeface="Georgia"/>
              <a:sym typeface="Georgia"/>
            </a:endParaRPr>
          </a:p>
          <a:p>
            <a:pPr lvl="0">
              <a:lnSpc>
                <a:spcPct val="125000"/>
              </a:lnSpc>
              <a:defRPr sz="1800"/>
            </a:pPr>
            <a:r>
              <a:rPr sz="2800">
                <a:solidFill>
                  <a:srgbClr val="1F5A7A"/>
                </a:solidFill>
                <a:latin typeface="Georgia"/>
                <a:ea typeface="Georgia"/>
                <a:cs typeface="Georgia"/>
                <a:sym typeface="Georgia"/>
              </a:rPr>
              <a:t>John 17:11-19 NIV</a:t>
            </a:r>
          </a:p>
        </p:txBody>
      </p:sp>
      <p:pic>
        <p:nvPicPr>
          <p:cNvPr id="42"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7"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108" name="Shape 108"/>
          <p:cNvSpPr/>
          <p:nvPr/>
        </p:nvSpPr>
        <p:spPr>
          <a:xfrm>
            <a:off x="570600" y="3374674"/>
            <a:ext cx="8305627" cy="227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b="1" sz="3200">
                <a:solidFill>
                  <a:srgbClr val="1F5A7A"/>
                </a:solidFill>
                <a:latin typeface="Georgia"/>
                <a:ea typeface="Georgia"/>
                <a:cs typeface="Georgia"/>
                <a:sym typeface="Georgia"/>
              </a:rPr>
              <a:t>God's love for the world is </a:t>
            </a:r>
            <a:r>
              <a:rPr b="1" sz="3200">
                <a:solidFill>
                  <a:srgbClr val="F12922"/>
                </a:solidFill>
                <a:latin typeface="Georgia"/>
                <a:ea typeface="Georgia"/>
                <a:cs typeface="Georgia"/>
                <a:sym typeface="Georgia"/>
              </a:rPr>
              <a:t>redemptive</a:t>
            </a:r>
            <a:endParaRPr b="1" sz="3200">
              <a:solidFill>
                <a:srgbClr val="1F5A7A"/>
              </a:solidFill>
              <a:latin typeface="Georgia"/>
              <a:ea typeface="Georgia"/>
              <a:cs typeface="Georgia"/>
              <a:sym typeface="Georgia"/>
            </a:endParaRPr>
          </a:p>
          <a:p>
            <a:pPr lvl="0">
              <a:lnSpc>
                <a:spcPct val="125000"/>
              </a:lnSpc>
              <a:defRPr sz="1800"/>
            </a:pPr>
            <a:endParaRPr b="1" sz="3200">
              <a:solidFill>
                <a:srgbClr val="1F5A7A"/>
              </a:solidFill>
              <a:latin typeface="Georgia"/>
              <a:ea typeface="Georgia"/>
              <a:cs typeface="Georgia"/>
              <a:sym typeface="Georgia"/>
            </a:endParaRPr>
          </a:p>
          <a:p>
            <a:pPr lvl="0">
              <a:lnSpc>
                <a:spcPct val="125000"/>
              </a:lnSpc>
              <a:defRPr sz="1800"/>
            </a:pPr>
            <a:r>
              <a:rPr b="1" sz="3200">
                <a:solidFill>
                  <a:srgbClr val="1F5A7A"/>
                </a:solidFill>
                <a:latin typeface="Georgia"/>
                <a:ea typeface="Georgia"/>
                <a:cs typeface="Georgia"/>
                <a:sym typeface="Georgia"/>
              </a:rPr>
              <a:t>Our love for the world can be </a:t>
            </a:r>
            <a:r>
              <a:rPr b="1" sz="3200">
                <a:solidFill>
                  <a:srgbClr val="F12922"/>
                </a:solidFill>
                <a:latin typeface="Georgia"/>
                <a:ea typeface="Georgia"/>
                <a:cs typeface="Georgia"/>
                <a:sym typeface="Georgia"/>
              </a:rPr>
              <a:t>idolatrous</a:t>
            </a:r>
          </a:p>
        </p:txBody>
      </p:sp>
      <p:pic>
        <p:nvPicPr>
          <p:cNvPr id="109"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1"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112" name="Shape 112"/>
          <p:cNvSpPr/>
          <p:nvPr/>
        </p:nvSpPr>
        <p:spPr>
          <a:xfrm>
            <a:off x="570600" y="2517424"/>
            <a:ext cx="8305627" cy="398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50000"/>
              </a:lnSpc>
              <a:defRPr sz="1800"/>
            </a:pPr>
            <a:r>
              <a:rPr b="1" sz="3200">
                <a:solidFill>
                  <a:srgbClr val="1F5A7A"/>
                </a:solidFill>
                <a:latin typeface="Georgia"/>
                <a:ea typeface="Georgia"/>
                <a:cs typeface="Georgia"/>
                <a:sym typeface="Georgia"/>
              </a:rPr>
              <a:t>The journey from being just a fan of Jesus to becoming a follower </a:t>
            </a:r>
            <a:r>
              <a:rPr b="1" i="1" sz="3200" u="sng">
                <a:solidFill>
                  <a:srgbClr val="1F5A7A"/>
                </a:solidFill>
                <a:latin typeface="Georgia"/>
                <a:ea typeface="Georgia"/>
                <a:cs typeface="Georgia"/>
                <a:sym typeface="Georgia"/>
              </a:rPr>
              <a:t>must involve</a:t>
            </a:r>
            <a:r>
              <a:rPr b="1" sz="3200">
                <a:solidFill>
                  <a:srgbClr val="1F5A7A"/>
                </a:solidFill>
                <a:latin typeface="Georgia"/>
                <a:ea typeface="Georgia"/>
                <a:cs typeface="Georgia"/>
                <a:sym typeface="Georgia"/>
              </a:rPr>
              <a:t> </a:t>
            </a:r>
            <a:r>
              <a:rPr b="1" sz="3200">
                <a:solidFill>
                  <a:srgbClr val="F12922"/>
                </a:solidFill>
                <a:latin typeface="Georgia"/>
                <a:ea typeface="Georgia"/>
                <a:cs typeface="Georgia"/>
                <a:sym typeface="Georgia"/>
              </a:rPr>
              <a:t>a purging of our own idolatrous love</a:t>
            </a:r>
            <a:r>
              <a:rPr b="1" sz="3200">
                <a:solidFill>
                  <a:srgbClr val="1F5A7A"/>
                </a:solidFill>
                <a:latin typeface="Georgia"/>
                <a:ea typeface="Georgia"/>
                <a:cs typeface="Georgia"/>
                <a:sym typeface="Georgia"/>
              </a:rPr>
              <a:t> for our careers and a </a:t>
            </a:r>
            <a:r>
              <a:rPr b="1" sz="3200">
                <a:solidFill>
                  <a:srgbClr val="F12922"/>
                </a:solidFill>
                <a:latin typeface="Georgia"/>
                <a:ea typeface="Georgia"/>
                <a:cs typeface="Georgia"/>
                <a:sym typeface="Georgia"/>
              </a:rPr>
              <a:t>growing in God's redemptive love</a:t>
            </a:r>
            <a:r>
              <a:rPr b="1" sz="3200">
                <a:solidFill>
                  <a:srgbClr val="1F5A7A"/>
                </a:solidFill>
                <a:latin typeface="Georgia"/>
                <a:ea typeface="Georgia"/>
                <a:cs typeface="Georgia"/>
                <a:sym typeface="Georgia"/>
              </a:rPr>
              <a:t> for the world through our careers. </a:t>
            </a:r>
          </a:p>
        </p:txBody>
      </p:sp>
      <p:pic>
        <p:nvPicPr>
          <p:cNvPr id="113"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5"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116" name="Shape 116"/>
          <p:cNvSpPr/>
          <p:nvPr/>
        </p:nvSpPr>
        <p:spPr>
          <a:xfrm>
            <a:off x="585829" y="3825874"/>
            <a:ext cx="8305627" cy="21018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b="1" sz="3900">
                <a:solidFill>
                  <a:srgbClr val="1F5A7A"/>
                </a:solidFill>
                <a:latin typeface="Georgia"/>
                <a:ea typeface="Georgia"/>
                <a:cs typeface="Georgia"/>
                <a:sym typeface="Georgia"/>
              </a:rPr>
              <a:t>The </a:t>
            </a:r>
            <a:r>
              <a:rPr b="1" sz="3900">
                <a:solidFill>
                  <a:srgbClr val="F12922"/>
                </a:solidFill>
                <a:latin typeface="Georgia"/>
                <a:ea typeface="Georgia"/>
                <a:cs typeface="Georgia"/>
                <a:sym typeface="Georgia"/>
              </a:rPr>
              <a:t>CONFIDENCE</a:t>
            </a:r>
            <a:r>
              <a:rPr b="1" sz="3900">
                <a:solidFill>
                  <a:srgbClr val="1F5A7A"/>
                </a:solidFill>
                <a:latin typeface="Georgia"/>
                <a:ea typeface="Georgia"/>
                <a:cs typeface="Georgia"/>
                <a:sym typeface="Georgia"/>
              </a:rPr>
              <a:t> to be in our careers</a:t>
            </a:r>
            <a:endParaRPr b="1" sz="3900">
              <a:solidFill>
                <a:srgbClr val="1F5A7A"/>
              </a:solidFill>
              <a:latin typeface="Georgia"/>
              <a:ea typeface="Georgia"/>
              <a:cs typeface="Georgia"/>
              <a:sym typeface="Georgia"/>
            </a:endParaRPr>
          </a:p>
        </p:txBody>
      </p:sp>
      <p:pic>
        <p:nvPicPr>
          <p:cNvPr id="117"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120" name="Shape 120"/>
          <p:cNvSpPr/>
          <p:nvPr/>
        </p:nvSpPr>
        <p:spPr>
          <a:xfrm>
            <a:off x="570600" y="1831624"/>
            <a:ext cx="8305627" cy="535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75000"/>
              </a:lnSpc>
              <a:defRPr sz="1800"/>
            </a:pPr>
            <a:r>
              <a:rPr b="1" sz="3200">
                <a:solidFill>
                  <a:srgbClr val="1F5A7A"/>
                </a:solidFill>
                <a:latin typeface="Georgia"/>
                <a:ea typeface="Georgia"/>
                <a:cs typeface="Georgia"/>
                <a:sym typeface="Georgia"/>
              </a:rPr>
              <a:t>“Just as you sent me into the world, I am sending them into the world. </a:t>
            </a:r>
            <a:r>
              <a:rPr b="1" sz="3200">
                <a:solidFill>
                  <a:srgbClr val="F12922"/>
                </a:solidFill>
                <a:latin typeface="Georgia"/>
                <a:ea typeface="Georgia"/>
                <a:cs typeface="Georgia"/>
                <a:sym typeface="Georgia"/>
              </a:rPr>
              <a:t>And I give myself as a holy sacrifice for them so they can be made holy by your truth.”</a:t>
            </a:r>
            <a:endParaRPr b="1" sz="3200">
              <a:solidFill>
                <a:srgbClr val="F12922"/>
              </a:solidFill>
              <a:latin typeface="Georgia"/>
              <a:ea typeface="Georgia"/>
              <a:cs typeface="Georgia"/>
              <a:sym typeface="Georgia"/>
            </a:endParaRPr>
          </a:p>
          <a:p>
            <a:pPr lvl="0">
              <a:lnSpc>
                <a:spcPct val="175000"/>
              </a:lnSpc>
              <a:defRPr sz="1800"/>
            </a:pPr>
            <a:endParaRPr b="1" sz="3200">
              <a:solidFill>
                <a:srgbClr val="F12922"/>
              </a:solidFill>
              <a:latin typeface="Georgia"/>
              <a:ea typeface="Georgia"/>
              <a:cs typeface="Georgia"/>
              <a:sym typeface="Georgia"/>
            </a:endParaRPr>
          </a:p>
          <a:p>
            <a:pPr lvl="0">
              <a:lnSpc>
                <a:spcPct val="175000"/>
              </a:lnSpc>
              <a:defRPr sz="1800"/>
            </a:pPr>
            <a:r>
              <a:rPr b="1" sz="3200">
                <a:solidFill>
                  <a:srgbClr val="1F5A7A"/>
                </a:solidFill>
                <a:latin typeface="Georgia"/>
                <a:ea typeface="Georgia"/>
                <a:cs typeface="Georgia"/>
                <a:sym typeface="Georgia"/>
              </a:rPr>
              <a:t>John 17:18-19 NLT</a:t>
            </a:r>
          </a:p>
        </p:txBody>
      </p:sp>
      <p:pic>
        <p:nvPicPr>
          <p:cNvPr id="121"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body" idx="1"/>
          </p:nvPr>
        </p:nvSpPr>
        <p:spPr>
          <a:prstGeom prst="rect">
            <a:avLst/>
          </a:prstGeom>
        </p:spPr>
        <p:txBody>
          <a:bodyPr/>
          <a:lstStyle/>
          <a:p>
            <a:pPr lvl="0" marL="0" indent="0" algn="ctr">
              <a:lnSpc>
                <a:spcPct val="125000"/>
              </a:lnSpc>
              <a:spcBef>
                <a:spcPts val="0"/>
              </a:spcBef>
              <a:buSzTx/>
              <a:buNone/>
              <a:defRPr sz="1800"/>
            </a:pPr>
            <a:r>
              <a:rPr b="1" sz="3200">
                <a:solidFill>
                  <a:srgbClr val="1F5A7A"/>
                </a:solidFill>
                <a:latin typeface="Georgia"/>
                <a:ea typeface="Georgia"/>
                <a:cs typeface="Georgia"/>
                <a:sym typeface="Georgia"/>
              </a:rPr>
              <a:t>Consider the timing and content of Jesus' prayer!! </a:t>
            </a:r>
            <a:endParaRPr b="1" sz="3200">
              <a:solidFill>
                <a:srgbClr val="1F5A7A"/>
              </a:solidFill>
              <a:latin typeface="Georgia"/>
              <a:ea typeface="Georgia"/>
              <a:cs typeface="Georgia"/>
              <a:sym typeface="Georgia"/>
            </a:endParaRPr>
          </a:p>
          <a:p>
            <a:pPr lvl="0" marL="0" indent="0" algn="ctr">
              <a:lnSpc>
                <a:spcPct val="125000"/>
              </a:lnSpc>
              <a:spcBef>
                <a:spcPts val="0"/>
              </a:spcBef>
              <a:buSzTx/>
              <a:buNone/>
              <a:defRPr sz="1800"/>
            </a:pPr>
            <a:endParaRPr b="1" sz="3200">
              <a:solidFill>
                <a:srgbClr val="1F5A7A"/>
              </a:solidFill>
              <a:latin typeface="Georgia"/>
              <a:ea typeface="Georgia"/>
              <a:cs typeface="Georgia"/>
              <a:sym typeface="Georgia"/>
            </a:endParaRPr>
          </a:p>
          <a:p>
            <a:pPr lvl="0" marL="0" indent="0" algn="ctr">
              <a:lnSpc>
                <a:spcPct val="125000"/>
              </a:lnSpc>
              <a:spcBef>
                <a:spcPts val="0"/>
              </a:spcBef>
              <a:buSzTx/>
              <a:buNone/>
              <a:defRPr sz="1800"/>
            </a:pPr>
            <a:r>
              <a:rPr b="1" sz="3200">
                <a:solidFill>
                  <a:srgbClr val="1F5A7A"/>
                </a:solidFill>
                <a:latin typeface="Georgia"/>
                <a:ea typeface="Georgia"/>
                <a:cs typeface="Georgia"/>
                <a:sym typeface="Georgia"/>
              </a:rPr>
              <a:t>He was arrested almost immediately after this prayer and was crucified soon after that.</a:t>
            </a:r>
            <a:endParaRPr b="1" sz="3200">
              <a:solidFill>
                <a:srgbClr val="1F5A7A"/>
              </a:solidFill>
              <a:latin typeface="Georgia"/>
              <a:ea typeface="Georgia"/>
              <a:cs typeface="Georgia"/>
              <a:sym typeface="Georgia"/>
            </a:endParaRPr>
          </a:p>
          <a:p>
            <a:pPr lvl="0" marL="0" indent="0" algn="ctr">
              <a:lnSpc>
                <a:spcPct val="125000"/>
              </a:lnSpc>
              <a:spcBef>
                <a:spcPts val="0"/>
              </a:spcBef>
              <a:buSzTx/>
              <a:buNone/>
              <a:defRPr sz="1800"/>
            </a:pPr>
            <a:endParaRPr b="1" sz="3200">
              <a:solidFill>
                <a:srgbClr val="1F5A7A"/>
              </a:solidFill>
              <a:latin typeface="Georgia"/>
              <a:ea typeface="Georgia"/>
              <a:cs typeface="Georgia"/>
              <a:sym typeface="Georgia"/>
            </a:endParaRPr>
          </a:p>
          <a:p>
            <a:pPr lvl="0" marL="0" indent="0" algn="ctr">
              <a:lnSpc>
                <a:spcPct val="125000"/>
              </a:lnSpc>
              <a:spcBef>
                <a:spcPts val="0"/>
              </a:spcBef>
              <a:buSzTx/>
              <a:buNone/>
              <a:defRPr sz="1800"/>
            </a:pPr>
            <a:r>
              <a:rPr b="1" sz="3200">
                <a:solidFill>
                  <a:srgbClr val="1F5A7A"/>
                </a:solidFill>
                <a:latin typeface="Georgia"/>
                <a:ea typeface="Georgia"/>
                <a:cs typeface="Georgia"/>
                <a:sym typeface="Georgia"/>
              </a:rPr>
              <a:t>I am sending them into the world, and I am going to the cross</a:t>
            </a:r>
            <a:endParaRPr b="1" sz="3200">
              <a:solidFill>
                <a:srgbClr val="1F5A7A"/>
              </a:solidFill>
              <a:latin typeface="Georgia"/>
              <a:ea typeface="Georgia"/>
              <a:cs typeface="Georgia"/>
              <a:sym typeface="Georgia"/>
            </a:endParaRPr>
          </a:p>
          <a:p>
            <a:pPr lvl="0" marL="0" indent="0" algn="ctr">
              <a:lnSpc>
                <a:spcPct val="125000"/>
              </a:lnSpc>
              <a:spcBef>
                <a:spcPts val="0"/>
              </a:spcBef>
              <a:buSzTx/>
              <a:buNone/>
              <a:defRPr sz="1800"/>
            </a:pPr>
            <a:endParaRPr b="1" sz="3200">
              <a:solidFill>
                <a:srgbClr val="1F5A7A"/>
              </a:solidFill>
              <a:latin typeface="Georgia"/>
              <a:ea typeface="Georgia"/>
              <a:cs typeface="Georgia"/>
              <a:sym typeface="Georgia"/>
            </a:endParaRPr>
          </a:p>
          <a:p>
            <a:pPr lvl="0" marL="0" indent="0" algn="ctr">
              <a:lnSpc>
                <a:spcPct val="125000"/>
              </a:lnSpc>
              <a:spcBef>
                <a:spcPts val="0"/>
              </a:spcBef>
              <a:buSzTx/>
              <a:buNone/>
              <a:defRPr sz="1800"/>
            </a:pPr>
            <a:r>
              <a:rPr b="1" sz="3200">
                <a:solidFill>
                  <a:srgbClr val="1F5A7A"/>
                </a:solidFill>
                <a:latin typeface="Georgia"/>
                <a:ea typeface="Georgia"/>
                <a:cs typeface="Georgia"/>
                <a:sym typeface="Georgia"/>
              </a:rPr>
              <a:t>Jesus sends us into the world and into our careers and He goes to the cross!!!</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126" name="Shape 126"/>
          <p:cNvSpPr/>
          <p:nvPr/>
        </p:nvSpPr>
        <p:spPr>
          <a:xfrm>
            <a:off x="585829" y="1949449"/>
            <a:ext cx="8305627" cy="585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444500" indent="-444500">
              <a:spcBef>
                <a:spcPts val="4200"/>
              </a:spcBef>
              <a:buSzPct val="75000"/>
              <a:buChar char="•"/>
              <a:defRPr sz="1800"/>
            </a:pPr>
            <a:r>
              <a:rPr b="1" sz="3600">
                <a:latin typeface="Georgia"/>
                <a:ea typeface="Georgia"/>
                <a:cs typeface="Georgia"/>
                <a:sym typeface="Georgia"/>
              </a:rPr>
              <a:t>This process by which we learn to overcome our idolatrous love for our careers by constantly gazing at His redemptive love is how God sanctifies us through our careers.</a:t>
            </a:r>
            <a:endParaRPr b="1" sz="3600">
              <a:latin typeface="Georgia"/>
              <a:ea typeface="Georgia"/>
              <a:cs typeface="Georgia"/>
              <a:sym typeface="Georgia"/>
            </a:endParaRPr>
          </a:p>
          <a:p>
            <a:pPr lvl="0" marL="444500" indent="-444500">
              <a:spcBef>
                <a:spcPts val="4200"/>
              </a:spcBef>
              <a:buSzPct val="75000"/>
              <a:buChar char="•"/>
              <a:defRPr sz="1800"/>
            </a:pPr>
            <a:r>
              <a:rPr b="1" sz="3600">
                <a:latin typeface="Georgia"/>
                <a:ea typeface="Georgia"/>
                <a:cs typeface="Georgia"/>
                <a:sym typeface="Georgia"/>
              </a:rPr>
              <a:t>My career is the crucible for my sanctification</a:t>
            </a:r>
            <a:endParaRPr b="1" sz="3600">
              <a:latin typeface="Georgia"/>
              <a:ea typeface="Georgia"/>
              <a:cs typeface="Georgia"/>
              <a:sym typeface="Georgia"/>
            </a:endParaRPr>
          </a:p>
        </p:txBody>
      </p:sp>
      <p:pic>
        <p:nvPicPr>
          <p:cNvPr id="127"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9"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130" name="Shape 130"/>
          <p:cNvSpPr/>
          <p:nvPr/>
        </p:nvSpPr>
        <p:spPr>
          <a:xfrm>
            <a:off x="570600" y="3088924"/>
            <a:ext cx="8305627" cy="284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b="1" sz="3200">
                <a:solidFill>
                  <a:srgbClr val="1F5A7A"/>
                </a:solidFill>
                <a:latin typeface="Georgia"/>
                <a:ea typeface="Georgia"/>
                <a:cs typeface="Georgia"/>
                <a:sym typeface="Georgia"/>
              </a:rPr>
              <a:t>Mere fans of Jesus will give into the idolatrous calling of their careers; true followers </a:t>
            </a:r>
            <a:r>
              <a:rPr b="1" sz="3200">
                <a:solidFill>
                  <a:srgbClr val="F12922"/>
                </a:solidFill>
                <a:latin typeface="Georgia"/>
                <a:ea typeface="Georgia"/>
                <a:cs typeface="Georgia"/>
                <a:sym typeface="Georgia"/>
              </a:rPr>
              <a:t>WILL</a:t>
            </a:r>
            <a:r>
              <a:rPr b="1" sz="3200">
                <a:solidFill>
                  <a:srgbClr val="1F5A7A"/>
                </a:solidFill>
                <a:latin typeface="Georgia"/>
                <a:ea typeface="Georgia"/>
                <a:cs typeface="Georgia"/>
                <a:sym typeface="Georgia"/>
              </a:rPr>
              <a:t> experience Gospel power to overcome their idolatrous love for their careers. </a:t>
            </a:r>
          </a:p>
        </p:txBody>
      </p:sp>
      <p:pic>
        <p:nvPicPr>
          <p:cNvPr id="131"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6E5EF44F-A1E4-4131-80BE-4875F8FFCE39-L0-001.jpeg"/>
          <p:cNvPicPr/>
          <p:nvPr/>
        </p:nvPicPr>
        <p:blipFill>
          <a:blip r:embed="rId2">
            <a:alphaModFix amt="24000"/>
            <a:extLst/>
          </a:blip>
          <a:stretch>
            <a:fillRect/>
          </a:stretch>
        </p:blipFill>
        <p:spPr>
          <a:xfrm>
            <a:off x="7675548" y="4133362"/>
            <a:ext cx="6229514" cy="3579813"/>
          </a:xfrm>
          <a:prstGeom prst="rect">
            <a:avLst/>
          </a:prstGeom>
          <a:ln w="12700">
            <a:miter lim="400000"/>
          </a:ln>
          <a:effectLst>
            <a:reflection blurRad="0" stA="100000" stPos="0" endA="0" endPos="40000" dist="0" dir="5400000" fadeDir="5400000" sx="100000" sy="-100000" kx="0" ky="0" algn="bl" rotWithShape="0"/>
          </a:effectLst>
        </p:spPr>
      </p:pic>
      <p:sp>
        <p:nvSpPr>
          <p:cNvPr id="134" name="Shape 134"/>
          <p:cNvSpPr/>
          <p:nvPr/>
        </p:nvSpPr>
        <p:spPr>
          <a:xfrm>
            <a:off x="399048" y="558800"/>
            <a:ext cx="9653441" cy="863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b="1" sz="4000">
                <a:solidFill>
                  <a:srgbClr val="F12922"/>
                </a:solidFill>
                <a:latin typeface="Georgia"/>
                <a:ea typeface="Georgia"/>
                <a:cs typeface="Georgia"/>
                <a:sym typeface="Georgia"/>
              </a:rPr>
              <a:t>THE CALL</a:t>
            </a:r>
            <a:endParaRPr b="1" sz="4000">
              <a:solidFill>
                <a:srgbClr val="F12922"/>
              </a:solidFill>
              <a:latin typeface="Georgia"/>
              <a:ea typeface="Georgia"/>
              <a:cs typeface="Georgia"/>
              <a:sym typeface="Georgia"/>
            </a:endParaRPr>
          </a:p>
          <a:p>
            <a:pPr lvl="0">
              <a:lnSpc>
                <a:spcPct val="125000"/>
              </a:lnSpc>
              <a:defRPr sz="1800"/>
            </a:pPr>
            <a:r>
              <a:rPr b="1" sz="2400">
                <a:solidFill>
                  <a:srgbClr val="1F5A7A"/>
                </a:solidFill>
                <a:latin typeface="Georgia"/>
                <a:ea typeface="Georgia"/>
                <a:cs typeface="Georgia"/>
                <a:sym typeface="Georgia"/>
              </a:rPr>
              <a:t>Someone who is just a fan of Jesus is always looking to TAKE from her career; a follower of Jesus always looks to GIVE through her career</a:t>
            </a:r>
            <a:endParaRPr b="1" sz="2400">
              <a:solidFill>
                <a:srgbClr val="1F5A7A"/>
              </a:solidFill>
              <a:latin typeface="Georgia"/>
              <a:ea typeface="Georgia"/>
              <a:cs typeface="Georgia"/>
              <a:sym typeface="Georgia"/>
            </a:endParaRPr>
          </a:p>
          <a:p>
            <a:pPr lvl="0">
              <a:lnSpc>
                <a:spcPct val="125000"/>
              </a:lnSpc>
              <a:defRPr sz="1800"/>
            </a:pPr>
            <a:endParaRPr b="1" sz="2400">
              <a:solidFill>
                <a:srgbClr val="1F5A7A"/>
              </a:solidFill>
              <a:latin typeface="Georgia"/>
              <a:ea typeface="Georgia"/>
              <a:cs typeface="Georgia"/>
              <a:sym typeface="Georgia"/>
            </a:endParaRPr>
          </a:p>
          <a:p>
            <a:pPr lvl="0">
              <a:lnSpc>
                <a:spcPct val="125000"/>
              </a:lnSpc>
              <a:defRPr sz="1800"/>
            </a:pPr>
            <a:endParaRPr b="1" sz="2400">
              <a:solidFill>
                <a:srgbClr val="1F5A7A"/>
              </a:solidFill>
              <a:latin typeface="Georgia"/>
              <a:ea typeface="Georgia"/>
              <a:cs typeface="Georgia"/>
              <a:sym typeface="Georgia"/>
            </a:endParaRPr>
          </a:p>
          <a:p>
            <a:pPr lvl="0">
              <a:lnSpc>
                <a:spcPct val="125000"/>
              </a:lnSpc>
              <a:defRPr sz="1800"/>
            </a:pPr>
            <a:r>
              <a:rPr b="1" sz="4000">
                <a:solidFill>
                  <a:srgbClr val="F12922"/>
                </a:solidFill>
                <a:latin typeface="Georgia"/>
                <a:ea typeface="Georgia"/>
                <a:cs typeface="Georgia"/>
                <a:sym typeface="Georgia"/>
              </a:rPr>
              <a:t>THE CHALLENGE</a:t>
            </a:r>
            <a:endParaRPr b="1" sz="4000">
              <a:solidFill>
                <a:srgbClr val="F12922"/>
              </a:solidFill>
              <a:latin typeface="Georgia"/>
              <a:ea typeface="Georgia"/>
              <a:cs typeface="Georgia"/>
              <a:sym typeface="Georgia"/>
            </a:endParaRPr>
          </a:p>
          <a:p>
            <a:pPr lvl="0">
              <a:lnSpc>
                <a:spcPct val="125000"/>
              </a:lnSpc>
              <a:defRPr sz="1800"/>
            </a:pPr>
            <a:r>
              <a:rPr b="1" sz="2400">
                <a:solidFill>
                  <a:srgbClr val="1F5A7A"/>
                </a:solidFill>
                <a:latin typeface="Georgia"/>
                <a:ea typeface="Georgia"/>
                <a:cs typeface="Georgia"/>
                <a:sym typeface="Georgia"/>
              </a:rPr>
              <a:t>The journey from being just a fan of Jesus to becoming a follower </a:t>
            </a:r>
            <a:r>
              <a:rPr b="1" i="1" sz="2400" u="sng">
                <a:solidFill>
                  <a:srgbClr val="1F5A7A"/>
                </a:solidFill>
                <a:latin typeface="Georgia"/>
                <a:ea typeface="Georgia"/>
                <a:cs typeface="Georgia"/>
                <a:sym typeface="Georgia"/>
              </a:rPr>
              <a:t>must involve</a:t>
            </a:r>
            <a:r>
              <a:rPr b="1" sz="2400">
                <a:solidFill>
                  <a:srgbClr val="1F5A7A"/>
                </a:solidFill>
                <a:latin typeface="Georgia"/>
                <a:ea typeface="Georgia"/>
                <a:cs typeface="Georgia"/>
                <a:sym typeface="Georgia"/>
              </a:rPr>
              <a:t> a purging of our idolatrous love for our careers and a growing in God's redemptive love for the world through our careers</a:t>
            </a:r>
            <a:endParaRPr b="1" sz="2400">
              <a:solidFill>
                <a:srgbClr val="1F5A7A"/>
              </a:solidFill>
              <a:latin typeface="Georgia"/>
              <a:ea typeface="Georgia"/>
              <a:cs typeface="Georgia"/>
              <a:sym typeface="Georgia"/>
            </a:endParaRPr>
          </a:p>
          <a:p>
            <a:pPr lvl="0">
              <a:lnSpc>
                <a:spcPct val="125000"/>
              </a:lnSpc>
              <a:defRPr sz="1800"/>
            </a:pPr>
            <a:endParaRPr b="1" sz="2400">
              <a:solidFill>
                <a:srgbClr val="1F5A7A"/>
              </a:solidFill>
              <a:latin typeface="Georgia"/>
              <a:ea typeface="Georgia"/>
              <a:cs typeface="Georgia"/>
              <a:sym typeface="Georgia"/>
            </a:endParaRPr>
          </a:p>
          <a:p>
            <a:pPr lvl="0">
              <a:lnSpc>
                <a:spcPct val="125000"/>
              </a:lnSpc>
              <a:defRPr sz="1800"/>
            </a:pPr>
            <a:endParaRPr b="1" sz="2400">
              <a:solidFill>
                <a:srgbClr val="1F5A7A"/>
              </a:solidFill>
              <a:latin typeface="Georgia"/>
              <a:ea typeface="Georgia"/>
              <a:cs typeface="Georgia"/>
              <a:sym typeface="Georgia"/>
            </a:endParaRPr>
          </a:p>
          <a:p>
            <a:pPr lvl="0">
              <a:lnSpc>
                <a:spcPct val="125000"/>
              </a:lnSpc>
              <a:defRPr sz="1800"/>
            </a:pPr>
            <a:r>
              <a:rPr b="1" sz="4000">
                <a:solidFill>
                  <a:srgbClr val="F12922"/>
                </a:solidFill>
                <a:latin typeface="Georgia"/>
                <a:ea typeface="Georgia"/>
                <a:cs typeface="Georgia"/>
                <a:sym typeface="Georgia"/>
              </a:rPr>
              <a:t>THE CONFIDENCE</a:t>
            </a:r>
            <a:endParaRPr b="1" sz="4000">
              <a:solidFill>
                <a:srgbClr val="F12922"/>
              </a:solidFill>
              <a:latin typeface="Georgia"/>
              <a:ea typeface="Georgia"/>
              <a:cs typeface="Georgia"/>
              <a:sym typeface="Georgia"/>
            </a:endParaRPr>
          </a:p>
          <a:p>
            <a:pPr lvl="0">
              <a:lnSpc>
                <a:spcPct val="125000"/>
              </a:lnSpc>
              <a:defRPr sz="1800"/>
            </a:pPr>
            <a:r>
              <a:rPr b="1" sz="2400">
                <a:solidFill>
                  <a:srgbClr val="1F5A7A"/>
                </a:solidFill>
                <a:latin typeface="Georgia"/>
                <a:ea typeface="Georgia"/>
                <a:cs typeface="Georgia"/>
                <a:sym typeface="Georgia"/>
              </a:rPr>
              <a:t>Mere fans of Jesus will give into the idolatrous calling of their careers; true followers WILL experience Gospel power to overcome their idolatrous love for their careers.</a:t>
            </a:r>
            <a:endParaRPr b="1" sz="2400">
              <a:solidFill>
                <a:srgbClr val="1F5A7A"/>
              </a:solidFill>
              <a:latin typeface="Georgia"/>
              <a:ea typeface="Georgia"/>
              <a:cs typeface="Georgia"/>
              <a:sym typeface="Georgia"/>
            </a:endParaRPr>
          </a:p>
          <a:p>
            <a:pPr lvl="0">
              <a:lnSpc>
                <a:spcPct val="125000"/>
              </a:lnSpc>
              <a:defRPr sz="1800"/>
            </a:pPr>
            <a:r>
              <a:rPr b="1" sz="2400">
                <a:solidFill>
                  <a:srgbClr val="1F5A7A"/>
                </a:solidFill>
                <a:latin typeface="Georgia"/>
                <a:ea typeface="Georgia"/>
                <a:cs typeface="Georgia"/>
                <a:sym typeface="Georgia"/>
              </a:rPr>
              <a:t> </a:t>
            </a:r>
          </a:p>
        </p:txBody>
      </p:sp>
      <p:pic>
        <p:nvPicPr>
          <p:cNvPr id="135"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138" name="Shape 138"/>
          <p:cNvSpPr/>
          <p:nvPr/>
        </p:nvSpPr>
        <p:spPr>
          <a:xfrm>
            <a:off x="570600" y="2517424"/>
            <a:ext cx="8305627" cy="398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b="1" sz="3200">
                <a:solidFill>
                  <a:srgbClr val="F12922"/>
                </a:solidFill>
                <a:latin typeface="Georgia"/>
                <a:ea typeface="Georgia"/>
                <a:cs typeface="Georgia"/>
                <a:sym typeface="Georgia"/>
              </a:rPr>
              <a:t>COMMUNION!</a:t>
            </a:r>
            <a:endParaRPr b="1" sz="3200">
              <a:solidFill>
                <a:srgbClr val="F12922"/>
              </a:solidFill>
              <a:latin typeface="Georgia"/>
              <a:ea typeface="Georgia"/>
              <a:cs typeface="Georgia"/>
              <a:sym typeface="Georgia"/>
            </a:endParaRPr>
          </a:p>
          <a:p>
            <a:pPr lvl="0">
              <a:lnSpc>
                <a:spcPct val="125000"/>
              </a:lnSpc>
              <a:defRPr sz="1800"/>
            </a:pPr>
            <a:endParaRPr b="1" sz="3200">
              <a:solidFill>
                <a:srgbClr val="1F5A7A"/>
              </a:solidFill>
              <a:latin typeface="Georgia"/>
              <a:ea typeface="Georgia"/>
              <a:cs typeface="Georgia"/>
              <a:sym typeface="Georgia"/>
            </a:endParaRPr>
          </a:p>
          <a:p>
            <a:pPr lvl="0">
              <a:lnSpc>
                <a:spcPct val="125000"/>
              </a:lnSpc>
              <a:defRPr sz="1800"/>
            </a:pPr>
            <a:r>
              <a:rPr b="1" sz="3200">
                <a:solidFill>
                  <a:srgbClr val="1F5A7A"/>
                </a:solidFill>
                <a:latin typeface="Georgia"/>
                <a:ea typeface="Georgia"/>
                <a:cs typeface="Georgia"/>
                <a:sym typeface="Georgia"/>
              </a:rPr>
              <a:t>The table where we see His redemptive love and receive Gospel power to overcome our idolatrous love for our careers</a:t>
            </a:r>
            <a:endParaRPr b="1" sz="3200">
              <a:solidFill>
                <a:srgbClr val="1F5A7A"/>
              </a:solidFill>
              <a:latin typeface="Georgia"/>
              <a:ea typeface="Georgia"/>
              <a:cs typeface="Georgia"/>
              <a:sym typeface="Georgia"/>
            </a:endParaRPr>
          </a:p>
        </p:txBody>
      </p:sp>
      <p:pic>
        <p:nvPicPr>
          <p:cNvPr id="139"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6E5EF44F-A1E4-4131-80BE-4875F8FFCE39-L0-001.jpeg"/>
          <p:cNvPicPr/>
          <p:nvPr/>
        </p:nvPicPr>
        <p:blipFill>
          <a:blip r:embed="rId2">
            <a:alphaModFix amt="24000"/>
            <a:extLst/>
          </a:blip>
          <a:stretch>
            <a:fillRect/>
          </a:stretch>
        </p:blipFill>
        <p:spPr>
          <a:xfrm>
            <a:off x="9767598" y="6757238"/>
            <a:ext cx="3392543" cy="1949450"/>
          </a:xfrm>
          <a:prstGeom prst="rect">
            <a:avLst/>
          </a:prstGeom>
          <a:ln w="12700">
            <a:miter lim="400000"/>
          </a:ln>
          <a:effectLst>
            <a:reflection blurRad="0" stA="100000" stPos="0" endA="0" endPos="40000" dist="0" dir="5400000" fadeDir="5400000" sx="100000" sy="-100000" kx="0" ky="0" algn="bl" rotWithShape="0"/>
          </a:effectLst>
        </p:spPr>
      </p:pic>
      <p:pic>
        <p:nvPicPr>
          <p:cNvPr id="142"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
        <p:nvSpPr>
          <p:cNvPr id="143" name="Shape 143"/>
          <p:cNvSpPr/>
          <p:nvPr/>
        </p:nvSpPr>
        <p:spPr>
          <a:xfrm>
            <a:off x="516518" y="603248"/>
            <a:ext cx="9850840" cy="8547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lnSpc>
                <a:spcPct val="150000"/>
              </a:lnSpc>
              <a:defRPr sz="1800"/>
            </a:pPr>
            <a:r>
              <a:rPr b="1" sz="3400">
                <a:latin typeface="Georgia"/>
                <a:ea typeface="Georgia"/>
                <a:cs typeface="Georgia"/>
                <a:sym typeface="Georgia"/>
              </a:rPr>
              <a:t>1 Cor 11</a:t>
            </a:r>
            <a:endParaRPr b="1" sz="3400">
              <a:latin typeface="Georgia"/>
              <a:ea typeface="Georgia"/>
              <a:cs typeface="Georgia"/>
              <a:sym typeface="Georgia"/>
            </a:endParaRPr>
          </a:p>
          <a:p>
            <a:pPr lvl="0" algn="l" defTabSz="457200">
              <a:lnSpc>
                <a:spcPct val="150000"/>
              </a:lnSpc>
              <a:defRPr sz="1800"/>
            </a:pPr>
            <a:r>
              <a:rPr b="1" sz="3400">
                <a:latin typeface="Georgia"/>
                <a:ea typeface="Georgia"/>
                <a:cs typeface="Georgia"/>
                <a:sym typeface="Georgia"/>
              </a:rPr>
              <a:t>23 The Lord Jesus, on the night he was betrayed, took bread, 24 and when he had given thanks, he broke it and said, “This is my body, which is for you; do this in remembrance of me.” 25 In the same way, after supper he took the cup, saying, “This cup is the new covenant in my blood; do this, whenever you drink it, in remembrance of me.” 26 For whenever you eat this bread and drink this cup, you proclaim the Lord’s death until he comes.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45" name="Shape 45"/>
          <p:cNvSpPr/>
          <p:nvPr/>
        </p:nvSpPr>
        <p:spPr>
          <a:xfrm>
            <a:off x="585829" y="50799"/>
            <a:ext cx="8305627" cy="965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sz="2800">
                <a:solidFill>
                  <a:srgbClr val="1F5A7A"/>
                </a:solidFill>
                <a:latin typeface="Georgia"/>
                <a:ea typeface="Georgia"/>
                <a:cs typeface="Georgia"/>
                <a:sym typeface="Georgia"/>
              </a:rPr>
              <a:t>“I have given them your word and the world has hated them, for they are not of the world any more than I am of the world. </a:t>
            </a:r>
            <a:endParaRPr sz="2800">
              <a:solidFill>
                <a:srgbClr val="1F5A7A"/>
              </a:solidFill>
              <a:latin typeface="Georgia"/>
              <a:ea typeface="Georgia"/>
              <a:cs typeface="Georgia"/>
              <a:sym typeface="Georgia"/>
            </a:endParaRPr>
          </a:p>
          <a:p>
            <a:pPr lvl="0">
              <a:lnSpc>
                <a:spcPct val="125000"/>
              </a:lnSpc>
              <a:defRPr sz="1800"/>
            </a:pPr>
            <a:endParaRPr sz="2800">
              <a:solidFill>
                <a:srgbClr val="1F5A7A"/>
              </a:solidFill>
              <a:latin typeface="Georgia"/>
              <a:ea typeface="Georgia"/>
              <a:cs typeface="Georgia"/>
              <a:sym typeface="Georgia"/>
            </a:endParaRPr>
          </a:p>
          <a:p>
            <a:pPr lvl="0">
              <a:lnSpc>
                <a:spcPct val="125000"/>
              </a:lnSpc>
              <a:defRPr sz="1800"/>
            </a:pPr>
            <a:r>
              <a:rPr sz="2800">
                <a:solidFill>
                  <a:srgbClr val="1F5A7A"/>
                </a:solidFill>
                <a:latin typeface="Georgia"/>
                <a:ea typeface="Georgia"/>
                <a:cs typeface="Georgia"/>
                <a:sym typeface="Georgia"/>
              </a:rPr>
              <a:t>My prayer is not that you take them out of the world but that you protect them from the evil one. </a:t>
            </a:r>
            <a:endParaRPr sz="2800">
              <a:solidFill>
                <a:srgbClr val="1F5A7A"/>
              </a:solidFill>
              <a:latin typeface="Georgia"/>
              <a:ea typeface="Georgia"/>
              <a:cs typeface="Georgia"/>
              <a:sym typeface="Georgia"/>
            </a:endParaRPr>
          </a:p>
          <a:p>
            <a:pPr lvl="0">
              <a:lnSpc>
                <a:spcPct val="125000"/>
              </a:lnSpc>
              <a:defRPr sz="1800"/>
            </a:pPr>
            <a:endParaRPr sz="2800">
              <a:solidFill>
                <a:srgbClr val="1F5A7A"/>
              </a:solidFill>
              <a:latin typeface="Georgia"/>
              <a:ea typeface="Georgia"/>
              <a:cs typeface="Georgia"/>
              <a:sym typeface="Georgia"/>
            </a:endParaRPr>
          </a:p>
          <a:p>
            <a:pPr lvl="0">
              <a:lnSpc>
                <a:spcPct val="125000"/>
              </a:lnSpc>
              <a:defRPr sz="1800"/>
            </a:pPr>
            <a:r>
              <a:rPr sz="2800">
                <a:solidFill>
                  <a:srgbClr val="1F5A7A"/>
                </a:solidFill>
                <a:latin typeface="Georgia"/>
                <a:ea typeface="Georgia"/>
                <a:cs typeface="Georgia"/>
                <a:sym typeface="Georgia"/>
              </a:rPr>
              <a:t>They are not of the world, even as I am not of it. </a:t>
            </a:r>
            <a:endParaRPr sz="2800">
              <a:solidFill>
                <a:srgbClr val="1F5A7A"/>
              </a:solidFill>
              <a:latin typeface="Georgia"/>
              <a:ea typeface="Georgia"/>
              <a:cs typeface="Georgia"/>
              <a:sym typeface="Georgia"/>
            </a:endParaRPr>
          </a:p>
          <a:p>
            <a:pPr lvl="0">
              <a:lnSpc>
                <a:spcPct val="125000"/>
              </a:lnSpc>
              <a:defRPr sz="1800"/>
            </a:pPr>
            <a:endParaRPr sz="2800">
              <a:solidFill>
                <a:srgbClr val="1F5A7A"/>
              </a:solidFill>
              <a:latin typeface="Georgia"/>
              <a:ea typeface="Georgia"/>
              <a:cs typeface="Georgia"/>
              <a:sym typeface="Georgia"/>
            </a:endParaRPr>
          </a:p>
          <a:p>
            <a:pPr lvl="0">
              <a:lnSpc>
                <a:spcPct val="125000"/>
              </a:lnSpc>
              <a:defRPr sz="1800"/>
            </a:pPr>
            <a:r>
              <a:rPr sz="2800">
                <a:solidFill>
                  <a:srgbClr val="1F5A7A"/>
                </a:solidFill>
                <a:latin typeface="Georgia"/>
                <a:ea typeface="Georgia"/>
                <a:cs typeface="Georgia"/>
                <a:sym typeface="Georgia"/>
              </a:rPr>
              <a:t>Sanctify them by the truth; your word is truth. </a:t>
            </a:r>
            <a:endParaRPr sz="2800">
              <a:solidFill>
                <a:srgbClr val="1F5A7A"/>
              </a:solidFill>
              <a:latin typeface="Georgia"/>
              <a:ea typeface="Georgia"/>
              <a:cs typeface="Georgia"/>
              <a:sym typeface="Georgia"/>
            </a:endParaRPr>
          </a:p>
          <a:p>
            <a:pPr lvl="0">
              <a:lnSpc>
                <a:spcPct val="125000"/>
              </a:lnSpc>
              <a:defRPr sz="1800"/>
            </a:pPr>
            <a:endParaRPr sz="2800">
              <a:solidFill>
                <a:srgbClr val="1F5A7A"/>
              </a:solidFill>
              <a:latin typeface="Georgia"/>
              <a:ea typeface="Georgia"/>
              <a:cs typeface="Georgia"/>
              <a:sym typeface="Georgia"/>
            </a:endParaRPr>
          </a:p>
          <a:p>
            <a:pPr lvl="0">
              <a:lnSpc>
                <a:spcPct val="125000"/>
              </a:lnSpc>
              <a:defRPr sz="1800"/>
            </a:pPr>
            <a:r>
              <a:rPr sz="2800">
                <a:solidFill>
                  <a:srgbClr val="1F5A7A"/>
                </a:solidFill>
                <a:latin typeface="Georgia"/>
                <a:ea typeface="Georgia"/>
                <a:cs typeface="Georgia"/>
                <a:sym typeface="Georgia"/>
              </a:rPr>
              <a:t>As you sent me into the world, I have sent them into the world. </a:t>
            </a:r>
            <a:endParaRPr sz="2800">
              <a:solidFill>
                <a:srgbClr val="1F5A7A"/>
              </a:solidFill>
              <a:latin typeface="Georgia"/>
              <a:ea typeface="Georgia"/>
              <a:cs typeface="Georgia"/>
              <a:sym typeface="Georgia"/>
            </a:endParaRPr>
          </a:p>
          <a:p>
            <a:pPr lvl="0">
              <a:lnSpc>
                <a:spcPct val="125000"/>
              </a:lnSpc>
              <a:defRPr sz="1800"/>
            </a:pPr>
            <a:endParaRPr sz="2800">
              <a:solidFill>
                <a:srgbClr val="1F5A7A"/>
              </a:solidFill>
              <a:latin typeface="Georgia"/>
              <a:ea typeface="Georgia"/>
              <a:cs typeface="Georgia"/>
              <a:sym typeface="Georgia"/>
            </a:endParaRPr>
          </a:p>
          <a:p>
            <a:pPr lvl="0">
              <a:lnSpc>
                <a:spcPct val="125000"/>
              </a:lnSpc>
              <a:defRPr sz="1800"/>
            </a:pPr>
            <a:r>
              <a:rPr sz="2800">
                <a:solidFill>
                  <a:srgbClr val="1F5A7A"/>
                </a:solidFill>
                <a:latin typeface="Georgia"/>
                <a:ea typeface="Georgia"/>
                <a:cs typeface="Georgia"/>
                <a:sym typeface="Georgia"/>
              </a:rPr>
              <a:t>For them I sanctify myself, that they too may be truly sanctified.”</a:t>
            </a:r>
            <a:endParaRPr sz="2800">
              <a:solidFill>
                <a:srgbClr val="1F5A7A"/>
              </a:solidFill>
              <a:latin typeface="Georgia"/>
              <a:ea typeface="Georgia"/>
              <a:cs typeface="Georgia"/>
              <a:sym typeface="Georgia"/>
            </a:endParaRPr>
          </a:p>
          <a:p>
            <a:pPr lvl="0">
              <a:lnSpc>
                <a:spcPct val="125000"/>
              </a:lnSpc>
              <a:defRPr sz="1800"/>
            </a:pPr>
            <a:endParaRPr sz="2800">
              <a:solidFill>
                <a:srgbClr val="1F5A7A"/>
              </a:solidFill>
              <a:latin typeface="Georgia"/>
              <a:ea typeface="Georgia"/>
              <a:cs typeface="Georgia"/>
              <a:sym typeface="Georgia"/>
            </a:endParaRPr>
          </a:p>
          <a:p>
            <a:pPr lvl="0">
              <a:lnSpc>
                <a:spcPct val="125000"/>
              </a:lnSpc>
              <a:defRPr sz="1800"/>
            </a:pPr>
            <a:r>
              <a:rPr sz="2800">
                <a:solidFill>
                  <a:srgbClr val="1F5A7A"/>
                </a:solidFill>
                <a:latin typeface="Georgia"/>
                <a:ea typeface="Georgia"/>
                <a:cs typeface="Georgia"/>
                <a:sym typeface="Georgia"/>
              </a:rPr>
              <a:t>John 17:14-19 NIV</a:t>
            </a:r>
            <a:endParaRPr sz="2800">
              <a:solidFill>
                <a:srgbClr val="1F5A7A"/>
              </a:solidFill>
              <a:latin typeface="Georgia"/>
              <a:ea typeface="Georgia"/>
              <a:cs typeface="Georgia"/>
              <a:sym typeface="Georgia"/>
            </a:endParaRPr>
          </a:p>
        </p:txBody>
      </p:sp>
      <p:pic>
        <p:nvPicPr>
          <p:cNvPr id="46"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49" name="Shape 49"/>
          <p:cNvSpPr/>
          <p:nvPr/>
        </p:nvSpPr>
        <p:spPr>
          <a:xfrm>
            <a:off x="631513" y="2397125"/>
            <a:ext cx="8305627" cy="49593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b="1" sz="3900">
                <a:solidFill>
                  <a:srgbClr val="1F5A7A"/>
                </a:solidFill>
                <a:latin typeface="Georgia"/>
                <a:ea typeface="Georgia"/>
                <a:cs typeface="Georgia"/>
                <a:sym typeface="Georgia"/>
              </a:rPr>
              <a:t>The </a:t>
            </a:r>
            <a:r>
              <a:rPr b="1" sz="3900">
                <a:solidFill>
                  <a:srgbClr val="F12922"/>
                </a:solidFill>
                <a:latin typeface="Georgia"/>
                <a:ea typeface="Georgia"/>
                <a:cs typeface="Georgia"/>
                <a:sym typeface="Georgia"/>
              </a:rPr>
              <a:t>CALL</a:t>
            </a:r>
            <a:r>
              <a:rPr b="1" sz="3900">
                <a:solidFill>
                  <a:srgbClr val="1F5A7A"/>
                </a:solidFill>
                <a:latin typeface="Georgia"/>
                <a:ea typeface="Georgia"/>
                <a:cs typeface="Georgia"/>
                <a:sym typeface="Georgia"/>
              </a:rPr>
              <a:t>  to be in the world</a:t>
            </a:r>
            <a:endParaRPr b="1" sz="3900">
              <a:solidFill>
                <a:srgbClr val="1F5A7A"/>
              </a:solidFill>
              <a:latin typeface="Georgia"/>
              <a:ea typeface="Georgia"/>
              <a:cs typeface="Georgia"/>
              <a:sym typeface="Georgia"/>
            </a:endParaRPr>
          </a:p>
          <a:p>
            <a:pPr lvl="0">
              <a:lnSpc>
                <a:spcPct val="125000"/>
              </a:lnSpc>
              <a:defRPr sz="1800"/>
            </a:pPr>
            <a:endParaRPr b="1" sz="3900">
              <a:solidFill>
                <a:srgbClr val="1F5A7A"/>
              </a:solidFill>
              <a:latin typeface="Georgia"/>
              <a:ea typeface="Georgia"/>
              <a:cs typeface="Georgia"/>
              <a:sym typeface="Georgia"/>
            </a:endParaRPr>
          </a:p>
          <a:p>
            <a:pPr lvl="0">
              <a:lnSpc>
                <a:spcPct val="125000"/>
              </a:lnSpc>
              <a:defRPr sz="1800"/>
            </a:pPr>
            <a:r>
              <a:rPr b="1" sz="3900">
                <a:solidFill>
                  <a:srgbClr val="1F5A7A"/>
                </a:solidFill>
                <a:latin typeface="Georgia"/>
                <a:ea typeface="Georgia"/>
                <a:cs typeface="Georgia"/>
                <a:sym typeface="Georgia"/>
              </a:rPr>
              <a:t>The </a:t>
            </a:r>
            <a:r>
              <a:rPr b="1" sz="3900">
                <a:solidFill>
                  <a:srgbClr val="F12922"/>
                </a:solidFill>
                <a:latin typeface="Georgia"/>
                <a:ea typeface="Georgia"/>
                <a:cs typeface="Georgia"/>
                <a:sym typeface="Georgia"/>
              </a:rPr>
              <a:t>CHALLENGES</a:t>
            </a:r>
            <a:r>
              <a:rPr b="1" sz="3900">
                <a:solidFill>
                  <a:srgbClr val="1F5A7A"/>
                </a:solidFill>
                <a:latin typeface="Georgia"/>
                <a:ea typeface="Georgia"/>
                <a:cs typeface="Georgia"/>
                <a:sym typeface="Georgia"/>
              </a:rPr>
              <a:t> of being in the world</a:t>
            </a:r>
            <a:endParaRPr b="1" sz="3900">
              <a:solidFill>
                <a:srgbClr val="1F5A7A"/>
              </a:solidFill>
              <a:latin typeface="Georgia"/>
              <a:ea typeface="Georgia"/>
              <a:cs typeface="Georgia"/>
              <a:sym typeface="Georgia"/>
            </a:endParaRPr>
          </a:p>
          <a:p>
            <a:pPr lvl="0">
              <a:lnSpc>
                <a:spcPct val="125000"/>
              </a:lnSpc>
              <a:defRPr sz="1800"/>
            </a:pPr>
            <a:endParaRPr b="1" sz="3900">
              <a:solidFill>
                <a:srgbClr val="1F5A7A"/>
              </a:solidFill>
              <a:latin typeface="Georgia"/>
              <a:ea typeface="Georgia"/>
              <a:cs typeface="Georgia"/>
              <a:sym typeface="Georgia"/>
            </a:endParaRPr>
          </a:p>
          <a:p>
            <a:pPr lvl="0">
              <a:lnSpc>
                <a:spcPct val="125000"/>
              </a:lnSpc>
              <a:defRPr sz="1800"/>
            </a:pPr>
            <a:r>
              <a:rPr b="1" sz="3900">
                <a:solidFill>
                  <a:srgbClr val="1F5A7A"/>
                </a:solidFill>
                <a:latin typeface="Georgia"/>
                <a:ea typeface="Georgia"/>
                <a:cs typeface="Georgia"/>
                <a:sym typeface="Georgia"/>
              </a:rPr>
              <a:t>The </a:t>
            </a:r>
            <a:r>
              <a:rPr b="1" sz="3900">
                <a:solidFill>
                  <a:srgbClr val="F12922"/>
                </a:solidFill>
                <a:latin typeface="Georgia"/>
                <a:ea typeface="Georgia"/>
                <a:cs typeface="Georgia"/>
                <a:sym typeface="Georgia"/>
              </a:rPr>
              <a:t>CONFIDENCE</a:t>
            </a:r>
            <a:r>
              <a:rPr b="1" sz="3900">
                <a:solidFill>
                  <a:srgbClr val="1F5A7A"/>
                </a:solidFill>
                <a:latin typeface="Georgia"/>
                <a:ea typeface="Georgia"/>
                <a:cs typeface="Georgia"/>
                <a:sym typeface="Georgia"/>
              </a:rPr>
              <a:t> to be in the world</a:t>
            </a:r>
          </a:p>
        </p:txBody>
      </p:sp>
      <p:pic>
        <p:nvPicPr>
          <p:cNvPr id="50"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53" name="Shape 53"/>
          <p:cNvSpPr/>
          <p:nvPr/>
        </p:nvSpPr>
        <p:spPr>
          <a:xfrm>
            <a:off x="631513" y="2397125"/>
            <a:ext cx="8305627" cy="49593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b="1" sz="3900">
                <a:solidFill>
                  <a:srgbClr val="1F5A7A"/>
                </a:solidFill>
                <a:latin typeface="Georgia"/>
                <a:ea typeface="Georgia"/>
                <a:cs typeface="Georgia"/>
                <a:sym typeface="Georgia"/>
              </a:rPr>
              <a:t>The </a:t>
            </a:r>
            <a:r>
              <a:rPr b="1" sz="3900">
                <a:solidFill>
                  <a:srgbClr val="F12922"/>
                </a:solidFill>
                <a:latin typeface="Georgia"/>
                <a:ea typeface="Georgia"/>
                <a:cs typeface="Georgia"/>
                <a:sym typeface="Georgia"/>
              </a:rPr>
              <a:t>CALL</a:t>
            </a:r>
            <a:r>
              <a:rPr b="1" sz="3900">
                <a:solidFill>
                  <a:srgbClr val="1F5A7A"/>
                </a:solidFill>
                <a:latin typeface="Georgia"/>
                <a:ea typeface="Georgia"/>
                <a:cs typeface="Georgia"/>
                <a:sym typeface="Georgia"/>
              </a:rPr>
              <a:t>  to be in our careers</a:t>
            </a:r>
            <a:endParaRPr b="1" sz="3900">
              <a:solidFill>
                <a:srgbClr val="1F5A7A"/>
              </a:solidFill>
              <a:latin typeface="Georgia"/>
              <a:ea typeface="Georgia"/>
              <a:cs typeface="Georgia"/>
              <a:sym typeface="Georgia"/>
            </a:endParaRPr>
          </a:p>
          <a:p>
            <a:pPr lvl="0">
              <a:lnSpc>
                <a:spcPct val="125000"/>
              </a:lnSpc>
              <a:defRPr sz="1800"/>
            </a:pPr>
            <a:endParaRPr b="1" sz="3900">
              <a:solidFill>
                <a:srgbClr val="1F5A7A"/>
              </a:solidFill>
              <a:latin typeface="Georgia"/>
              <a:ea typeface="Georgia"/>
              <a:cs typeface="Georgia"/>
              <a:sym typeface="Georgia"/>
            </a:endParaRPr>
          </a:p>
          <a:p>
            <a:pPr lvl="0">
              <a:lnSpc>
                <a:spcPct val="125000"/>
              </a:lnSpc>
              <a:defRPr sz="1800"/>
            </a:pPr>
            <a:r>
              <a:rPr b="1" sz="3900">
                <a:solidFill>
                  <a:srgbClr val="1F5A7A"/>
                </a:solidFill>
                <a:latin typeface="Georgia"/>
                <a:ea typeface="Georgia"/>
                <a:cs typeface="Georgia"/>
                <a:sym typeface="Georgia"/>
              </a:rPr>
              <a:t>The </a:t>
            </a:r>
            <a:r>
              <a:rPr b="1" sz="3900">
                <a:solidFill>
                  <a:srgbClr val="F12922"/>
                </a:solidFill>
                <a:latin typeface="Georgia"/>
                <a:ea typeface="Georgia"/>
                <a:cs typeface="Georgia"/>
                <a:sym typeface="Georgia"/>
              </a:rPr>
              <a:t>CHALLENGES</a:t>
            </a:r>
            <a:r>
              <a:rPr b="1" sz="3900">
                <a:solidFill>
                  <a:srgbClr val="1F5A7A"/>
                </a:solidFill>
                <a:latin typeface="Georgia"/>
                <a:ea typeface="Georgia"/>
                <a:cs typeface="Georgia"/>
                <a:sym typeface="Georgia"/>
              </a:rPr>
              <a:t> of being in our careers</a:t>
            </a:r>
            <a:endParaRPr b="1" sz="3900">
              <a:solidFill>
                <a:srgbClr val="1F5A7A"/>
              </a:solidFill>
              <a:latin typeface="Georgia"/>
              <a:ea typeface="Georgia"/>
              <a:cs typeface="Georgia"/>
              <a:sym typeface="Georgia"/>
            </a:endParaRPr>
          </a:p>
          <a:p>
            <a:pPr lvl="0">
              <a:lnSpc>
                <a:spcPct val="125000"/>
              </a:lnSpc>
              <a:defRPr sz="1800"/>
            </a:pPr>
            <a:endParaRPr b="1" sz="3900">
              <a:solidFill>
                <a:srgbClr val="1F5A7A"/>
              </a:solidFill>
              <a:latin typeface="Georgia"/>
              <a:ea typeface="Georgia"/>
              <a:cs typeface="Georgia"/>
              <a:sym typeface="Georgia"/>
            </a:endParaRPr>
          </a:p>
          <a:p>
            <a:pPr lvl="0">
              <a:lnSpc>
                <a:spcPct val="125000"/>
              </a:lnSpc>
              <a:defRPr sz="1800"/>
            </a:pPr>
            <a:r>
              <a:rPr b="1" sz="3900">
                <a:solidFill>
                  <a:srgbClr val="1F5A7A"/>
                </a:solidFill>
                <a:latin typeface="Georgia"/>
                <a:ea typeface="Georgia"/>
                <a:cs typeface="Georgia"/>
                <a:sym typeface="Georgia"/>
              </a:rPr>
              <a:t>The </a:t>
            </a:r>
            <a:r>
              <a:rPr b="1" sz="3900">
                <a:solidFill>
                  <a:srgbClr val="F12922"/>
                </a:solidFill>
                <a:latin typeface="Georgia"/>
                <a:ea typeface="Georgia"/>
                <a:cs typeface="Georgia"/>
                <a:sym typeface="Georgia"/>
              </a:rPr>
              <a:t>CONFIDENCE</a:t>
            </a:r>
            <a:r>
              <a:rPr b="1" sz="3900">
                <a:solidFill>
                  <a:srgbClr val="1F5A7A"/>
                </a:solidFill>
                <a:latin typeface="Georgia"/>
                <a:ea typeface="Georgia"/>
                <a:cs typeface="Georgia"/>
                <a:sym typeface="Georgia"/>
              </a:rPr>
              <a:t> to be in our careers</a:t>
            </a:r>
          </a:p>
        </p:txBody>
      </p:sp>
      <p:pic>
        <p:nvPicPr>
          <p:cNvPr id="54"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6"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57" name="Shape 57"/>
          <p:cNvSpPr/>
          <p:nvPr/>
        </p:nvSpPr>
        <p:spPr>
          <a:xfrm>
            <a:off x="585829" y="4183062"/>
            <a:ext cx="8305627" cy="13874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r>
              <a:rPr b="1" sz="3900">
                <a:solidFill>
                  <a:srgbClr val="1F5A7A"/>
                </a:solidFill>
                <a:latin typeface="Georgia"/>
                <a:ea typeface="Georgia"/>
                <a:cs typeface="Georgia"/>
                <a:sym typeface="Georgia"/>
              </a:rPr>
              <a:t>The </a:t>
            </a:r>
            <a:r>
              <a:rPr b="1" sz="3900">
                <a:solidFill>
                  <a:srgbClr val="F12922"/>
                </a:solidFill>
                <a:latin typeface="Georgia"/>
                <a:ea typeface="Georgia"/>
                <a:cs typeface="Georgia"/>
                <a:sym typeface="Georgia"/>
              </a:rPr>
              <a:t>CALL</a:t>
            </a:r>
            <a:r>
              <a:rPr b="1" sz="3900">
                <a:solidFill>
                  <a:srgbClr val="1F5A7A"/>
                </a:solidFill>
                <a:latin typeface="Georgia"/>
                <a:ea typeface="Georgia"/>
                <a:cs typeface="Georgia"/>
                <a:sym typeface="Georgia"/>
              </a:rPr>
              <a:t>  to be in our careers</a:t>
            </a:r>
            <a:endParaRPr b="1" sz="3900">
              <a:solidFill>
                <a:srgbClr val="1F5A7A"/>
              </a:solidFill>
              <a:latin typeface="Georgia"/>
              <a:ea typeface="Georgia"/>
              <a:cs typeface="Georgia"/>
              <a:sym typeface="Georgia"/>
            </a:endParaRPr>
          </a:p>
        </p:txBody>
      </p:sp>
      <p:pic>
        <p:nvPicPr>
          <p:cNvPr id="58"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 name="6E5EF44F-A1E4-4131-80BE-4875F8FFCE39-L0-001.jpeg"/>
          <p:cNvPicPr/>
          <p:nvPr/>
        </p:nvPicPr>
        <p:blipFill>
          <a:blip r:embed="rId2">
            <a:alphaModFix amt="24000"/>
            <a:extLst/>
          </a:blip>
          <a:stretch>
            <a:fillRect/>
          </a:stretch>
        </p:blipFill>
        <p:spPr>
          <a:xfrm>
            <a:off x="5753602" y="3028937"/>
            <a:ext cx="8151544" cy="4683920"/>
          </a:xfrm>
          <a:prstGeom prst="rect">
            <a:avLst/>
          </a:prstGeom>
          <a:ln w="12700">
            <a:miter lim="400000"/>
          </a:ln>
          <a:effectLst>
            <a:reflection blurRad="0" stA="100000" stPos="0" endA="0" endPos="40000" dist="0" dir="5400000" fadeDir="5400000" sx="100000" sy="-100000" kx="0" ky="0" algn="bl" rotWithShape="0"/>
          </a:effectLst>
        </p:spPr>
      </p:pic>
      <p:sp>
        <p:nvSpPr>
          <p:cNvPr id="61" name="Shape 61"/>
          <p:cNvSpPr/>
          <p:nvPr/>
        </p:nvSpPr>
        <p:spPr>
          <a:xfrm>
            <a:off x="311723" y="1106417"/>
            <a:ext cx="8305627" cy="1016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5000"/>
              </a:lnSpc>
              <a:defRPr sz="1800"/>
            </a:pPr>
            <a:endParaRPr sz="2800">
              <a:solidFill>
                <a:srgbClr val="1F5A7A"/>
              </a:solidFill>
              <a:latin typeface="Georgia"/>
              <a:ea typeface="Georgia"/>
              <a:cs typeface="Georgia"/>
              <a:sym typeface="Georgia"/>
            </a:endParaRPr>
          </a:p>
          <a:p>
            <a:pPr lvl="0">
              <a:lnSpc>
                <a:spcPct val="125000"/>
              </a:lnSpc>
              <a:defRPr sz="1800"/>
            </a:pPr>
            <a:r>
              <a:rPr b="1" sz="2800">
                <a:solidFill>
                  <a:srgbClr val="1F5A7A"/>
                </a:solidFill>
                <a:latin typeface="Georgia"/>
                <a:ea typeface="Georgia"/>
                <a:cs typeface="Georgia"/>
                <a:sym typeface="Georgia"/>
              </a:rPr>
              <a:t>JESUS' PRAYER</a:t>
            </a:r>
            <a:endParaRPr b="1" sz="2800">
              <a:solidFill>
                <a:srgbClr val="1F5A7A"/>
              </a:solidFill>
              <a:latin typeface="Georgia"/>
              <a:ea typeface="Georgia"/>
              <a:cs typeface="Georgia"/>
              <a:sym typeface="Georgia"/>
            </a:endParaRPr>
          </a:p>
          <a:p>
            <a:pPr lvl="0">
              <a:lnSpc>
                <a:spcPct val="125000"/>
              </a:lnSpc>
              <a:defRPr sz="1800"/>
            </a:pPr>
            <a:endParaRPr sz="2800">
              <a:solidFill>
                <a:srgbClr val="1F5A7A"/>
              </a:solidFill>
              <a:latin typeface="Georgia"/>
              <a:ea typeface="Georgia"/>
              <a:cs typeface="Georgia"/>
              <a:sym typeface="Georgia"/>
            </a:endParaRPr>
          </a:p>
          <a:p>
            <a:pPr lvl="0">
              <a:lnSpc>
                <a:spcPct val="125000"/>
              </a:lnSpc>
              <a:defRPr sz="1800"/>
            </a:pPr>
            <a:r>
              <a:rPr sz="2800">
                <a:solidFill>
                  <a:srgbClr val="1F5A7A"/>
                </a:solidFill>
                <a:latin typeface="Georgia"/>
                <a:ea typeface="Georgia"/>
                <a:cs typeface="Georgia"/>
                <a:sym typeface="Georgia"/>
              </a:rPr>
              <a:t>I will remain in the world no longer, </a:t>
            </a:r>
            <a:r>
              <a:rPr b="1" sz="2800">
                <a:solidFill>
                  <a:srgbClr val="F12922"/>
                </a:solidFill>
                <a:latin typeface="Georgia"/>
                <a:ea typeface="Georgia"/>
                <a:cs typeface="Georgia"/>
                <a:sym typeface="Georgia"/>
              </a:rPr>
              <a:t>but they are still in the world..... </a:t>
            </a:r>
            <a:endParaRPr b="1" sz="2800">
              <a:solidFill>
                <a:srgbClr val="F12922"/>
              </a:solidFill>
              <a:latin typeface="Georgia"/>
              <a:ea typeface="Georgia"/>
              <a:cs typeface="Georgia"/>
              <a:sym typeface="Georgia"/>
            </a:endParaRPr>
          </a:p>
          <a:p>
            <a:pPr lvl="0">
              <a:lnSpc>
                <a:spcPct val="125000"/>
              </a:lnSpc>
              <a:defRPr sz="1800"/>
            </a:pPr>
            <a:endParaRPr b="1" sz="2800">
              <a:solidFill>
                <a:srgbClr val="F12922"/>
              </a:solidFill>
              <a:latin typeface="Georgia"/>
              <a:ea typeface="Georgia"/>
              <a:cs typeface="Georgia"/>
              <a:sym typeface="Georgia"/>
            </a:endParaRPr>
          </a:p>
          <a:p>
            <a:pPr lvl="0">
              <a:lnSpc>
                <a:spcPct val="125000"/>
              </a:lnSpc>
              <a:defRPr sz="1800"/>
            </a:pPr>
            <a:endParaRPr b="1" sz="2800">
              <a:solidFill>
                <a:srgbClr val="F12922"/>
              </a:solidFill>
              <a:latin typeface="Georgia"/>
              <a:ea typeface="Georgia"/>
              <a:cs typeface="Georgia"/>
              <a:sym typeface="Georgia"/>
            </a:endParaRPr>
          </a:p>
          <a:p>
            <a:pPr lvl="0">
              <a:lnSpc>
                <a:spcPct val="125000"/>
              </a:lnSpc>
              <a:defRPr sz="1800"/>
            </a:pPr>
            <a:r>
              <a:rPr b="1" sz="2800">
                <a:solidFill>
                  <a:srgbClr val="F12922"/>
                </a:solidFill>
                <a:latin typeface="Georgia"/>
                <a:ea typeface="Georgia"/>
                <a:cs typeface="Georgia"/>
                <a:sym typeface="Georgia"/>
              </a:rPr>
              <a:t>My prayer is not that you take them out of the world</a:t>
            </a:r>
            <a:endParaRPr b="1" sz="2800">
              <a:solidFill>
                <a:srgbClr val="F12922"/>
              </a:solidFill>
              <a:latin typeface="Georgia"/>
              <a:ea typeface="Georgia"/>
              <a:cs typeface="Georgia"/>
              <a:sym typeface="Georgia"/>
            </a:endParaRPr>
          </a:p>
          <a:p>
            <a:pPr lvl="0">
              <a:lnSpc>
                <a:spcPct val="125000"/>
              </a:lnSpc>
              <a:defRPr sz="1800"/>
            </a:pPr>
            <a:endParaRPr b="1" sz="2800">
              <a:solidFill>
                <a:srgbClr val="F12922"/>
              </a:solidFill>
              <a:latin typeface="Georgia"/>
              <a:ea typeface="Georgia"/>
              <a:cs typeface="Georgia"/>
              <a:sym typeface="Georgia"/>
            </a:endParaRPr>
          </a:p>
          <a:p>
            <a:pPr lvl="0">
              <a:lnSpc>
                <a:spcPct val="125000"/>
              </a:lnSpc>
              <a:defRPr sz="1800"/>
            </a:pPr>
            <a:endParaRPr b="1" sz="2800">
              <a:solidFill>
                <a:srgbClr val="F12922"/>
              </a:solidFill>
              <a:latin typeface="Georgia"/>
              <a:ea typeface="Georgia"/>
              <a:cs typeface="Georgia"/>
              <a:sym typeface="Georgia"/>
            </a:endParaRPr>
          </a:p>
          <a:p>
            <a:pPr lvl="0">
              <a:lnSpc>
                <a:spcPct val="125000"/>
              </a:lnSpc>
              <a:defRPr sz="1800"/>
            </a:pPr>
            <a:r>
              <a:rPr sz="2800">
                <a:solidFill>
                  <a:srgbClr val="1F5A7A"/>
                </a:solidFill>
                <a:latin typeface="Georgia"/>
                <a:ea typeface="Georgia"/>
                <a:cs typeface="Georgia"/>
                <a:sym typeface="Georgia"/>
              </a:rPr>
              <a:t>As you sent me into the world,</a:t>
            </a:r>
            <a:r>
              <a:rPr b="1" sz="2800">
                <a:solidFill>
                  <a:srgbClr val="F12922"/>
                </a:solidFill>
                <a:latin typeface="Georgia"/>
                <a:ea typeface="Georgia"/>
                <a:cs typeface="Georgia"/>
                <a:sym typeface="Georgia"/>
              </a:rPr>
              <a:t> I have sent them into the world. </a:t>
            </a:r>
            <a:endParaRPr b="1" sz="2800">
              <a:solidFill>
                <a:srgbClr val="F12922"/>
              </a:solidFill>
              <a:latin typeface="Georgia"/>
              <a:ea typeface="Georgia"/>
              <a:cs typeface="Georgia"/>
              <a:sym typeface="Georgia"/>
            </a:endParaRPr>
          </a:p>
          <a:p>
            <a:pPr lvl="0">
              <a:lnSpc>
                <a:spcPct val="125000"/>
              </a:lnSpc>
              <a:defRPr sz="1800"/>
            </a:pPr>
            <a:endParaRPr b="1" sz="2800">
              <a:solidFill>
                <a:srgbClr val="F12922"/>
              </a:solidFill>
              <a:latin typeface="Georgia"/>
              <a:ea typeface="Georgia"/>
              <a:cs typeface="Georgia"/>
              <a:sym typeface="Georgia"/>
            </a:endParaRPr>
          </a:p>
          <a:p>
            <a:pPr lvl="0">
              <a:lnSpc>
                <a:spcPct val="125000"/>
              </a:lnSpc>
              <a:defRPr sz="1800"/>
            </a:pPr>
            <a:endParaRPr b="1" sz="2800">
              <a:solidFill>
                <a:srgbClr val="F12922"/>
              </a:solidFill>
              <a:latin typeface="Georgia"/>
              <a:ea typeface="Georgia"/>
              <a:cs typeface="Georgia"/>
              <a:sym typeface="Georgia"/>
            </a:endParaRPr>
          </a:p>
          <a:p>
            <a:pPr lvl="0">
              <a:lnSpc>
                <a:spcPct val="125000"/>
              </a:lnSpc>
              <a:defRPr sz="1800"/>
            </a:pPr>
            <a:endParaRPr b="1" sz="2800">
              <a:solidFill>
                <a:srgbClr val="F12922"/>
              </a:solidFill>
              <a:latin typeface="Georgia"/>
              <a:ea typeface="Georgia"/>
              <a:cs typeface="Georgia"/>
              <a:sym typeface="Georgia"/>
            </a:endParaRPr>
          </a:p>
          <a:p>
            <a:pPr lvl="0">
              <a:lnSpc>
                <a:spcPct val="125000"/>
              </a:lnSpc>
              <a:defRPr sz="1800"/>
            </a:pPr>
            <a:endParaRPr b="1" sz="2800">
              <a:solidFill>
                <a:srgbClr val="F12922"/>
              </a:solidFill>
              <a:latin typeface="Georgia"/>
              <a:ea typeface="Georgia"/>
              <a:cs typeface="Georgia"/>
              <a:sym typeface="Georgia"/>
            </a:endParaRPr>
          </a:p>
          <a:p>
            <a:pPr lvl="0">
              <a:lnSpc>
                <a:spcPct val="125000"/>
              </a:lnSpc>
              <a:defRPr sz="1800"/>
            </a:pPr>
            <a:endParaRPr sz="2800">
              <a:solidFill>
                <a:srgbClr val="1F5A7A"/>
              </a:solidFill>
              <a:latin typeface="Georgia"/>
              <a:ea typeface="Georgia"/>
              <a:cs typeface="Georgia"/>
              <a:sym typeface="Georgia"/>
            </a:endParaRPr>
          </a:p>
          <a:p>
            <a:pPr lvl="0">
              <a:lnSpc>
                <a:spcPct val="125000"/>
              </a:lnSpc>
              <a:defRPr sz="1800"/>
            </a:pPr>
            <a:endParaRPr sz="2800">
              <a:solidFill>
                <a:srgbClr val="1F5A7A"/>
              </a:solidFill>
              <a:latin typeface="Georgia"/>
              <a:ea typeface="Georgia"/>
              <a:cs typeface="Georgia"/>
              <a:sym typeface="Georgia"/>
            </a:endParaRPr>
          </a:p>
        </p:txBody>
      </p:sp>
      <p:pic>
        <p:nvPicPr>
          <p:cNvPr id="62" name="33A01D5C-DE73-47ED-B1C7-12F193A1833E-L0-001.png"/>
          <p:cNvPicPr/>
          <p:nvPr/>
        </p:nvPicPr>
        <p:blipFill>
          <a:blip r:embed="rId3">
            <a:extLst/>
          </a:blip>
          <a:stretch>
            <a:fillRect/>
          </a:stretch>
        </p:blipFill>
        <p:spPr>
          <a:xfrm>
            <a:off x="11298421" y="9101268"/>
            <a:ext cx="1508516" cy="502839"/>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prstGeom prst="rect">
            <a:avLst/>
          </a:prstGeom>
        </p:spPr>
        <p:txBody>
          <a:bodyPr/>
          <a:lstStyle/>
          <a:p>
            <a:pPr lvl="0"/>
          </a:p>
        </p:txBody>
      </p:sp>
      <p:pic>
        <p:nvPicPr>
          <p:cNvPr id="65" name="22C3174C-5CA9-4B91-B19A-3DE5FCA1DE93-L0-001.png"/>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7E1BF551-4CB0-4833-8D14-F6F1924C73D7-L0-001.png"/>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