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comments/comment1.xml" ContentType="application/vnd.openxmlformats-officedocument.presentationml.comment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s/comment2.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comments/comment3.xml" ContentType="application/vnd.openxmlformats-officedocument.presentationml.comments+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2"/>
    <p:sldId id="260" r:id="rId13"/>
    <p:sldId id="261" r:id="rId14"/>
    <p:sldId id="262" r:id="rId16"/>
    <p:sldId id="263" r:id="rId17"/>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1pPr>
    <a:lvl2pPr marL="0" marR="0" indent="2286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2pPr>
    <a:lvl3pPr marL="0" marR="0" indent="4572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3pPr>
    <a:lvl4pPr marL="0" marR="0" indent="6858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4pPr>
    <a:lvl5pPr marL="0" marR="0" indent="9144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5pPr>
    <a:lvl6pPr marL="0" marR="0" indent="11430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6pPr>
    <a:lvl7pPr marL="0" marR="0" indent="13716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7pPr>
    <a:lvl8pPr marL="0" marR="0" indent="16002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8pPr>
    <a:lvl9pPr marL="0" marR="0" indent="18288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Pad" initials="i"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b="def" i="def"/>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b="def" i="def"/>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b="def" i="def"/>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b="def" i="def"/>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b="def" i="def"/>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comments" Target="comments/comment1.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comments" Target="comments/comment2.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comments" Target="comments/comment3.xml"/><Relationship Id="rId19" Type="http://schemas.openxmlformats.org/officeDocument/2006/relationships/slide" Target="slides/slide9.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37" Type="http://schemas.openxmlformats.org/officeDocument/2006/relationships/slide" Target="slides/slide27.xml"/><Relationship Id="rId38" Type="http://schemas.openxmlformats.org/officeDocument/2006/relationships/slide" Target="slides/slide28.xml"/><Relationship Id="rId39" Type="http://schemas.openxmlformats.org/officeDocument/2006/relationships/slide" Target="slides/slide29.xml"/><Relationship Id="rId40" Type="http://schemas.openxmlformats.org/officeDocument/2006/relationships/slide" Target="slides/slide30.xml"/><Relationship Id="rId41" Type="http://schemas.openxmlformats.org/officeDocument/2006/relationships/slide" Target="slides/slide31.xml"/><Relationship Id="rId42" Type="http://schemas.openxmlformats.org/officeDocument/2006/relationships/slide" Target="slides/slide32.xml"/><Relationship Id="rId43" Type="http://schemas.openxmlformats.org/officeDocument/2006/relationships/slide" Target="slides/slide33.xml"/><Relationship Id="rId44" Type="http://schemas.openxmlformats.org/officeDocument/2006/relationships/slide" Target="slides/slide34.xml"/><Relationship Id="rId45" Type="http://schemas.openxmlformats.org/officeDocument/2006/relationships/slide" Target="slides/slide35.xml"/><Relationship Id="rId46" Type="http://schemas.openxmlformats.org/officeDocument/2006/relationships/slide" Target="slides/slide36.xml"/><Relationship Id="rId47" Type="http://schemas.openxmlformats.org/officeDocument/2006/relationships/slide" Target="slides/slide37.xml"/><Relationship Id="rId48" Type="http://schemas.openxmlformats.org/officeDocument/2006/relationships/slide" Target="slides/slide38.xml"/><Relationship Id="rId49" Type="http://schemas.openxmlformats.org/officeDocument/2006/relationships/slide" Target="slides/slide39.xml"/><Relationship Id="rId50" Type="http://schemas.openxmlformats.org/officeDocument/2006/relationships/slide" Target="slides/slide40.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6-18T09:30:41.599" idx="1">
    <p:pos x="4095" y="5739"/>
    <p:text>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06-18T09:30:41.599" idx="2">
    <p:pos x="1597" y="5799"/>
    <p:text>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5-06-18T09:30:41.599" idx="3">
    <p:pos x="2183" y="5815"/>
    <p:text> </p:text>
  </p:cm>
</p:cmLst>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p:nvPr>
            <p:ph type="sldImg"/>
          </p:nvPr>
        </p:nvSpPr>
        <p:spPr>
          <a:xfrm>
            <a:off x="1143000" y="685800"/>
            <a:ext cx="4572000" cy="3429000"/>
          </a:xfrm>
          <a:prstGeom prst="rect">
            <a:avLst/>
          </a:prstGeom>
        </p:spPr>
        <p:txBody>
          <a:bodyPr/>
          <a:lstStyle/>
          <a:p>
            <a:pPr/>
          </a:p>
        </p:txBody>
      </p:sp>
      <p:sp>
        <p:nvSpPr>
          <p:cNvPr id="182" name="Shape 18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amp; Subtitle">
    <p:bg>
      <p:bgPr>
        <a:solidFill>
          <a:srgbClr val="222222"/>
        </a:solidFill>
      </p:bgPr>
    </p:bg>
    <p:spTree>
      <p:nvGrpSpPr>
        <p:cNvPr id="1" name=""/>
        <p:cNvGrpSpPr/>
        <p:nvPr/>
      </p:nvGrpSpPr>
      <p:grpSpPr>
        <a:xfrm>
          <a:off x="0" y="0"/>
          <a:ext cx="0" cy="0"/>
          <a:chOff x="0" y="0"/>
          <a:chExt cx="0" cy="0"/>
        </a:xfrm>
      </p:grpSpPr>
      <p:sp>
        <p:nvSpPr>
          <p:cNvPr id="12" name="Shape 12"/>
          <p:cNvSpPr/>
          <p:nvPr/>
        </p:nvSpPr>
        <p:spPr>
          <a:xfrm flipV="1">
            <a:off x="406400" y="6140894"/>
            <a:ext cx="12192000" cy="262"/>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13" name="Shape 13"/>
          <p:cNvSpPr/>
          <p:nvPr>
            <p:ph type="title"/>
          </p:nvPr>
        </p:nvSpPr>
        <p:spPr>
          <a:xfrm>
            <a:off x="406400" y="6426200"/>
            <a:ext cx="12192000" cy="2705100"/>
          </a:xfrm>
          <a:prstGeom prst="rect">
            <a:avLst/>
          </a:prstGeom>
        </p:spPr>
        <p:txBody>
          <a:bodyPr/>
          <a:lstStyle>
            <a:lvl1pPr>
              <a:spcBef>
                <a:spcPts val="0"/>
              </a:spcBef>
              <a:defRPr sz="17000"/>
            </a:lvl1pPr>
          </a:lstStyle>
          <a:p>
            <a:pPr/>
            <a:r>
              <a:t>Title Text</a:t>
            </a:r>
          </a:p>
        </p:txBody>
      </p:sp>
      <p:sp>
        <p:nvSpPr>
          <p:cNvPr id="14" name="Shape 14"/>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15" name="Shape 15"/>
          <p:cNvSpPr/>
          <p:nvPr>
            <p:ph type="sldNum" sz="quarter" idx="2"/>
          </p:nvPr>
        </p:nvSpPr>
        <p:spPr>
          <a:xfrm>
            <a:off x="12194441" y="431800"/>
            <a:ext cx="406896"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solidFill>
          <a:srgbClr val="222222"/>
        </a:solidFill>
      </p:bgPr>
    </p:bg>
    <p:spTree>
      <p:nvGrpSpPr>
        <p:cNvPr id="1" name=""/>
        <p:cNvGrpSpPr/>
        <p:nvPr/>
      </p:nvGrpSpPr>
      <p:grpSpPr>
        <a:xfrm>
          <a:off x="0" y="0"/>
          <a:ext cx="0" cy="0"/>
          <a:chOff x="0" y="0"/>
          <a:chExt cx="0" cy="0"/>
        </a:xfrm>
      </p:grpSpPr>
      <p:sp>
        <p:nvSpPr>
          <p:cNvPr id="102" name="Shape 102"/>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103" name="Shape 103"/>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pPr/>
            <a:r>
              <a:t>Body Level One</a:t>
            </a:r>
          </a:p>
          <a:p>
            <a:pPr lvl="1"/>
            <a:r>
              <a:t>Body Level Two</a:t>
            </a:r>
          </a:p>
          <a:p>
            <a:pPr lvl="2"/>
            <a:r>
              <a:t>Body Level Three</a:t>
            </a:r>
          </a:p>
          <a:p>
            <a:pPr lvl="3"/>
            <a:r>
              <a:t>Body Level Four</a:t>
            </a:r>
          </a:p>
          <a:p>
            <a:pPr lvl="4"/>
            <a:r>
              <a:t>Body Level Five</a:t>
            </a:r>
          </a:p>
        </p:txBody>
      </p:sp>
      <p:sp>
        <p:nvSpPr>
          <p:cNvPr id="104" name="Shape 10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 3 Up">
    <p:bg>
      <p:bgPr>
        <a:solidFill>
          <a:srgbClr val="222222"/>
        </a:solidFill>
      </p:bgPr>
    </p:bg>
    <p:spTree>
      <p:nvGrpSpPr>
        <p:cNvPr id="1" name=""/>
        <p:cNvGrpSpPr/>
        <p:nvPr/>
      </p:nvGrpSpPr>
      <p:grpSpPr>
        <a:xfrm>
          <a:off x="0" y="0"/>
          <a:ext cx="0" cy="0"/>
          <a:chOff x="0" y="0"/>
          <a:chExt cx="0" cy="0"/>
        </a:xfrm>
      </p:grpSpPr>
      <p:sp>
        <p:nvSpPr>
          <p:cNvPr id="111" name="Shape 111"/>
          <p:cNvSpPr/>
          <p:nvPr>
            <p:ph type="pic" sz="half" idx="13"/>
          </p:nvPr>
        </p:nvSpPr>
        <p:spPr>
          <a:xfrm>
            <a:off x="6503155" y="0"/>
            <a:ext cx="6502400" cy="4864100"/>
          </a:xfrm>
          <a:prstGeom prst="rect">
            <a:avLst/>
          </a:prstGeom>
        </p:spPr>
        <p:txBody>
          <a:bodyPr lIns="91439" tIns="45719" rIns="91439" bIns="45719">
            <a:noAutofit/>
          </a:bodyPr>
          <a:lstStyle/>
          <a:p>
            <a:pPr/>
          </a:p>
        </p:txBody>
      </p:sp>
      <p:sp>
        <p:nvSpPr>
          <p:cNvPr id="112" name="Shape 112"/>
          <p:cNvSpPr/>
          <p:nvPr>
            <p:ph type="pic" sz="half" idx="14"/>
          </p:nvPr>
        </p:nvSpPr>
        <p:spPr>
          <a:xfrm>
            <a:off x="6502400" y="4902200"/>
            <a:ext cx="6502400" cy="4864100"/>
          </a:xfrm>
          <a:prstGeom prst="rect">
            <a:avLst/>
          </a:prstGeom>
        </p:spPr>
        <p:txBody>
          <a:bodyPr lIns="91439" tIns="45719" rIns="91439" bIns="45719">
            <a:noAutofit/>
          </a:bodyPr>
          <a:lstStyle/>
          <a:p>
            <a:pPr/>
          </a:p>
        </p:txBody>
      </p:sp>
      <p:sp>
        <p:nvSpPr>
          <p:cNvPr id="113" name="Shape 113"/>
          <p:cNvSpPr/>
          <p:nvPr>
            <p:ph type="pic" idx="15"/>
          </p:nvPr>
        </p:nvSpPr>
        <p:spPr>
          <a:xfrm>
            <a:off x="0" y="0"/>
            <a:ext cx="6468534" cy="9753600"/>
          </a:xfrm>
          <a:prstGeom prst="rect">
            <a:avLst/>
          </a:prstGeom>
        </p:spPr>
        <p:txBody>
          <a:bodyPr lIns="91439" tIns="45719" rIns="91439" bIns="45719">
            <a:noAutofit/>
          </a:bodyPr>
          <a:lstStyle/>
          <a:p>
            <a:pPr/>
          </a:p>
        </p:txBody>
      </p:sp>
      <p:sp>
        <p:nvSpPr>
          <p:cNvPr id="114" name="Shape 11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Quote">
    <p:bg>
      <p:bgPr>
        <a:solidFill>
          <a:srgbClr val="222222"/>
        </a:solidFill>
      </p:bgPr>
    </p:bg>
    <p:spTree>
      <p:nvGrpSpPr>
        <p:cNvPr id="1" name=""/>
        <p:cNvGrpSpPr/>
        <p:nvPr/>
      </p:nvGrpSpPr>
      <p:grpSpPr>
        <a:xfrm>
          <a:off x="0" y="0"/>
          <a:ext cx="0" cy="0"/>
          <a:chOff x="0" y="0"/>
          <a:chExt cx="0" cy="0"/>
        </a:xfrm>
      </p:grpSpPr>
      <p:sp>
        <p:nvSpPr>
          <p:cNvPr id="121" name="Shape 121"/>
          <p:cNvSpPr/>
          <p:nvPr/>
        </p:nvSpPr>
        <p:spPr>
          <a:xfrm>
            <a:off x="469900" y="2362200"/>
            <a:ext cx="12065000" cy="52292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cap="all" sz="2800">
                <a:solidFill>
                  <a:srgbClr val="FFFFFF"/>
                </a:solidFill>
                <a:latin typeface="+mn-lt"/>
                <a:ea typeface="+mn-ea"/>
                <a:cs typeface="+mn-cs"/>
                <a:sym typeface="DIN Condensed"/>
              </a:defRPr>
            </a:pPr>
          </a:p>
        </p:txBody>
      </p:sp>
      <p:sp>
        <p:nvSpPr>
          <p:cNvPr id="122" name="Shape 122"/>
          <p:cNvSpPr/>
          <p:nvPr>
            <p:ph type="body" sz="quarter" idx="13"/>
          </p:nvPr>
        </p:nvSpPr>
        <p:spPr>
          <a:xfrm>
            <a:off x="889000" y="2908300"/>
            <a:ext cx="11226800" cy="1297940"/>
          </a:xfrm>
          <a:prstGeom prst="rect">
            <a:avLst/>
          </a:prstGeom>
        </p:spPr>
        <p:txBody>
          <a:bodyPr>
            <a:spAutoFit/>
          </a:bodyPr>
          <a:lstStyle>
            <a:lvl1pPr marL="0" indent="0">
              <a:lnSpc>
                <a:spcPct val="80000"/>
              </a:lnSpc>
              <a:spcBef>
                <a:spcPts val="0"/>
              </a:spcBef>
              <a:buClrTx/>
              <a:buSzTx/>
              <a:buFontTx/>
              <a:buNone/>
              <a:defRPr cap="all" sz="9400">
                <a:solidFill>
                  <a:srgbClr val="FFFFFF"/>
                </a:solidFill>
                <a:latin typeface="+mn-lt"/>
                <a:ea typeface="+mn-ea"/>
                <a:cs typeface="+mn-cs"/>
                <a:sym typeface="DIN Condensed"/>
              </a:defRPr>
            </a:lvl1pPr>
          </a:lstStyle>
          <a:p>
            <a:pPr/>
            <a:r>
              <a:t>Type a quote here.</a:t>
            </a:r>
          </a:p>
        </p:txBody>
      </p:sp>
      <p:sp>
        <p:nvSpPr>
          <p:cNvPr id="123" name="Shape 123"/>
          <p:cNvSpPr/>
          <p:nvPr>
            <p:ph type="body" sz="quarter" idx="14"/>
          </p:nvPr>
        </p:nvSpPr>
        <p:spPr>
          <a:xfrm>
            <a:off x="406400" y="7789334"/>
            <a:ext cx="12192000" cy="863600"/>
          </a:xfrm>
          <a:prstGeom prst="rect">
            <a:avLst/>
          </a:prstGeom>
        </p:spPr>
        <p:txBody>
          <a:bodyPr>
            <a:spAutoFit/>
          </a:bodyPr>
          <a:lstStyle>
            <a:lvl1pPr marL="0" indent="0" algn="r">
              <a:lnSpc>
                <a:spcPct val="80000"/>
              </a:lnSpc>
              <a:spcBef>
                <a:spcPts val="0"/>
              </a:spcBef>
              <a:buClrTx/>
              <a:buSzTx/>
              <a:buFontTx/>
              <a:buNone/>
              <a:defRPr sz="6000">
                <a:latin typeface="+mn-lt"/>
                <a:ea typeface="+mn-ea"/>
                <a:cs typeface="+mn-cs"/>
                <a:sym typeface="DIN Condensed"/>
              </a:defRPr>
            </a:lvl1pPr>
          </a:lstStyle>
          <a:p>
            <a:pPr/>
            <a:r>
              <a:t>Johnny Appleseed</a:t>
            </a:r>
          </a:p>
        </p:txBody>
      </p:sp>
      <p:sp>
        <p:nvSpPr>
          <p:cNvPr id="124" name="Shape 124"/>
          <p:cNvSpPr/>
          <p:nvPr>
            <p:ph type="body" sz="quarter" idx="15"/>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125" name="Shape 12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Quote Alt">
    <p:bg>
      <p:bgPr>
        <a:solidFill>
          <a:schemeClr val="accent1"/>
        </a:solidFill>
      </p:bgPr>
    </p:bg>
    <p:spTree>
      <p:nvGrpSpPr>
        <p:cNvPr id="1" name=""/>
        <p:cNvGrpSpPr/>
        <p:nvPr/>
      </p:nvGrpSpPr>
      <p:grpSpPr>
        <a:xfrm>
          <a:off x="0" y="0"/>
          <a:ext cx="0" cy="0"/>
          <a:chOff x="0" y="0"/>
          <a:chExt cx="0" cy="0"/>
        </a:xfrm>
      </p:grpSpPr>
      <p:sp>
        <p:nvSpPr>
          <p:cNvPr id="132" name="Shape 132"/>
          <p:cNvSpPr/>
          <p:nvPr>
            <p:ph type="body" sz="quarter" idx="13"/>
          </p:nvPr>
        </p:nvSpPr>
        <p:spPr>
          <a:xfrm>
            <a:off x="5892800" y="2641600"/>
            <a:ext cx="6705600" cy="2501900"/>
          </a:xfrm>
          <a:prstGeom prst="rect">
            <a:avLst/>
          </a:prstGeom>
        </p:spPr>
        <p:txBody>
          <a:bodyPr>
            <a:spAutoFit/>
          </a:bodyPr>
          <a:lstStyle>
            <a:lvl1pPr marL="0" indent="0">
              <a:lnSpc>
                <a:spcPct val="80000"/>
              </a:lnSpc>
              <a:spcBef>
                <a:spcPts val="0"/>
              </a:spcBef>
              <a:buClrTx/>
              <a:buSzTx/>
              <a:buFontTx/>
              <a:buNone/>
              <a:defRPr cap="all" sz="9400">
                <a:solidFill>
                  <a:srgbClr val="FFFFFF"/>
                </a:solidFill>
                <a:latin typeface="+mn-lt"/>
                <a:ea typeface="+mn-ea"/>
                <a:cs typeface="+mn-cs"/>
                <a:sym typeface="DIN Condensed"/>
              </a:defRPr>
            </a:lvl1pPr>
          </a:lstStyle>
          <a:p>
            <a:pPr/>
            <a:r>
              <a:t>Type a quote here.</a:t>
            </a:r>
          </a:p>
        </p:txBody>
      </p:sp>
      <p:sp>
        <p:nvSpPr>
          <p:cNvPr id="133" name="Shape 133"/>
          <p:cNvSpPr/>
          <p:nvPr>
            <p:ph type="pic" idx="14"/>
          </p:nvPr>
        </p:nvSpPr>
        <p:spPr>
          <a:xfrm>
            <a:off x="0" y="0"/>
            <a:ext cx="5486400" cy="9753600"/>
          </a:xfrm>
          <a:prstGeom prst="rect">
            <a:avLst/>
          </a:prstGeom>
        </p:spPr>
        <p:txBody>
          <a:bodyPr lIns="91439" tIns="45719" rIns="91439" bIns="45719">
            <a:noAutofit/>
          </a:bodyPr>
          <a:lstStyle/>
          <a:p>
            <a:pPr/>
          </a:p>
        </p:txBody>
      </p:sp>
      <p:sp>
        <p:nvSpPr>
          <p:cNvPr id="134" name="Shape 134"/>
          <p:cNvSpPr/>
          <p:nvPr>
            <p:ph type="body" sz="quarter" idx="15"/>
          </p:nvPr>
        </p:nvSpPr>
        <p:spPr>
          <a:xfrm>
            <a:off x="5892800" y="7789334"/>
            <a:ext cx="6705600" cy="863600"/>
          </a:xfrm>
          <a:prstGeom prst="rect">
            <a:avLst/>
          </a:prstGeom>
        </p:spPr>
        <p:txBody>
          <a:bodyPr anchor="ctr">
            <a:spAutoFit/>
          </a:bodyPr>
          <a:lstStyle>
            <a:lvl1pPr marL="0" indent="0" defTabSz="457200">
              <a:spcBef>
                <a:spcPts val="0"/>
              </a:spcBef>
              <a:buClrTx/>
              <a:buSzTx/>
              <a:buFontTx/>
              <a:buNone/>
              <a:defRPr sz="6000">
                <a:solidFill>
                  <a:srgbClr val="232323"/>
                </a:solidFill>
                <a:latin typeface="+mn-lt"/>
                <a:ea typeface="+mn-ea"/>
                <a:cs typeface="+mn-cs"/>
                <a:sym typeface="DIN Condensed"/>
              </a:defRPr>
            </a:lvl1pPr>
          </a:lstStyle>
          <a:p>
            <a:pPr/>
            <a:r>
              <a:t>Johnny Appleseed</a:t>
            </a:r>
          </a:p>
        </p:txBody>
      </p:sp>
      <p:sp>
        <p:nvSpPr>
          <p:cNvPr id="135" name="Shape 13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Photo">
    <p:bg>
      <p:bgPr>
        <a:solidFill>
          <a:srgbClr val="222222"/>
        </a:solidFill>
      </p:bgPr>
    </p:bg>
    <p:spTree>
      <p:nvGrpSpPr>
        <p:cNvPr id="1" name=""/>
        <p:cNvGrpSpPr/>
        <p:nvPr/>
      </p:nvGrpSpPr>
      <p:grpSpPr>
        <a:xfrm>
          <a:off x="0" y="0"/>
          <a:ext cx="0" cy="0"/>
          <a:chOff x="0" y="0"/>
          <a:chExt cx="0" cy="0"/>
        </a:xfrm>
      </p:grpSpPr>
      <p:sp>
        <p:nvSpPr>
          <p:cNvPr id="142" name="Shape 142"/>
          <p:cNvSpPr/>
          <p:nvPr>
            <p:ph type="pic" idx="13"/>
          </p:nvPr>
        </p:nvSpPr>
        <p:spPr>
          <a:xfrm>
            <a:off x="0" y="0"/>
            <a:ext cx="13004800" cy="9753600"/>
          </a:xfrm>
          <a:prstGeom prst="rect">
            <a:avLst/>
          </a:prstGeom>
        </p:spPr>
        <p:txBody>
          <a:bodyPr lIns="91439" tIns="45719" rIns="91439" bIns="45719">
            <a:noAutofit/>
          </a:bodyPr>
          <a:lstStyle/>
          <a:p>
            <a:pPr/>
          </a:p>
        </p:txBody>
      </p:sp>
      <p:sp>
        <p:nvSpPr>
          <p:cNvPr id="143" name="Shape 14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Blank">
    <p:bg>
      <p:bgPr>
        <a:solidFill>
          <a:srgbClr val="222222"/>
        </a:solidFill>
      </p:bgPr>
    </p:bg>
    <p:spTree>
      <p:nvGrpSpPr>
        <p:cNvPr id="1" name=""/>
        <p:cNvGrpSpPr/>
        <p:nvPr/>
      </p:nvGrpSpPr>
      <p:grpSpPr>
        <a:xfrm>
          <a:off x="0" y="0"/>
          <a:ext cx="0" cy="0"/>
          <a:chOff x="0" y="0"/>
          <a:chExt cx="0" cy="0"/>
        </a:xfrm>
      </p:grpSpPr>
      <p:sp>
        <p:nvSpPr>
          <p:cNvPr id="150" name="Shape 15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Blank Alt">
    <p:spTree>
      <p:nvGrpSpPr>
        <p:cNvPr id="1" name=""/>
        <p:cNvGrpSpPr/>
        <p:nvPr/>
      </p:nvGrpSpPr>
      <p:grpSpPr>
        <a:xfrm>
          <a:off x="0" y="0"/>
          <a:ext cx="0" cy="0"/>
          <a:chOff x="0" y="0"/>
          <a:chExt cx="0" cy="0"/>
        </a:xfrm>
      </p:grpSpPr>
      <p:sp>
        <p:nvSpPr>
          <p:cNvPr id="157" name="Shape 15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0" showMasterPhAnim="1">
  <p:cSld name="Title - Top">
    <p:spTree>
      <p:nvGrpSpPr>
        <p:cNvPr id="1" name=""/>
        <p:cNvGrpSpPr/>
        <p:nvPr/>
      </p:nvGrpSpPr>
      <p:grpSpPr>
        <a:xfrm>
          <a:off x="0" y="0"/>
          <a:ext cx="0" cy="0"/>
          <a:chOff x="0" y="0"/>
          <a:chExt cx="0" cy="0"/>
        </a:xfrm>
      </p:grpSpPr>
      <p:sp>
        <p:nvSpPr>
          <p:cNvPr id="164" name="Shape 164"/>
          <p:cNvSpPr/>
          <p:nvPr>
            <p:ph type="title"/>
          </p:nvPr>
        </p:nvSpPr>
        <p:spPr>
          <a:xfrm>
            <a:off x="952500" y="444500"/>
            <a:ext cx="11099800" cy="2159000"/>
          </a:xfrm>
          <a:prstGeom prst="rect">
            <a:avLst/>
          </a:prstGeom>
        </p:spPr>
        <p:txBody>
          <a:bodyPr anchor="ctr"/>
          <a:lstStyle>
            <a:lvl1pPr algn="ctr">
              <a:lnSpc>
                <a:spcPct val="100000"/>
              </a:lnSpc>
              <a:spcBef>
                <a:spcPts val="0"/>
              </a:spcBef>
              <a:defRPr cap="none" sz="8000">
                <a:solidFill>
                  <a:srgbClr val="000000"/>
                </a:solidFill>
                <a:latin typeface="Helvetica Light"/>
                <a:ea typeface="Helvetica Light"/>
                <a:cs typeface="Helvetica Light"/>
                <a:sym typeface="Helvetica Light"/>
              </a:defRPr>
            </a:lvl1pPr>
          </a:lstStyle>
          <a:p>
            <a:pPr/>
            <a:r>
              <a:t>Title Text</a:t>
            </a:r>
          </a:p>
        </p:txBody>
      </p:sp>
      <p:sp>
        <p:nvSpPr>
          <p:cNvPr id="165" name="Shape 165"/>
          <p:cNvSpPr/>
          <p:nvPr>
            <p:ph type="sldNum" sz="quarter" idx="2"/>
          </p:nvPr>
        </p:nvSpPr>
        <p:spPr>
          <a:xfrm>
            <a:off x="6311798" y="9251950"/>
            <a:ext cx="368504" cy="381000"/>
          </a:xfrm>
          <a:prstGeom prst="rect">
            <a:avLst/>
          </a:prstGeom>
        </p:spPr>
        <p:txBody>
          <a:bodyPr/>
          <a:lstStyle>
            <a:lvl1pPr algn="ctr">
              <a:lnSpc>
                <a:spcPct val="100000"/>
              </a:lnSpc>
              <a:defRPr sz="18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spTree>
      <p:nvGrpSpPr>
        <p:cNvPr id="1" name=""/>
        <p:cNvGrpSpPr/>
        <p:nvPr/>
      </p:nvGrpSpPr>
      <p:grpSpPr>
        <a:xfrm>
          <a:off x="0" y="0"/>
          <a:ext cx="0" cy="0"/>
          <a:chOff x="0" y="0"/>
          <a:chExt cx="0" cy="0"/>
        </a:xfrm>
      </p:grpSpPr>
      <p:sp>
        <p:nvSpPr>
          <p:cNvPr id="172" name="Shape 172"/>
          <p:cNvSpPr/>
          <p:nvPr>
            <p:ph type="pic" idx="13"/>
          </p:nvPr>
        </p:nvSpPr>
        <p:spPr>
          <a:xfrm>
            <a:off x="1606550" y="635000"/>
            <a:ext cx="9779000" cy="5918200"/>
          </a:xfrm>
          <a:prstGeom prst="rect">
            <a:avLst/>
          </a:prstGeom>
        </p:spPr>
        <p:txBody>
          <a:bodyPr lIns="91439" tIns="45719" rIns="91439" bIns="45719">
            <a:noAutofit/>
          </a:bodyPr>
          <a:lstStyle/>
          <a:p>
            <a:pPr/>
          </a:p>
        </p:txBody>
      </p:sp>
      <p:sp>
        <p:nvSpPr>
          <p:cNvPr id="173" name="Shape 173"/>
          <p:cNvSpPr/>
          <p:nvPr>
            <p:ph type="title"/>
          </p:nvPr>
        </p:nvSpPr>
        <p:spPr>
          <a:xfrm>
            <a:off x="1270000" y="6718300"/>
            <a:ext cx="10464800" cy="1422400"/>
          </a:xfrm>
          <a:prstGeom prst="rect">
            <a:avLst/>
          </a:prstGeom>
        </p:spPr>
        <p:txBody>
          <a:bodyPr anchor="b"/>
          <a:lstStyle>
            <a:lvl1pPr algn="ctr">
              <a:lnSpc>
                <a:spcPct val="100000"/>
              </a:lnSpc>
              <a:spcBef>
                <a:spcPts val="0"/>
              </a:spcBef>
              <a:defRPr cap="none" sz="8000">
                <a:solidFill>
                  <a:srgbClr val="000000"/>
                </a:solidFill>
                <a:latin typeface="Helvetica Light"/>
                <a:ea typeface="Helvetica Light"/>
                <a:cs typeface="Helvetica Light"/>
                <a:sym typeface="Helvetica Light"/>
              </a:defRPr>
            </a:lvl1pPr>
          </a:lstStyle>
          <a:p>
            <a:pPr/>
            <a:r>
              <a:t>Title Text</a:t>
            </a:r>
          </a:p>
        </p:txBody>
      </p:sp>
      <p:sp>
        <p:nvSpPr>
          <p:cNvPr id="174" name="Shape 174"/>
          <p:cNvSpPr/>
          <p:nvPr>
            <p:ph type="body" sz="quarter" idx="1"/>
          </p:nvPr>
        </p:nvSpPr>
        <p:spPr>
          <a:xfrm>
            <a:off x="1270000" y="8191500"/>
            <a:ext cx="10464800" cy="1130300"/>
          </a:xfrm>
          <a:prstGeom prst="rect">
            <a:avLst/>
          </a:prstGeom>
        </p:spPr>
        <p:txBody>
          <a:bodyPr/>
          <a:lstStyle>
            <a:lvl1pPr marL="0" indent="0" algn="ctr">
              <a:spcBef>
                <a:spcPts val="0"/>
              </a:spcBef>
              <a:buClrTx/>
              <a:buSzTx/>
              <a:buFontTx/>
              <a:buNone/>
              <a:defRPr sz="3200">
                <a:solidFill>
                  <a:srgbClr val="000000"/>
                </a:solidFill>
                <a:latin typeface="Helvetica Light"/>
                <a:ea typeface="Helvetica Light"/>
                <a:cs typeface="Helvetica Light"/>
                <a:sym typeface="Helvetica Light"/>
              </a:defRPr>
            </a:lvl1pPr>
            <a:lvl2pPr marL="0" indent="228600" algn="ctr">
              <a:spcBef>
                <a:spcPts val="0"/>
              </a:spcBef>
              <a:buClrTx/>
              <a:buSzTx/>
              <a:buFontTx/>
              <a:buNone/>
              <a:defRPr sz="3200">
                <a:solidFill>
                  <a:srgbClr val="000000"/>
                </a:solidFill>
                <a:latin typeface="Helvetica Light"/>
                <a:ea typeface="Helvetica Light"/>
                <a:cs typeface="Helvetica Light"/>
                <a:sym typeface="Helvetica Light"/>
              </a:defRPr>
            </a:lvl2pPr>
            <a:lvl3pPr marL="0" indent="457200" algn="ctr">
              <a:spcBef>
                <a:spcPts val="0"/>
              </a:spcBef>
              <a:buClrTx/>
              <a:buSzTx/>
              <a:buFontTx/>
              <a:buNone/>
              <a:defRPr sz="3200">
                <a:solidFill>
                  <a:srgbClr val="000000"/>
                </a:solidFill>
                <a:latin typeface="Helvetica Light"/>
                <a:ea typeface="Helvetica Light"/>
                <a:cs typeface="Helvetica Light"/>
                <a:sym typeface="Helvetica Light"/>
              </a:defRPr>
            </a:lvl3pPr>
            <a:lvl4pPr marL="0" indent="685800" algn="ctr">
              <a:spcBef>
                <a:spcPts val="0"/>
              </a:spcBef>
              <a:buClrTx/>
              <a:buSzTx/>
              <a:buFontTx/>
              <a:buNone/>
              <a:defRPr sz="3200">
                <a:solidFill>
                  <a:srgbClr val="000000"/>
                </a:solidFill>
                <a:latin typeface="Helvetica Light"/>
                <a:ea typeface="Helvetica Light"/>
                <a:cs typeface="Helvetica Light"/>
                <a:sym typeface="Helvetica Light"/>
              </a:defRPr>
            </a:lvl4pPr>
            <a:lvl5pPr marL="0" indent="914400" algn="ctr">
              <a:spcBef>
                <a:spcPts val="0"/>
              </a:spcBef>
              <a:buClrTx/>
              <a:buSzTx/>
              <a:buFontTx/>
              <a:buNone/>
              <a:defRPr sz="3200">
                <a:solidFill>
                  <a:srgbClr val="000000"/>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75" name="Shape 175"/>
          <p:cNvSpPr/>
          <p:nvPr>
            <p:ph type="sldNum" sz="quarter" idx="2"/>
          </p:nvPr>
        </p:nvSpPr>
        <p:spPr>
          <a:xfrm>
            <a:off x="6311798" y="9245600"/>
            <a:ext cx="368504" cy="381000"/>
          </a:xfrm>
          <a:prstGeom prst="rect">
            <a:avLst/>
          </a:prstGeom>
        </p:spPr>
        <p:txBody>
          <a:bodyPr/>
          <a:lstStyle>
            <a:lvl1pPr algn="ctr">
              <a:lnSpc>
                <a:spcPct val="100000"/>
              </a:lnSpc>
              <a:defRPr sz="18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bg>
      <p:bgPr>
        <a:solidFill>
          <a:srgbClr val="222222"/>
        </a:solidFill>
      </p:bgPr>
    </p:bg>
    <p:spTree>
      <p:nvGrpSpPr>
        <p:cNvPr id="1" name=""/>
        <p:cNvGrpSpPr/>
        <p:nvPr/>
      </p:nvGrpSpPr>
      <p:grpSpPr>
        <a:xfrm>
          <a:off x="0" y="0"/>
          <a:ext cx="0" cy="0"/>
          <a:chOff x="0" y="0"/>
          <a:chExt cx="0" cy="0"/>
        </a:xfrm>
      </p:grpSpPr>
      <p:sp>
        <p:nvSpPr>
          <p:cNvPr id="22" name="Shape 22"/>
          <p:cNvSpPr/>
          <p:nvPr>
            <p:ph type="pic" idx="13"/>
          </p:nvPr>
        </p:nvSpPr>
        <p:spPr>
          <a:xfrm>
            <a:off x="0" y="0"/>
            <a:ext cx="13004800" cy="9753600"/>
          </a:xfrm>
          <a:prstGeom prst="rect">
            <a:avLst/>
          </a:prstGeom>
        </p:spPr>
        <p:txBody>
          <a:bodyPr lIns="91439" tIns="45719" rIns="91439" bIns="45719">
            <a:noAutofit/>
          </a:bodyPr>
          <a:lstStyle/>
          <a:p>
            <a:pPr/>
          </a:p>
        </p:txBody>
      </p:sp>
      <p:sp>
        <p:nvSpPr>
          <p:cNvPr id="23" name="Shape 23"/>
          <p:cNvSpPr/>
          <p:nvPr>
            <p:ph type="body" sz="quarter" idx="14"/>
          </p:nvPr>
        </p:nvSpPr>
        <p:spPr>
          <a:xfrm flipV="1">
            <a:off x="406400" y="6140894"/>
            <a:ext cx="12192000" cy="262"/>
          </a:xfrm>
          <a:prstGeom prst="line">
            <a:avLst/>
          </a:prstGeom>
          <a:ln w="38100">
            <a:solidFill>
              <a:srgbClr val="A6AAA9"/>
            </a:solidFill>
          </a:ln>
        </p:spPr>
        <p:txBody>
          <a:bodyPr anchor="ctr">
            <a:noAutofit/>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p>
        </p:txBody>
      </p:sp>
      <p:sp>
        <p:nvSpPr>
          <p:cNvPr id="24" name="Shape 24"/>
          <p:cNvSpPr/>
          <p:nvPr>
            <p:ph type="title"/>
          </p:nvPr>
        </p:nvSpPr>
        <p:spPr>
          <a:xfrm>
            <a:off x="406400" y="6426200"/>
            <a:ext cx="12192000" cy="2705100"/>
          </a:xfrm>
          <a:prstGeom prst="rect">
            <a:avLst/>
          </a:prstGeom>
        </p:spPr>
        <p:txBody>
          <a:bodyPr/>
          <a:lstStyle>
            <a:lvl1pPr>
              <a:spcBef>
                <a:spcPts val="0"/>
              </a:spcBef>
              <a:defRPr sz="17000"/>
            </a:lvl1pPr>
          </a:lstStyle>
          <a:p>
            <a:pPr/>
            <a:r>
              <a:t>Title Text</a:t>
            </a:r>
          </a:p>
        </p:txBody>
      </p:sp>
      <p:sp>
        <p:nvSpPr>
          <p:cNvPr id="25" name="Shape 25"/>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26" name="Shape 26"/>
          <p:cNvSpPr/>
          <p:nvPr>
            <p:ph type="sldNum" sz="quarter" idx="2"/>
          </p:nvPr>
        </p:nvSpPr>
        <p:spPr>
          <a:xfrm>
            <a:off x="12194441" y="431800"/>
            <a:ext cx="406896"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Alt">
    <p:spTree>
      <p:nvGrpSpPr>
        <p:cNvPr id="1" name=""/>
        <p:cNvGrpSpPr/>
        <p:nvPr/>
      </p:nvGrpSpPr>
      <p:grpSpPr>
        <a:xfrm>
          <a:off x="0" y="0"/>
          <a:ext cx="0" cy="0"/>
          <a:chOff x="0" y="0"/>
          <a:chExt cx="0" cy="0"/>
        </a:xfrm>
      </p:grpSpPr>
      <p:sp>
        <p:nvSpPr>
          <p:cNvPr id="33" name="Shape 33"/>
          <p:cNvSpPr/>
          <p:nvPr/>
        </p:nvSpPr>
        <p:spPr>
          <a:xfrm flipV="1">
            <a:off x="406400" y="6140894"/>
            <a:ext cx="12192000" cy="262"/>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34" name="Shape 34"/>
          <p:cNvSpPr/>
          <p:nvPr>
            <p:ph type="title"/>
          </p:nvPr>
        </p:nvSpPr>
        <p:spPr>
          <a:xfrm>
            <a:off x="406400" y="6426200"/>
            <a:ext cx="12192000" cy="2705100"/>
          </a:xfrm>
          <a:prstGeom prst="rect">
            <a:avLst/>
          </a:prstGeom>
        </p:spPr>
        <p:txBody>
          <a:bodyPr/>
          <a:lstStyle>
            <a:lvl1pPr>
              <a:spcBef>
                <a:spcPts val="0"/>
              </a:spcBef>
              <a:defRPr sz="17000"/>
            </a:lvl1pPr>
          </a:lstStyle>
          <a:p>
            <a:pPr/>
            <a:r>
              <a:t>Title Text</a:t>
            </a:r>
          </a:p>
        </p:txBody>
      </p:sp>
      <p:sp>
        <p:nvSpPr>
          <p:cNvPr id="35" name="Shape 35"/>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36" name="Shape 36"/>
          <p:cNvSpPr/>
          <p:nvPr>
            <p:ph type="sldNum" sz="quarter" idx="2"/>
          </p:nvPr>
        </p:nvSpPr>
        <p:spPr>
          <a:xfrm>
            <a:off x="12161860" y="419100"/>
            <a:ext cx="406896"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Title - Centre">
    <p:bg>
      <p:bgPr>
        <a:solidFill>
          <a:srgbClr val="222222"/>
        </a:solidFill>
      </p:bgPr>
    </p:bg>
    <p:spTree>
      <p:nvGrpSpPr>
        <p:cNvPr id="1" name=""/>
        <p:cNvGrpSpPr/>
        <p:nvPr/>
      </p:nvGrpSpPr>
      <p:grpSpPr>
        <a:xfrm>
          <a:off x="0" y="0"/>
          <a:ext cx="0" cy="0"/>
          <a:chOff x="0" y="0"/>
          <a:chExt cx="0" cy="0"/>
        </a:xfrm>
      </p:grpSpPr>
      <p:sp>
        <p:nvSpPr>
          <p:cNvPr id="43" name="Shape 43"/>
          <p:cNvSpPr/>
          <p:nvPr>
            <p:ph type="title"/>
          </p:nvPr>
        </p:nvSpPr>
        <p:spPr>
          <a:xfrm>
            <a:off x="406400" y="4038600"/>
            <a:ext cx="12192000" cy="4521200"/>
          </a:xfrm>
          <a:prstGeom prst="rect">
            <a:avLst/>
          </a:prstGeom>
        </p:spPr>
        <p:txBody>
          <a:bodyPr/>
          <a:lstStyle>
            <a:lvl1pPr>
              <a:spcBef>
                <a:spcPts val="0"/>
              </a:spcBef>
              <a:defRPr sz="17000"/>
            </a:lvl1pPr>
          </a:lstStyle>
          <a:p>
            <a:pPr/>
            <a:r>
              <a:t>Title Text</a:t>
            </a:r>
          </a:p>
        </p:txBody>
      </p:sp>
      <p:sp>
        <p:nvSpPr>
          <p:cNvPr id="44" name="Shape 44"/>
          <p:cNvSpPr/>
          <p:nvPr>
            <p:ph type="sldNum" sz="quarter" idx="2"/>
          </p:nvPr>
        </p:nvSpPr>
        <p:spPr>
          <a:xfrm>
            <a:off x="12194441" y="431800"/>
            <a:ext cx="406896"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bg>
      <p:bgPr>
        <a:solidFill>
          <a:srgbClr val="222222"/>
        </a:solidFill>
      </p:bgPr>
    </p:bg>
    <p:spTree>
      <p:nvGrpSpPr>
        <p:cNvPr id="1" name=""/>
        <p:cNvGrpSpPr/>
        <p:nvPr/>
      </p:nvGrpSpPr>
      <p:grpSpPr>
        <a:xfrm>
          <a:off x="0" y="0"/>
          <a:ext cx="0" cy="0"/>
          <a:chOff x="0" y="0"/>
          <a:chExt cx="0" cy="0"/>
        </a:xfrm>
      </p:grpSpPr>
      <p:sp>
        <p:nvSpPr>
          <p:cNvPr id="51" name="Shape 51"/>
          <p:cNvSpPr/>
          <p:nvPr/>
        </p:nvSpPr>
        <p:spPr>
          <a:xfrm flipV="1">
            <a:off x="5892800" y="6141012"/>
            <a:ext cx="6705600" cy="145"/>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52" name="Shape 52"/>
          <p:cNvSpPr/>
          <p:nvPr>
            <p:ph type="pic" idx="13"/>
          </p:nvPr>
        </p:nvSpPr>
        <p:spPr>
          <a:xfrm>
            <a:off x="0" y="0"/>
            <a:ext cx="5486400" cy="9753600"/>
          </a:xfrm>
          <a:prstGeom prst="rect">
            <a:avLst/>
          </a:prstGeom>
        </p:spPr>
        <p:txBody>
          <a:bodyPr lIns="91439" tIns="45719" rIns="91439" bIns="45719">
            <a:noAutofit/>
          </a:bodyPr>
          <a:lstStyle/>
          <a:p>
            <a:pPr/>
          </a:p>
        </p:txBody>
      </p:sp>
      <p:sp>
        <p:nvSpPr>
          <p:cNvPr id="53" name="Shape 53"/>
          <p:cNvSpPr/>
          <p:nvPr>
            <p:ph type="title"/>
          </p:nvPr>
        </p:nvSpPr>
        <p:spPr>
          <a:xfrm>
            <a:off x="5892800" y="6426200"/>
            <a:ext cx="6705600" cy="2705100"/>
          </a:xfrm>
          <a:prstGeom prst="rect">
            <a:avLst/>
          </a:prstGeom>
        </p:spPr>
        <p:txBody>
          <a:bodyPr/>
          <a:lstStyle>
            <a:lvl1pPr>
              <a:spcBef>
                <a:spcPts val="0"/>
              </a:spcBef>
              <a:defRPr sz="17000"/>
            </a:lvl1pPr>
          </a:lstStyle>
          <a:p>
            <a:pPr/>
            <a:r>
              <a:t>Title Text</a:t>
            </a:r>
          </a:p>
        </p:txBody>
      </p:sp>
      <p:sp>
        <p:nvSpPr>
          <p:cNvPr id="54" name="Shape 54"/>
          <p:cNvSpPr/>
          <p:nvPr>
            <p:ph type="body" sz="quarter" idx="1"/>
          </p:nvPr>
        </p:nvSpPr>
        <p:spPr>
          <a:xfrm>
            <a:off x="5892800" y="4267200"/>
            <a:ext cx="67056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55" name="Shape 55"/>
          <p:cNvSpPr/>
          <p:nvPr>
            <p:ph type="sldNum" sz="quarter" idx="2"/>
          </p:nvPr>
        </p:nvSpPr>
        <p:spPr>
          <a:xfrm>
            <a:off x="12194441" y="431800"/>
            <a:ext cx="406896"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62" name="Shape 62"/>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63" name="Shape 63"/>
          <p:cNvSpPr/>
          <p:nvPr>
            <p:ph type="title"/>
          </p:nvPr>
        </p:nvSpPr>
        <p:spPr>
          <a:prstGeom prst="rect">
            <a:avLst/>
          </a:prstGeom>
        </p:spPr>
        <p:txBody>
          <a:bodyPr/>
          <a:lstStyle/>
          <a:p>
            <a:pPr/>
            <a:r>
              <a:t>Title Text</a:t>
            </a:r>
          </a:p>
        </p:txBody>
      </p:sp>
      <p:sp>
        <p:nvSpPr>
          <p:cNvPr id="64" name="Shape 6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solidFill>
          <a:srgbClr val="222222"/>
        </a:solidFill>
      </p:bgPr>
    </p:bg>
    <p:spTree>
      <p:nvGrpSpPr>
        <p:cNvPr id="1" name=""/>
        <p:cNvGrpSpPr/>
        <p:nvPr/>
      </p:nvGrpSpPr>
      <p:grpSpPr>
        <a:xfrm>
          <a:off x="0" y="0"/>
          <a:ext cx="0" cy="0"/>
          <a:chOff x="0" y="0"/>
          <a:chExt cx="0" cy="0"/>
        </a:xfrm>
      </p:grpSpPr>
      <p:sp>
        <p:nvSpPr>
          <p:cNvPr id="71" name="Shape 7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72" name="Shape 72"/>
          <p:cNvSpPr/>
          <p:nvPr>
            <p:ph type="title"/>
          </p:nvPr>
        </p:nvSpPr>
        <p:spPr>
          <a:prstGeom prst="rect">
            <a:avLst/>
          </a:prstGeom>
        </p:spPr>
        <p:txBody>
          <a:bodyPr/>
          <a:lstStyle/>
          <a:p>
            <a:pPr/>
            <a:r>
              <a:t>Title Text</a:t>
            </a:r>
          </a:p>
        </p:txBody>
      </p:sp>
      <p:sp>
        <p:nvSpPr>
          <p:cNvPr id="73" name="Shape 73"/>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pPr/>
            <a:r>
              <a:t>Body Level One</a:t>
            </a:r>
          </a:p>
          <a:p>
            <a:pPr lvl="1"/>
            <a:r>
              <a:t>Body Level Two</a:t>
            </a:r>
          </a:p>
          <a:p>
            <a:pPr lvl="2"/>
            <a:r>
              <a:t>Body Level Three</a:t>
            </a:r>
          </a:p>
          <a:p>
            <a:pPr lvl="3"/>
            <a:r>
              <a:t>Body Level Four</a:t>
            </a:r>
          </a:p>
          <a:p>
            <a:pPr lvl="4"/>
            <a:r>
              <a:t>Body Level Five</a:t>
            </a:r>
          </a:p>
        </p:txBody>
      </p:sp>
      <p:sp>
        <p:nvSpPr>
          <p:cNvPr id="74" name="Shape 7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Alt">
    <p:spTree>
      <p:nvGrpSpPr>
        <p:cNvPr id="1" name=""/>
        <p:cNvGrpSpPr/>
        <p:nvPr/>
      </p:nvGrpSpPr>
      <p:grpSpPr>
        <a:xfrm>
          <a:off x="0" y="0"/>
          <a:ext cx="0" cy="0"/>
          <a:chOff x="0" y="0"/>
          <a:chExt cx="0" cy="0"/>
        </a:xfrm>
      </p:grpSpPr>
      <p:sp>
        <p:nvSpPr>
          <p:cNvPr id="81" name="Shape 8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82" name="Shape 82"/>
          <p:cNvSpPr/>
          <p:nvPr>
            <p:ph type="title"/>
          </p:nvPr>
        </p:nvSpPr>
        <p:spPr>
          <a:prstGeom prst="rect">
            <a:avLst/>
          </a:prstGeom>
        </p:spPr>
        <p:txBody>
          <a:bodyPr/>
          <a:lstStyle/>
          <a:p>
            <a:pPr/>
            <a:r>
              <a:t>Title Text</a:t>
            </a:r>
          </a:p>
        </p:txBody>
      </p:sp>
      <p:sp>
        <p:nvSpPr>
          <p:cNvPr id="83" name="Shape 83"/>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pPr/>
            <a:r>
              <a:t>Body Level One</a:t>
            </a:r>
          </a:p>
          <a:p>
            <a:pPr lvl="1"/>
            <a:r>
              <a:t>Body Level Two</a:t>
            </a:r>
          </a:p>
          <a:p>
            <a:pPr lvl="2"/>
            <a:r>
              <a:t>Body Level Three</a:t>
            </a:r>
          </a:p>
          <a:p>
            <a:pPr lvl="3"/>
            <a:r>
              <a:t>Body Level Four</a:t>
            </a:r>
          </a:p>
          <a:p>
            <a:pPr lvl="4"/>
            <a:r>
              <a:t>Body Level Five</a:t>
            </a:r>
          </a:p>
        </p:txBody>
      </p:sp>
      <p:sp>
        <p:nvSpPr>
          <p:cNvPr id="84" name="Shape 8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solidFill>
          <a:srgbClr val="222222"/>
        </a:solidFill>
      </p:bgPr>
    </p:bg>
    <p:spTree>
      <p:nvGrpSpPr>
        <p:cNvPr id="1" name=""/>
        <p:cNvGrpSpPr/>
        <p:nvPr/>
      </p:nvGrpSpPr>
      <p:grpSpPr>
        <a:xfrm>
          <a:off x="0" y="0"/>
          <a:ext cx="0" cy="0"/>
          <a:chOff x="0" y="0"/>
          <a:chExt cx="0" cy="0"/>
        </a:xfrm>
      </p:grpSpPr>
      <p:sp>
        <p:nvSpPr>
          <p:cNvPr id="91" name="Shape 9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92" name="Shape 92"/>
          <p:cNvSpPr/>
          <p:nvPr>
            <p:ph type="pic" sz="half" idx="14"/>
          </p:nvPr>
        </p:nvSpPr>
        <p:spPr>
          <a:xfrm>
            <a:off x="7112000" y="1536700"/>
            <a:ext cx="5486400" cy="7797800"/>
          </a:xfrm>
          <a:prstGeom prst="rect">
            <a:avLst/>
          </a:prstGeom>
        </p:spPr>
        <p:txBody>
          <a:bodyPr lIns="91439" tIns="45719" rIns="91439" bIns="45719">
            <a:noAutofit/>
          </a:bodyPr>
          <a:lstStyle/>
          <a:p>
            <a:pPr/>
          </a:p>
        </p:txBody>
      </p:sp>
      <p:sp>
        <p:nvSpPr>
          <p:cNvPr id="93" name="Shape 93"/>
          <p:cNvSpPr/>
          <p:nvPr>
            <p:ph type="title"/>
          </p:nvPr>
        </p:nvSpPr>
        <p:spPr>
          <a:xfrm>
            <a:off x="406400" y="1536700"/>
            <a:ext cx="6299200" cy="723900"/>
          </a:xfrm>
          <a:prstGeom prst="rect">
            <a:avLst/>
          </a:prstGeom>
        </p:spPr>
        <p:txBody>
          <a:bodyPr/>
          <a:lstStyle/>
          <a:p>
            <a:pPr/>
            <a:r>
              <a:t>Title Text</a:t>
            </a:r>
          </a:p>
        </p:txBody>
      </p:sp>
      <p:sp>
        <p:nvSpPr>
          <p:cNvPr id="94" name="Shape 94"/>
          <p:cNvSpPr/>
          <p:nvPr>
            <p:ph type="body" sz="half" idx="1"/>
          </p:nvPr>
        </p:nvSpPr>
        <p:spPr>
          <a:xfrm>
            <a:off x="406400" y="2743200"/>
            <a:ext cx="6299200" cy="6108700"/>
          </a:xfrm>
          <a:prstGeom prst="rect">
            <a:avLst/>
          </a:prstGeom>
        </p:spPr>
        <p:txBody>
          <a:bodyPr/>
          <a:lstStyle>
            <a:lvl1pPr>
              <a:buClr>
                <a:schemeClr val="accent1"/>
              </a:buClr>
              <a:buChar char="▸"/>
              <a:defRPr sz="2800"/>
            </a:lvl1pPr>
            <a:lvl2pPr>
              <a:buClr>
                <a:schemeClr val="accent1"/>
              </a:buClr>
              <a:buChar char="▸"/>
              <a:defRPr sz="2800"/>
            </a:lvl2pPr>
            <a:lvl3pPr>
              <a:buClr>
                <a:schemeClr val="accent1"/>
              </a:buClr>
              <a:buChar char="▸"/>
              <a:defRPr sz="2800"/>
            </a:lvl3pPr>
            <a:lvl4pPr>
              <a:buClr>
                <a:schemeClr val="accent1"/>
              </a:buClr>
              <a:buChar char="▸"/>
              <a:defRPr sz="2800"/>
            </a:lvl4pPr>
            <a:lvl5pPr>
              <a:buClr>
                <a:schemeClr val="accent1"/>
              </a:buClr>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flipV="1">
            <a:off x="406400" y="993161"/>
            <a:ext cx="12192000" cy="262"/>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3" name="Shape 3"/>
          <p:cNvSpPr/>
          <p:nvPr>
            <p:ph type="title"/>
          </p:nvPr>
        </p:nvSpPr>
        <p:spPr>
          <a:xfrm>
            <a:off x="406400" y="1536700"/>
            <a:ext cx="121920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4" name="Shape 4"/>
          <p:cNvSpPr/>
          <p:nvPr>
            <p:ph type="body" idx="1"/>
          </p:nvPr>
        </p:nvSpPr>
        <p:spPr>
          <a:xfrm>
            <a:off x="406400" y="2743200"/>
            <a:ext cx="12192000" cy="6108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hape 5"/>
          <p:cNvSpPr/>
          <p:nvPr>
            <p:ph type="sldNum" sz="quarter" idx="2"/>
          </p:nvPr>
        </p:nvSpPr>
        <p:spPr>
          <a:xfrm>
            <a:off x="12186623" y="431800"/>
            <a:ext cx="406896" cy="457200"/>
          </a:xfrm>
          <a:prstGeom prst="rect">
            <a:avLst/>
          </a:prstGeom>
          <a:ln w="12700">
            <a:miter lim="400000"/>
          </a:ln>
        </p:spPr>
        <p:txBody>
          <a:bodyPr wrap="none" lIns="50800" tIns="50800" rIns="50800" bIns="50800">
            <a:spAutoFit/>
          </a:bodyPr>
          <a:lstStyle>
            <a:lvl1pPr algn="r">
              <a:lnSpc>
                <a:spcPct val="80000"/>
              </a:lnSpc>
              <a:spcBef>
                <a:spcPts val="0"/>
              </a:spcBef>
              <a:defRPr sz="2400">
                <a:latin typeface="DIN Alternate"/>
                <a:ea typeface="DIN Alternate"/>
                <a:cs typeface="DIN Alternate"/>
                <a:sym typeface="DIN Alternate"/>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xmlns:p14="http://schemas.microsoft.com/office/powerpoint/2010/main" spd="med" advClick="1"/>
  <p:txStyles>
    <p:titleStyle>
      <a:lvl1pPr marL="0" marR="0" indent="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1pPr>
      <a:lvl2pPr marL="0" marR="0" indent="2286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2pPr>
      <a:lvl3pPr marL="0" marR="0" indent="4572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3pPr>
      <a:lvl4pPr marL="0" marR="0" indent="6858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4pPr>
      <a:lvl5pPr marL="0" marR="0" indent="9144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5pPr>
      <a:lvl6pPr marL="0" marR="0" indent="11430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6pPr>
      <a:lvl7pPr marL="0" marR="0" indent="13716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7pPr>
      <a:lvl8pPr marL="0" marR="0" indent="16002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8pPr>
      <a:lvl9pPr marL="0" marR="0" indent="18288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9pPr>
    </p:titleStyle>
    <p:bodyStyle>
      <a:lvl1pPr marL="444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1pPr>
      <a:lvl2pPr marL="889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2pPr>
      <a:lvl3pPr marL="1333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3pPr>
      <a:lvl4pPr marL="1778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4pPr>
      <a:lvl5pPr marL="2222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5pPr>
      <a:lvl6pPr marL="2667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6pPr>
      <a:lvl7pPr marL="3111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7pPr>
      <a:lvl8pPr marL="3556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8pPr>
      <a:lvl9pPr marL="4000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9pPr>
    </p:bodyStyle>
    <p:otherStyle>
      <a:lvl1pPr marL="0" marR="0" indent="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1pPr>
      <a:lvl2pPr marL="0" marR="0" indent="2286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2pPr>
      <a:lvl3pPr marL="0" marR="0" indent="4572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3pPr>
      <a:lvl4pPr marL="0" marR="0" indent="6858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4pPr>
      <a:lvl5pPr marL="0" marR="0" indent="9144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5pPr>
      <a:lvl6pPr marL="0" marR="0" indent="11430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6pPr>
      <a:lvl7pPr marL="0" marR="0" indent="13716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7pPr>
      <a:lvl8pPr marL="0" marR="0" indent="16002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8pPr>
      <a:lvl9pPr marL="0" marR="0" indent="18288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jpeg"/><Relationship Id="rId3"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1.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comments" Target="../comments/comment1.xml"/><Relationship Id="rId3" Type="http://schemas.openxmlformats.org/officeDocument/2006/relationships/image" Target="../media/image2.jpeg"/><Relationship Id="rId4" Type="http://schemas.openxmlformats.org/officeDocument/2006/relationships/image" Target="../media/image2.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png"/><Relationship Id="rId3" Type="http://schemas.openxmlformats.org/officeDocument/2006/relationships/image" Target="../media/image3.jpe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comments" Target="../comments/comment2.xml"/><Relationship Id="rId3" Type="http://schemas.openxmlformats.org/officeDocument/2006/relationships/image" Target="../media/image4.jpeg"/><Relationship Id="rId4"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comments" Target="../comments/comment3.xml"/><Relationship Id="rId3" Type="http://schemas.openxmlformats.org/officeDocument/2006/relationships/image" Target="../media/image5.jpeg"/><Relationship Id="rId4" Type="http://schemas.openxmlformats.org/officeDocument/2006/relationships/image" Target="../media/image2.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title"/>
          </p:nvPr>
        </p:nvSpPr>
        <p:spPr>
          <a:prstGeom prst="rect">
            <a:avLst/>
          </a:prstGeom>
        </p:spPr>
        <p:txBody>
          <a:bodyPr/>
          <a:lstStyle/>
          <a:p>
            <a:pPr/>
          </a:p>
        </p:txBody>
      </p:sp>
      <p:pic>
        <p:nvPicPr>
          <p:cNvPr id="185" name="048DEA27-3182-497B-BEBD-509E95984CFC-L0-001.jpeg"/>
          <p:cNvPicPr>
            <a:picLocks noChangeAspect="1"/>
          </p:cNvPicPr>
          <p:nvPr/>
        </p:nvPicPr>
        <p:blipFill>
          <a:blip r:embed="rId2">
            <a:extLst/>
          </a:blip>
          <a:stretch>
            <a:fillRect/>
          </a:stretch>
        </p:blipFill>
        <p:spPr>
          <a:xfrm>
            <a:off x="-1749858" y="-232817"/>
            <a:ext cx="16504515" cy="11971833"/>
          </a:xfrm>
          <a:prstGeom prst="rect">
            <a:avLst/>
          </a:prstGeom>
          <a:ln w="12700">
            <a:miter lim="400000"/>
          </a:ln>
        </p:spPr>
      </p:pic>
      <p:sp>
        <p:nvSpPr>
          <p:cNvPr id="186" name="Shape 186"/>
          <p:cNvSpPr/>
          <p:nvPr/>
        </p:nvSpPr>
        <p:spPr>
          <a:xfrm>
            <a:off x="5165558" y="4761348"/>
            <a:ext cx="2673683" cy="3860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a:spcBef>
                <a:spcPts val="0"/>
              </a:spcBef>
              <a:defRPr b="1" sz="6300">
                <a:solidFill>
                  <a:srgbClr val="FFFFFF"/>
                </a:solidFill>
                <a:latin typeface="Cochin"/>
                <a:ea typeface="Cochin"/>
                <a:cs typeface="Cochin"/>
                <a:sym typeface="Cochin"/>
              </a:defRPr>
            </a:pPr>
            <a:r>
              <a:t>Jesus</a:t>
            </a:r>
          </a:p>
          <a:p>
            <a:pPr algn="ctr">
              <a:spcBef>
                <a:spcPts val="0"/>
              </a:spcBef>
              <a:defRPr b="1" sz="6300">
                <a:solidFill>
                  <a:srgbClr val="FFFFFF"/>
                </a:solidFill>
                <a:latin typeface="Cochin"/>
                <a:ea typeface="Cochin"/>
                <a:cs typeface="Cochin"/>
                <a:sym typeface="Cochin"/>
              </a:defRPr>
            </a:pPr>
            <a:r>
              <a:t>You</a:t>
            </a:r>
          </a:p>
          <a:p>
            <a:pPr algn="ctr">
              <a:spcBef>
                <a:spcPts val="0"/>
              </a:spcBef>
              <a:defRPr b="1" sz="6300">
                <a:solidFill>
                  <a:srgbClr val="FFFFFF"/>
                </a:solidFill>
                <a:latin typeface="Cochin"/>
                <a:ea typeface="Cochin"/>
                <a:cs typeface="Cochin"/>
                <a:sym typeface="Cochin"/>
              </a:defRPr>
            </a:pPr>
            <a:r>
              <a:t>&amp;</a:t>
            </a:r>
          </a:p>
          <a:p>
            <a:pPr algn="ctr">
              <a:spcBef>
                <a:spcPts val="0"/>
              </a:spcBef>
              <a:defRPr b="1" sz="6300">
                <a:solidFill>
                  <a:srgbClr val="FFFFFF"/>
                </a:solidFill>
                <a:latin typeface="Cochin"/>
                <a:ea typeface="Cochin"/>
                <a:cs typeface="Cochin"/>
                <a:sym typeface="Cochin"/>
              </a:defRPr>
            </a:pPr>
            <a:r>
              <a:t>Others</a:t>
            </a:r>
          </a:p>
        </p:txBody>
      </p:sp>
      <p:pic>
        <p:nvPicPr>
          <p:cNvPr id="187" name="E4986E5C-836A-4F6D-8729-655AEDB66A64-L0-001.png"/>
          <p:cNvPicPr>
            <a:picLocks noChangeAspect="1"/>
          </p:cNvPicPr>
          <p:nvPr/>
        </p:nvPicPr>
        <p:blipFill>
          <a:blip r:embed="rId3">
            <a:extLst/>
          </a:blip>
          <a:stretch>
            <a:fillRect/>
          </a:stretch>
        </p:blipFill>
        <p:spPr>
          <a:xfrm>
            <a:off x="74416" y="-4636"/>
            <a:ext cx="1934456" cy="644819"/>
          </a:xfrm>
          <a:prstGeom prst="rect">
            <a:avLst/>
          </a:prstGeom>
          <a:ln w="12700">
            <a:miter lim="400000"/>
          </a:ln>
        </p:spPr>
      </p:pic>
      <p:sp>
        <p:nvSpPr>
          <p:cNvPr id="188" name="Shape 188"/>
          <p:cNvSpPr/>
          <p:nvPr/>
        </p:nvSpPr>
        <p:spPr>
          <a:xfrm>
            <a:off x="4497559" y="9219970"/>
            <a:ext cx="4009682" cy="5638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a:spcBef>
                <a:spcPts val="0"/>
              </a:spcBef>
              <a:defRPr sz="1500">
                <a:solidFill>
                  <a:srgbClr val="FFFFFF"/>
                </a:solidFill>
                <a:latin typeface="+mn-lt"/>
                <a:ea typeface="+mn-ea"/>
                <a:cs typeface="+mn-cs"/>
                <a:sym typeface="DIN Condensed"/>
              </a:defRPr>
            </a:pPr>
            <a:r>
              <a:t>11 AM, Sunday, Oct 25 @ 20 Downtown, Second floor, </a:t>
            </a:r>
          </a:p>
          <a:p>
            <a:pPr algn="ctr">
              <a:spcBef>
                <a:spcPts val="0"/>
              </a:spcBef>
              <a:defRPr sz="1800">
                <a:solidFill>
                  <a:srgbClr val="FFFFFF"/>
                </a:solidFill>
                <a:latin typeface="+mn-lt"/>
                <a:ea typeface="+mn-ea"/>
                <a:cs typeface="+mn-cs"/>
                <a:sym typeface="DIN Condensed"/>
              </a:defRPr>
            </a:pPr>
            <a:r>
              <a:rPr sz="1500"/>
              <a:t> Theatre Building. (Entrance next to CCD) Opp. Churchgate</a:t>
            </a:r>
            <a:r>
              <a:t> station</a:t>
            </a:r>
          </a:p>
        </p:txBody>
      </p:sp>
      <p:sp>
        <p:nvSpPr>
          <p:cNvPr id="189" name="Shape 189"/>
          <p:cNvSpPr/>
          <p:nvPr/>
        </p:nvSpPr>
        <p:spPr>
          <a:xfrm>
            <a:off x="3321910" y="3409374"/>
            <a:ext cx="6360980" cy="546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spcBef>
                <a:spcPts val="0"/>
              </a:spcBef>
              <a:defRPr b="1" sz="3000">
                <a:solidFill>
                  <a:srgbClr val="53585F"/>
                </a:solidFill>
                <a:latin typeface="Cochin"/>
                <a:ea typeface="Cochin"/>
                <a:cs typeface="Cochin"/>
                <a:sym typeface="Cochin"/>
              </a:defRPr>
            </a:lvl1pPr>
          </a:lstStyle>
          <a:p>
            <a:pPr/>
            <a:r>
              <a:t>#4 Fan To Follower Series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0" name="Shape 230"/>
          <p:cNvSpPr/>
          <p:nvPr>
            <p:ph type="title"/>
          </p:nvPr>
        </p:nvSpPr>
        <p:spPr>
          <a:prstGeom prst="rect">
            <a:avLst/>
          </a:prstGeom>
        </p:spPr>
        <p:txBody>
          <a:bodyPr/>
          <a:lstStyle>
            <a:lvl1pPr defTabSz="397256">
              <a:defRPr sz="11560"/>
            </a:lvl1pPr>
          </a:lstStyle>
          <a:p>
            <a:pPr/>
            <a:r>
              <a:t>Am I a just fan of Jesus or am I growing to be his follower?</a:t>
            </a:r>
          </a:p>
        </p:txBody>
      </p:sp>
      <p:pic>
        <p:nvPicPr>
          <p:cNvPr id="231" name="E4986E5C-836A-4F6D-8729-655AEDB66A64-L0-001.png"/>
          <p:cNvPicPr>
            <a:picLocks noChangeAspect="1"/>
          </p:cNvPicPr>
          <p:nvPr/>
        </p:nvPicPr>
        <p:blipFill>
          <a:blip r:embed="rId2">
            <a:extLst/>
          </a:blip>
          <a:stretch>
            <a:fillRect/>
          </a:stretch>
        </p:blipFill>
        <p:spPr>
          <a:xfrm>
            <a:off x="10895697" y="392036"/>
            <a:ext cx="1934455" cy="644819"/>
          </a:xfrm>
          <a:prstGeom prst="rect">
            <a:avLst/>
          </a:prstGeom>
          <a:ln w="12700">
            <a:miter lim="400000"/>
          </a:ln>
        </p:spPr>
      </p:pic>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 name="Shape 233"/>
          <p:cNvSpPr/>
          <p:nvPr>
            <p:ph type="title"/>
          </p:nvPr>
        </p:nvSpPr>
        <p:spPr>
          <a:prstGeom prst="rect">
            <a:avLst/>
          </a:prstGeom>
        </p:spPr>
        <p:txBody>
          <a:bodyPr/>
          <a:lstStyle/>
          <a:p>
            <a:pPr/>
          </a:p>
        </p:txBody>
      </p:sp>
      <p:pic>
        <p:nvPicPr>
          <p:cNvPr id="234" name="048DEA27-3182-497B-BEBD-509E95984CFC-L0-001.jpeg"/>
          <p:cNvPicPr>
            <a:picLocks noChangeAspect="1"/>
          </p:cNvPicPr>
          <p:nvPr/>
        </p:nvPicPr>
        <p:blipFill>
          <a:blip r:embed="rId2">
            <a:extLst/>
          </a:blip>
          <a:stretch>
            <a:fillRect/>
          </a:stretch>
        </p:blipFill>
        <p:spPr>
          <a:xfrm>
            <a:off x="-1749858" y="-232817"/>
            <a:ext cx="16504515" cy="11971833"/>
          </a:xfrm>
          <a:prstGeom prst="rect">
            <a:avLst/>
          </a:prstGeom>
          <a:ln w="12700">
            <a:miter lim="400000"/>
          </a:ln>
        </p:spPr>
      </p:pic>
      <p:sp>
        <p:nvSpPr>
          <p:cNvPr id="235" name="Shape 235"/>
          <p:cNvSpPr/>
          <p:nvPr/>
        </p:nvSpPr>
        <p:spPr>
          <a:xfrm>
            <a:off x="5165558" y="4761348"/>
            <a:ext cx="2673683" cy="3860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a:spcBef>
                <a:spcPts val="0"/>
              </a:spcBef>
              <a:defRPr b="1" sz="6300">
                <a:solidFill>
                  <a:srgbClr val="FFFFFF"/>
                </a:solidFill>
                <a:latin typeface="Cochin"/>
                <a:ea typeface="Cochin"/>
                <a:cs typeface="Cochin"/>
                <a:sym typeface="Cochin"/>
              </a:defRPr>
            </a:pPr>
            <a:r>
              <a:t>Jesus</a:t>
            </a:r>
          </a:p>
          <a:p>
            <a:pPr algn="ctr">
              <a:spcBef>
                <a:spcPts val="0"/>
              </a:spcBef>
              <a:defRPr b="1" sz="6300">
                <a:solidFill>
                  <a:srgbClr val="FFFFFF"/>
                </a:solidFill>
                <a:latin typeface="Cochin"/>
                <a:ea typeface="Cochin"/>
                <a:cs typeface="Cochin"/>
                <a:sym typeface="Cochin"/>
              </a:defRPr>
            </a:pPr>
            <a:r>
              <a:t>You</a:t>
            </a:r>
          </a:p>
          <a:p>
            <a:pPr algn="ctr">
              <a:spcBef>
                <a:spcPts val="0"/>
              </a:spcBef>
              <a:defRPr b="1" sz="6300">
                <a:solidFill>
                  <a:srgbClr val="FFFFFF"/>
                </a:solidFill>
                <a:latin typeface="Cochin"/>
                <a:ea typeface="Cochin"/>
                <a:cs typeface="Cochin"/>
                <a:sym typeface="Cochin"/>
              </a:defRPr>
            </a:pPr>
            <a:r>
              <a:t>&amp;</a:t>
            </a:r>
          </a:p>
          <a:p>
            <a:pPr algn="ctr">
              <a:spcBef>
                <a:spcPts val="0"/>
              </a:spcBef>
              <a:defRPr b="1" sz="6300">
                <a:solidFill>
                  <a:srgbClr val="FFFFFF"/>
                </a:solidFill>
                <a:latin typeface="Cochin"/>
                <a:ea typeface="Cochin"/>
                <a:cs typeface="Cochin"/>
                <a:sym typeface="Cochin"/>
              </a:defRPr>
            </a:pPr>
            <a:r>
              <a:t>Others</a:t>
            </a:r>
          </a:p>
        </p:txBody>
      </p:sp>
      <p:pic>
        <p:nvPicPr>
          <p:cNvPr id="236" name="E4986E5C-836A-4F6D-8729-655AEDB66A64-L0-001.png"/>
          <p:cNvPicPr>
            <a:picLocks noChangeAspect="1"/>
          </p:cNvPicPr>
          <p:nvPr/>
        </p:nvPicPr>
        <p:blipFill>
          <a:blip r:embed="rId3">
            <a:extLst/>
          </a:blip>
          <a:stretch>
            <a:fillRect/>
          </a:stretch>
        </p:blipFill>
        <p:spPr>
          <a:xfrm>
            <a:off x="74416" y="-4636"/>
            <a:ext cx="1934456" cy="644819"/>
          </a:xfrm>
          <a:prstGeom prst="rect">
            <a:avLst/>
          </a:prstGeom>
          <a:ln w="12700">
            <a:miter lim="400000"/>
          </a:ln>
        </p:spPr>
      </p:pic>
      <p:sp>
        <p:nvSpPr>
          <p:cNvPr id="237" name="Shape 237"/>
          <p:cNvSpPr/>
          <p:nvPr/>
        </p:nvSpPr>
        <p:spPr>
          <a:xfrm>
            <a:off x="4497559" y="9219970"/>
            <a:ext cx="4009682" cy="5638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a:spcBef>
                <a:spcPts val="0"/>
              </a:spcBef>
              <a:defRPr sz="1500">
                <a:solidFill>
                  <a:srgbClr val="FFFFFF"/>
                </a:solidFill>
                <a:latin typeface="+mn-lt"/>
                <a:ea typeface="+mn-ea"/>
                <a:cs typeface="+mn-cs"/>
                <a:sym typeface="DIN Condensed"/>
              </a:defRPr>
            </a:pPr>
            <a:r>
              <a:t>11 AM, Sunday, Oct 25 @ 20 Downtown, Second floor, </a:t>
            </a:r>
          </a:p>
          <a:p>
            <a:pPr algn="ctr">
              <a:spcBef>
                <a:spcPts val="0"/>
              </a:spcBef>
              <a:defRPr sz="1800">
                <a:solidFill>
                  <a:srgbClr val="FFFFFF"/>
                </a:solidFill>
                <a:latin typeface="+mn-lt"/>
                <a:ea typeface="+mn-ea"/>
                <a:cs typeface="+mn-cs"/>
                <a:sym typeface="DIN Condensed"/>
              </a:defRPr>
            </a:pPr>
            <a:r>
              <a:rPr sz="1500"/>
              <a:t> Theatre Building. (Entrance next to CCD) Opp. Churchgate</a:t>
            </a:r>
            <a:r>
              <a:t> station</a:t>
            </a:r>
          </a:p>
        </p:txBody>
      </p:sp>
      <p:sp>
        <p:nvSpPr>
          <p:cNvPr id="238" name="Shape 238"/>
          <p:cNvSpPr/>
          <p:nvPr/>
        </p:nvSpPr>
        <p:spPr>
          <a:xfrm>
            <a:off x="3321910" y="3409374"/>
            <a:ext cx="6360980" cy="546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spcBef>
                <a:spcPts val="0"/>
              </a:spcBef>
              <a:defRPr b="1" sz="3000">
                <a:solidFill>
                  <a:srgbClr val="53585F"/>
                </a:solidFill>
                <a:latin typeface="Cochin"/>
                <a:ea typeface="Cochin"/>
                <a:cs typeface="Cochin"/>
                <a:sym typeface="Cochin"/>
              </a:defRPr>
            </a:lvl1pPr>
          </a:lstStyle>
          <a:p>
            <a:pPr/>
            <a:r>
              <a:t>#4 Fan To Follower Series</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0" name="Shape 240"/>
          <p:cNvSpPr/>
          <p:nvPr>
            <p:ph type="title"/>
          </p:nvPr>
        </p:nvSpPr>
        <p:spPr>
          <a:prstGeom prst="rect">
            <a:avLst/>
          </a:prstGeom>
        </p:spPr>
        <p:txBody>
          <a:bodyPr/>
          <a:lstStyle>
            <a:lvl1pPr defTabSz="356362">
              <a:defRPr sz="10370"/>
            </a:lvl1pPr>
          </a:lstStyle>
          <a:p>
            <a:pPr/>
            <a:r>
              <a:t>As a follower of Jesus, how do I relate with those who do not believe in him?</a:t>
            </a:r>
          </a:p>
        </p:txBody>
      </p:sp>
      <p:pic>
        <p:nvPicPr>
          <p:cNvPr id="241" name="E4986E5C-836A-4F6D-8729-655AEDB66A64-L0-001.png"/>
          <p:cNvPicPr>
            <a:picLocks noChangeAspect="1"/>
          </p:cNvPicPr>
          <p:nvPr/>
        </p:nvPicPr>
        <p:blipFill>
          <a:blip r:embed="rId2">
            <a:extLst/>
          </a:blip>
          <a:stretch>
            <a:fillRect/>
          </a:stretch>
        </p:blipFill>
        <p:spPr>
          <a:xfrm>
            <a:off x="10999060" y="226653"/>
            <a:ext cx="1934455" cy="644819"/>
          </a:xfrm>
          <a:prstGeom prst="rect">
            <a:avLst/>
          </a:prstGeom>
          <a:ln w="12700">
            <a:miter lim="400000"/>
          </a:ln>
        </p:spPr>
      </p:pic>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3" name="Shape 243"/>
          <p:cNvSpPr/>
          <p:nvPr>
            <p:ph type="body" idx="13"/>
          </p:nvPr>
        </p:nvSpPr>
        <p:spPr>
          <a:xfrm>
            <a:off x="406400" y="228600"/>
            <a:ext cx="11176000" cy="685800"/>
          </a:xfrm>
          <a:prstGeom prst="rect">
            <a:avLst/>
          </a:prstGeom>
        </p:spPr>
        <p:txBody>
          <a:bodyPr/>
          <a:lstStyle>
            <a:lvl1pPr>
              <a:defRPr spc="195" sz="3900"/>
            </a:lvl1pPr>
          </a:lstStyle>
          <a:p>
            <a:pPr/>
            <a:r>
              <a:t>Mark 2:1-17</a:t>
            </a:r>
          </a:p>
        </p:txBody>
      </p:sp>
      <p:sp>
        <p:nvSpPr>
          <p:cNvPr id="244" name="Shape 244"/>
          <p:cNvSpPr/>
          <p:nvPr>
            <p:ph type="title"/>
          </p:nvPr>
        </p:nvSpPr>
        <p:spPr>
          <a:xfrm>
            <a:off x="605822" y="1613400"/>
            <a:ext cx="12192001" cy="7857088"/>
          </a:xfrm>
          <a:prstGeom prst="rect">
            <a:avLst/>
          </a:prstGeom>
        </p:spPr>
        <p:txBody>
          <a:bodyPr/>
          <a:lstStyle/>
          <a:p>
            <a:pPr/>
          </a:p>
          <a:p>
            <a:pPr/>
            <a:r>
              <a:t>“When Jesus returned to Capernaum several days later, the news spread quickly that he was back home. </a:t>
            </a:r>
          </a:p>
          <a:p>
            <a:pPr/>
          </a:p>
          <a:p>
            <a:pPr/>
            <a:r>
              <a:t>Soon the house where he was staying was so packed with visitors that there was no more room, even outside the door</a:t>
            </a:r>
          </a:p>
        </p:txBody>
      </p:sp>
      <p:pic>
        <p:nvPicPr>
          <p:cNvPr id="245" name="33A01D5C-DE73-47ED-B1C7-12F193A1833E-L0-001.png"/>
          <p:cNvPicPr>
            <a:picLocks noChangeAspect="1"/>
          </p:cNvPicPr>
          <p:nvPr/>
        </p:nvPicPr>
        <p:blipFill>
          <a:blip r:embed="rId2">
            <a:extLst/>
          </a:blip>
          <a:stretch>
            <a:fillRect/>
          </a:stretch>
        </p:blipFill>
        <p:spPr>
          <a:xfrm>
            <a:off x="11006958" y="421680"/>
            <a:ext cx="1508516" cy="502840"/>
          </a:xfrm>
          <a:prstGeom prst="rect">
            <a:avLst/>
          </a:prstGeom>
          <a:ln w="12700">
            <a:miter lim="400000"/>
          </a:ln>
        </p:spPr>
      </p:pic>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7" name="Shape 247"/>
          <p:cNvSpPr/>
          <p:nvPr>
            <p:ph type="body" idx="13"/>
          </p:nvPr>
        </p:nvSpPr>
        <p:spPr>
          <a:prstGeom prst="rect">
            <a:avLst/>
          </a:prstGeom>
        </p:spPr>
        <p:txBody>
          <a:bodyPr/>
          <a:lstStyle/>
          <a:p>
            <a:pPr/>
            <a:r>
              <a:t>Mark 2:1-17</a:t>
            </a:r>
          </a:p>
        </p:txBody>
      </p:sp>
      <p:sp>
        <p:nvSpPr>
          <p:cNvPr id="248" name="Shape 248"/>
          <p:cNvSpPr/>
          <p:nvPr>
            <p:ph type="title"/>
          </p:nvPr>
        </p:nvSpPr>
        <p:spPr>
          <a:xfrm>
            <a:off x="605822" y="1613400"/>
            <a:ext cx="12192001" cy="7857088"/>
          </a:xfrm>
          <a:prstGeom prst="rect">
            <a:avLst/>
          </a:prstGeom>
        </p:spPr>
        <p:txBody>
          <a:bodyPr/>
          <a:lstStyle/>
          <a:p>
            <a:pPr defTabSz="449833">
              <a:spcBef>
                <a:spcPts val="2100"/>
              </a:spcBef>
              <a:defRPr sz="4619"/>
            </a:pPr>
          </a:p>
          <a:p>
            <a:pPr defTabSz="449833">
              <a:spcBef>
                <a:spcPts val="2100"/>
              </a:spcBef>
              <a:defRPr sz="4619"/>
            </a:pPr>
            <a:r>
              <a:t>While he was preaching God’s word to them, four men arrived carrying a paralyzed man on a mat. </a:t>
            </a:r>
          </a:p>
          <a:p>
            <a:pPr defTabSz="449833">
              <a:spcBef>
                <a:spcPts val="2100"/>
              </a:spcBef>
              <a:defRPr sz="4619"/>
            </a:pPr>
          </a:p>
          <a:p>
            <a:pPr defTabSz="449833">
              <a:spcBef>
                <a:spcPts val="2100"/>
              </a:spcBef>
              <a:defRPr sz="4619"/>
            </a:pPr>
            <a:r>
              <a:t>They couldn’t bring him to Jesus because of the crowd, so they dug a hole through the roof above his head. Then they lowered the man on his mat, right down in front of Jesus. </a:t>
            </a:r>
          </a:p>
          <a:p>
            <a:pPr defTabSz="449833">
              <a:spcBef>
                <a:spcPts val="2100"/>
              </a:spcBef>
              <a:defRPr sz="4619"/>
            </a:pPr>
          </a:p>
          <a:p>
            <a:pPr defTabSz="449833">
              <a:spcBef>
                <a:spcPts val="2100"/>
              </a:spcBef>
              <a:defRPr sz="4619"/>
            </a:pPr>
            <a:r>
              <a:t>Seeing their faith, Jesus said to the paralyzed man, “My child, your sins are forgiven.” </a:t>
            </a:r>
          </a:p>
        </p:txBody>
      </p:sp>
      <p:pic>
        <p:nvPicPr>
          <p:cNvPr id="249" name="33A01D5C-DE73-47ED-B1C7-12F193A1833E-L0-001.png"/>
          <p:cNvPicPr>
            <a:picLocks noChangeAspect="1"/>
          </p:cNvPicPr>
          <p:nvPr/>
        </p:nvPicPr>
        <p:blipFill>
          <a:blip r:embed="rId2">
            <a:extLst/>
          </a:blip>
          <a:stretch>
            <a:fillRect/>
          </a:stretch>
        </p:blipFill>
        <p:spPr>
          <a:xfrm>
            <a:off x="11006958" y="421680"/>
            <a:ext cx="1508516" cy="502840"/>
          </a:xfrm>
          <a:prstGeom prst="rect">
            <a:avLst/>
          </a:prstGeom>
          <a:ln w="12700">
            <a:miter lim="400000"/>
          </a:ln>
        </p:spPr>
      </p:pic>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1" name="Shape 251"/>
          <p:cNvSpPr/>
          <p:nvPr>
            <p:ph type="body" idx="13"/>
          </p:nvPr>
        </p:nvSpPr>
        <p:spPr>
          <a:prstGeom prst="rect">
            <a:avLst/>
          </a:prstGeom>
        </p:spPr>
        <p:txBody>
          <a:bodyPr/>
          <a:lstStyle/>
          <a:p>
            <a:pPr/>
            <a:r>
              <a:t>Mark 2:1-17</a:t>
            </a:r>
          </a:p>
        </p:txBody>
      </p:sp>
      <p:sp>
        <p:nvSpPr>
          <p:cNvPr id="252" name="Shape 252"/>
          <p:cNvSpPr/>
          <p:nvPr>
            <p:ph type="title"/>
          </p:nvPr>
        </p:nvSpPr>
        <p:spPr>
          <a:xfrm>
            <a:off x="605822" y="1613400"/>
            <a:ext cx="12192001" cy="7857088"/>
          </a:xfrm>
          <a:prstGeom prst="rect">
            <a:avLst/>
          </a:prstGeom>
        </p:spPr>
        <p:txBody>
          <a:bodyPr/>
          <a:lstStyle/>
          <a:p>
            <a:pPr defTabSz="414781">
              <a:spcBef>
                <a:spcPts val="1900"/>
              </a:spcBef>
              <a:defRPr sz="4260"/>
            </a:pPr>
          </a:p>
          <a:p>
            <a:pPr defTabSz="414781">
              <a:spcBef>
                <a:spcPts val="1900"/>
              </a:spcBef>
              <a:defRPr sz="4260"/>
            </a:pPr>
            <a:r>
              <a:t>But some of the teachers of religious law who were sitting there thought to themselves, “What is he saying? This is blasphemy! Only God can forgive sins!” </a:t>
            </a:r>
          </a:p>
          <a:p>
            <a:pPr defTabSz="414781">
              <a:spcBef>
                <a:spcPts val="1900"/>
              </a:spcBef>
              <a:defRPr sz="4260"/>
            </a:pPr>
          </a:p>
          <a:p>
            <a:pPr defTabSz="414781">
              <a:spcBef>
                <a:spcPts val="1900"/>
              </a:spcBef>
              <a:defRPr sz="4260"/>
            </a:pPr>
            <a:r>
              <a:t>Jesus knew immediately what they were thinking, so he asked them, “Why do you question this in your hearts? Is it easier to say to the paralyzed man ‘Your sins are forgiven,’ or ‘Stand up, pick up your mat, and walk’? </a:t>
            </a:r>
          </a:p>
          <a:p>
            <a:pPr defTabSz="414781">
              <a:spcBef>
                <a:spcPts val="1900"/>
              </a:spcBef>
              <a:defRPr sz="4260"/>
            </a:pPr>
          </a:p>
          <a:p>
            <a:pPr defTabSz="414781">
              <a:spcBef>
                <a:spcPts val="1900"/>
              </a:spcBef>
              <a:defRPr sz="4260"/>
            </a:pPr>
            <a:r>
              <a:t>So I will prove to you that the Son of Man has the authority on earth to forgive sins.”</a:t>
            </a:r>
          </a:p>
        </p:txBody>
      </p:sp>
      <p:pic>
        <p:nvPicPr>
          <p:cNvPr id="253" name="33A01D5C-DE73-47ED-B1C7-12F193A1833E-L0-001.png"/>
          <p:cNvPicPr>
            <a:picLocks noChangeAspect="1"/>
          </p:cNvPicPr>
          <p:nvPr/>
        </p:nvPicPr>
        <p:blipFill>
          <a:blip r:embed="rId2">
            <a:extLst/>
          </a:blip>
          <a:stretch>
            <a:fillRect/>
          </a:stretch>
        </p:blipFill>
        <p:spPr>
          <a:xfrm>
            <a:off x="11006958" y="421680"/>
            <a:ext cx="1508516" cy="502840"/>
          </a:xfrm>
          <a:prstGeom prst="rect">
            <a:avLst/>
          </a:prstGeom>
          <a:ln w="12700">
            <a:miter lim="400000"/>
          </a:ln>
        </p:spPr>
      </p:pic>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5" name="Shape 255"/>
          <p:cNvSpPr/>
          <p:nvPr>
            <p:ph type="body" idx="13"/>
          </p:nvPr>
        </p:nvSpPr>
        <p:spPr>
          <a:prstGeom prst="rect">
            <a:avLst/>
          </a:prstGeom>
        </p:spPr>
        <p:txBody>
          <a:bodyPr/>
          <a:lstStyle/>
          <a:p>
            <a:pPr/>
            <a:r>
              <a:t>Mark 2:1-17</a:t>
            </a:r>
          </a:p>
        </p:txBody>
      </p:sp>
      <p:sp>
        <p:nvSpPr>
          <p:cNvPr id="256" name="Shape 256"/>
          <p:cNvSpPr/>
          <p:nvPr>
            <p:ph type="title"/>
          </p:nvPr>
        </p:nvSpPr>
        <p:spPr>
          <a:xfrm>
            <a:off x="605822" y="1613400"/>
            <a:ext cx="12192001" cy="7857088"/>
          </a:xfrm>
          <a:prstGeom prst="rect">
            <a:avLst/>
          </a:prstGeom>
        </p:spPr>
        <p:txBody>
          <a:bodyPr/>
          <a:lstStyle/>
          <a:p>
            <a:pPr defTabSz="519937">
              <a:spcBef>
                <a:spcPts val="2400"/>
              </a:spcBef>
              <a:defRPr sz="5340"/>
            </a:pPr>
          </a:p>
          <a:p>
            <a:pPr defTabSz="519937">
              <a:spcBef>
                <a:spcPts val="2400"/>
              </a:spcBef>
              <a:defRPr sz="5340"/>
            </a:pPr>
            <a:r>
              <a:t>Then Jesus turned to the paralyzed man and said, “Stand up, pick up your mat, and go home!” </a:t>
            </a:r>
          </a:p>
          <a:p>
            <a:pPr defTabSz="519937">
              <a:spcBef>
                <a:spcPts val="2400"/>
              </a:spcBef>
              <a:defRPr sz="5340"/>
            </a:pPr>
          </a:p>
          <a:p>
            <a:pPr defTabSz="519937">
              <a:spcBef>
                <a:spcPts val="2400"/>
              </a:spcBef>
              <a:defRPr sz="5340"/>
            </a:pPr>
            <a:r>
              <a:t>And the man jumped up, grabbed his mat, and walked out through the stunned onlookers. </a:t>
            </a:r>
          </a:p>
          <a:p>
            <a:pPr defTabSz="519937">
              <a:spcBef>
                <a:spcPts val="2400"/>
              </a:spcBef>
              <a:defRPr sz="5340"/>
            </a:pPr>
          </a:p>
          <a:p>
            <a:pPr defTabSz="519937">
              <a:spcBef>
                <a:spcPts val="2400"/>
              </a:spcBef>
              <a:defRPr sz="5340"/>
            </a:pPr>
            <a:r>
              <a:t>They were all amazed and praised God, exclaiming, “We’ve never seen anything like this before!”</a:t>
            </a:r>
          </a:p>
        </p:txBody>
      </p:sp>
      <p:pic>
        <p:nvPicPr>
          <p:cNvPr id="257" name="33A01D5C-DE73-47ED-B1C7-12F193A1833E-L0-001.png"/>
          <p:cNvPicPr>
            <a:picLocks noChangeAspect="1"/>
          </p:cNvPicPr>
          <p:nvPr/>
        </p:nvPicPr>
        <p:blipFill>
          <a:blip r:embed="rId2">
            <a:extLst/>
          </a:blip>
          <a:stretch>
            <a:fillRect/>
          </a:stretch>
        </p:blipFill>
        <p:spPr>
          <a:xfrm>
            <a:off x="11006958" y="421680"/>
            <a:ext cx="1508516" cy="502840"/>
          </a:xfrm>
          <a:prstGeom prst="rect">
            <a:avLst/>
          </a:prstGeom>
          <a:ln w="12700">
            <a:miter lim="400000"/>
          </a:ln>
        </p:spPr>
      </p:pic>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9" name="Shape 259"/>
          <p:cNvSpPr/>
          <p:nvPr>
            <p:ph type="body" idx="13"/>
          </p:nvPr>
        </p:nvSpPr>
        <p:spPr>
          <a:prstGeom prst="rect">
            <a:avLst/>
          </a:prstGeom>
        </p:spPr>
        <p:txBody>
          <a:bodyPr/>
          <a:lstStyle/>
          <a:p>
            <a:pPr/>
            <a:r>
              <a:t>Mark 2:1-17</a:t>
            </a:r>
          </a:p>
        </p:txBody>
      </p:sp>
      <p:sp>
        <p:nvSpPr>
          <p:cNvPr id="260" name="Shape 260"/>
          <p:cNvSpPr/>
          <p:nvPr>
            <p:ph type="title"/>
          </p:nvPr>
        </p:nvSpPr>
        <p:spPr>
          <a:xfrm>
            <a:off x="406399" y="1072183"/>
            <a:ext cx="12192001" cy="19997744"/>
          </a:xfrm>
          <a:prstGeom prst="rect">
            <a:avLst/>
          </a:prstGeom>
        </p:spPr>
        <p:txBody>
          <a:bodyPr/>
          <a:lstStyle/>
          <a:p>
            <a:pPr/>
          </a:p>
          <a:p>
            <a:pPr/>
            <a:r>
              <a:t>Then Jesus went out to the lakeshore again and taught the crowds that were coming to him. </a:t>
            </a:r>
          </a:p>
          <a:p>
            <a:pPr/>
          </a:p>
          <a:p>
            <a:pPr/>
            <a:r>
              <a:t>As he walked along, he saw Levi son of Alphaeus sitting at his tax collector’s booth. “Follow me and be my disciple,” Jesus said to him. So Levi got up and followed him. </a:t>
            </a:r>
          </a:p>
          <a:p>
            <a:pPr/>
          </a:p>
          <a:p>
            <a:pPr/>
          </a:p>
        </p:txBody>
      </p:sp>
      <p:pic>
        <p:nvPicPr>
          <p:cNvPr id="261" name="33A01D5C-DE73-47ED-B1C7-12F193A1833E-L0-001.png"/>
          <p:cNvPicPr>
            <a:picLocks noChangeAspect="1"/>
          </p:cNvPicPr>
          <p:nvPr/>
        </p:nvPicPr>
        <p:blipFill>
          <a:blip r:embed="rId2">
            <a:extLst/>
          </a:blip>
          <a:stretch>
            <a:fillRect/>
          </a:stretch>
        </p:blipFill>
        <p:spPr>
          <a:xfrm>
            <a:off x="11006958" y="421680"/>
            <a:ext cx="1508516" cy="502840"/>
          </a:xfrm>
          <a:prstGeom prst="rect">
            <a:avLst/>
          </a:prstGeom>
          <a:ln w="12700">
            <a:miter lim="400000"/>
          </a:ln>
        </p:spPr>
      </p:pic>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3" name="Shape 263"/>
          <p:cNvSpPr/>
          <p:nvPr>
            <p:ph type="body" idx="13"/>
          </p:nvPr>
        </p:nvSpPr>
        <p:spPr>
          <a:prstGeom prst="rect">
            <a:avLst/>
          </a:prstGeom>
        </p:spPr>
        <p:txBody>
          <a:bodyPr/>
          <a:lstStyle/>
          <a:p>
            <a:pPr/>
            <a:r>
              <a:t>Mark 2:1-17</a:t>
            </a:r>
          </a:p>
        </p:txBody>
      </p:sp>
      <p:sp>
        <p:nvSpPr>
          <p:cNvPr id="264" name="Shape 264"/>
          <p:cNvSpPr/>
          <p:nvPr>
            <p:ph type="title"/>
          </p:nvPr>
        </p:nvSpPr>
        <p:spPr>
          <a:xfrm>
            <a:off x="406399" y="1214777"/>
            <a:ext cx="12192001" cy="29546124"/>
          </a:xfrm>
          <a:prstGeom prst="rect">
            <a:avLst/>
          </a:prstGeom>
        </p:spPr>
        <p:txBody>
          <a:bodyPr/>
          <a:lstStyle/>
          <a:p>
            <a:pPr/>
          </a:p>
          <a:p>
            <a:pPr/>
            <a:r>
              <a:t>lAter, Levi invited Jesus and his disciples to his home as dinner guests, along with many tax collectors and other disreputable sinners. (There were many people of this kind among Jesus’ followers.)</a:t>
            </a:r>
          </a:p>
        </p:txBody>
      </p:sp>
      <p:pic>
        <p:nvPicPr>
          <p:cNvPr id="265" name="33A01D5C-DE73-47ED-B1C7-12F193A1833E-L0-001.png"/>
          <p:cNvPicPr>
            <a:picLocks noChangeAspect="1"/>
          </p:cNvPicPr>
          <p:nvPr/>
        </p:nvPicPr>
        <p:blipFill>
          <a:blip r:embed="rId2">
            <a:extLst/>
          </a:blip>
          <a:stretch>
            <a:fillRect/>
          </a:stretch>
        </p:blipFill>
        <p:spPr>
          <a:xfrm>
            <a:off x="11006958" y="421680"/>
            <a:ext cx="1508516" cy="502840"/>
          </a:xfrm>
          <a:prstGeom prst="rect">
            <a:avLst/>
          </a:prstGeom>
          <a:ln w="12700">
            <a:miter lim="400000"/>
          </a:ln>
        </p:spPr>
      </p:pic>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7" name="Shape 267"/>
          <p:cNvSpPr/>
          <p:nvPr>
            <p:ph type="body" idx="13"/>
          </p:nvPr>
        </p:nvSpPr>
        <p:spPr>
          <a:prstGeom prst="rect">
            <a:avLst/>
          </a:prstGeom>
        </p:spPr>
        <p:txBody>
          <a:bodyPr/>
          <a:lstStyle/>
          <a:p>
            <a:pPr/>
            <a:r>
              <a:t>Mark 2:1-17</a:t>
            </a:r>
          </a:p>
        </p:txBody>
      </p:sp>
      <p:sp>
        <p:nvSpPr>
          <p:cNvPr id="268" name="Shape 268"/>
          <p:cNvSpPr/>
          <p:nvPr>
            <p:ph type="title"/>
          </p:nvPr>
        </p:nvSpPr>
        <p:spPr>
          <a:xfrm>
            <a:off x="605822" y="1613400"/>
            <a:ext cx="12192001" cy="7857088"/>
          </a:xfrm>
          <a:prstGeom prst="rect">
            <a:avLst/>
          </a:prstGeom>
        </p:spPr>
        <p:txBody>
          <a:bodyPr/>
          <a:lstStyle/>
          <a:p>
            <a:pPr/>
            <a:r>
              <a:t>But when the teachers of religious law who were Pharisees saw him eating with tax collectors and other sinners, they asked his disciples, “Why does he eat with such scum? ” </a:t>
            </a:r>
          </a:p>
        </p:txBody>
      </p:sp>
      <p:pic>
        <p:nvPicPr>
          <p:cNvPr id="269" name="33A01D5C-DE73-47ED-B1C7-12F193A1833E-L0-001.png"/>
          <p:cNvPicPr>
            <a:picLocks noChangeAspect="1"/>
          </p:cNvPicPr>
          <p:nvPr/>
        </p:nvPicPr>
        <p:blipFill>
          <a:blip r:embed="rId2">
            <a:extLst/>
          </a:blip>
          <a:stretch>
            <a:fillRect/>
          </a:stretch>
        </p:blipFill>
        <p:spPr>
          <a:xfrm>
            <a:off x="11006958" y="421680"/>
            <a:ext cx="1508516" cy="502840"/>
          </a:xfrm>
          <a:prstGeom prst="rect">
            <a:avLst/>
          </a:prstGeom>
          <a:ln w="12700">
            <a:miter lim="400000"/>
          </a:ln>
        </p:spPr>
      </p:pic>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Shape 191"/>
          <p:cNvSpPr/>
          <p:nvPr>
            <p:ph type="ctrTitle"/>
          </p:nvPr>
        </p:nvSpPr>
        <p:spPr>
          <a:prstGeom prst="rect">
            <a:avLst/>
          </a:prstGeom>
        </p:spPr>
        <p:txBody>
          <a:bodyPr/>
          <a:lstStyle>
            <a:lvl1pPr defTabSz="508254">
              <a:defRPr sz="14789"/>
            </a:lvl1pPr>
          </a:lstStyle>
          <a:p>
            <a:pPr/>
            <a:r>
              <a:t>#fan-to-follower</a:t>
            </a:r>
          </a:p>
        </p:txBody>
      </p:sp>
      <p:sp>
        <p:nvSpPr>
          <p:cNvPr id="192" name="Shape 192"/>
          <p:cNvSpPr/>
          <p:nvPr>
            <p:ph type="subTitle" sz="quarter" idx="1"/>
          </p:nvPr>
        </p:nvSpPr>
        <p:spPr>
          <a:prstGeom prst="rect">
            <a:avLst/>
          </a:prstGeom>
        </p:spPr>
        <p:txBody>
          <a:bodyPr/>
          <a:lstStyle/>
          <a:p>
            <a:pPr algn="ctr" defTabSz="373887">
              <a:spcBef>
                <a:spcPts val="1400"/>
              </a:spcBef>
              <a:defRPr sz="3455"/>
            </a:pPr>
            <a:r>
              <a:t>1) Money</a:t>
            </a:r>
          </a:p>
          <a:p>
            <a:pPr algn="ctr" defTabSz="373887">
              <a:spcBef>
                <a:spcPts val="1400"/>
              </a:spcBef>
              <a:defRPr sz="3455"/>
            </a:pPr>
            <a:r>
              <a:t> 2) romance, marriage and sex</a:t>
            </a:r>
          </a:p>
          <a:p>
            <a:pPr algn="ctr" defTabSz="373887">
              <a:spcBef>
                <a:spcPts val="1400"/>
              </a:spcBef>
              <a:defRPr sz="3455"/>
            </a:pPr>
            <a:r>
              <a:t>3) career</a:t>
            </a:r>
          </a:p>
        </p:txBody>
      </p:sp>
      <p:pic>
        <p:nvPicPr>
          <p:cNvPr id="193" name="E4986E5C-836A-4F6D-8729-655AEDB66A64-L0-001.png"/>
          <p:cNvPicPr>
            <a:picLocks noChangeAspect="1"/>
          </p:cNvPicPr>
          <p:nvPr/>
        </p:nvPicPr>
        <p:blipFill>
          <a:blip r:embed="rId2">
            <a:extLst/>
          </a:blip>
          <a:stretch>
            <a:fillRect/>
          </a:stretch>
        </p:blipFill>
        <p:spPr>
          <a:xfrm>
            <a:off x="10870353" y="246798"/>
            <a:ext cx="1934455" cy="644819"/>
          </a:xfrm>
          <a:prstGeom prst="rect">
            <a:avLst/>
          </a:prstGeom>
          <a:ln w="12700">
            <a:miter lim="400000"/>
          </a:ln>
        </p:spPr>
      </p:pic>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1" name="Shape 271"/>
          <p:cNvSpPr/>
          <p:nvPr>
            <p:ph type="body" idx="13"/>
          </p:nvPr>
        </p:nvSpPr>
        <p:spPr>
          <a:xfrm>
            <a:off x="406400" y="-889000"/>
            <a:ext cx="11176000" cy="1803400"/>
          </a:xfrm>
          <a:prstGeom prst="rect">
            <a:avLst/>
          </a:prstGeom>
        </p:spPr>
        <p:txBody>
          <a:bodyPr/>
          <a:lstStyle/>
          <a:p>
            <a:pPr defTabSz="584200">
              <a:spcBef>
                <a:spcPts val="2800"/>
              </a:spcBef>
              <a:defRPr spc="0" sz="6000">
                <a:solidFill>
                  <a:schemeClr val="accent1"/>
                </a:solidFill>
                <a:latin typeface="+mn-lt"/>
                <a:ea typeface="+mn-ea"/>
                <a:cs typeface="+mn-cs"/>
                <a:sym typeface="DIN Condensed"/>
              </a:defRPr>
            </a:pPr>
          </a:p>
          <a:p>
            <a:pPr>
              <a:defRPr spc="195" sz="3900"/>
            </a:pPr>
            <a:r>
              <a:t>Mark 2:1-17</a:t>
            </a:r>
          </a:p>
        </p:txBody>
      </p:sp>
      <p:sp>
        <p:nvSpPr>
          <p:cNvPr id="272" name="Shape 272"/>
          <p:cNvSpPr/>
          <p:nvPr>
            <p:ph type="title"/>
          </p:nvPr>
        </p:nvSpPr>
        <p:spPr>
          <a:xfrm>
            <a:off x="605822" y="1613400"/>
            <a:ext cx="12192001" cy="7857088"/>
          </a:xfrm>
          <a:prstGeom prst="rect">
            <a:avLst/>
          </a:prstGeom>
        </p:spPr>
        <p:txBody>
          <a:bodyPr/>
          <a:lstStyle/>
          <a:p>
            <a:pPr/>
            <a:r>
              <a:t>When Jesus heard this, he told them, “Healthy people don’t need a doctor—sick people do. I have come to call not those who think they are righteous, but those who know they are sinners.””</a:t>
            </a:r>
          </a:p>
          <a:p>
            <a:pPr/>
          </a:p>
        </p:txBody>
      </p:sp>
      <p:pic>
        <p:nvPicPr>
          <p:cNvPr id="273" name="33A01D5C-DE73-47ED-B1C7-12F193A1833E-L0-001.png"/>
          <p:cNvPicPr>
            <a:picLocks noChangeAspect="1"/>
          </p:cNvPicPr>
          <p:nvPr/>
        </p:nvPicPr>
        <p:blipFill>
          <a:blip r:embed="rId2">
            <a:extLst/>
          </a:blip>
          <a:stretch>
            <a:fillRect/>
          </a:stretch>
        </p:blipFill>
        <p:spPr>
          <a:xfrm>
            <a:off x="11006958" y="421680"/>
            <a:ext cx="1508516" cy="502840"/>
          </a:xfrm>
          <a:prstGeom prst="rect">
            <a:avLst/>
          </a:prstGeom>
          <a:ln w="12700">
            <a:miter lim="400000"/>
          </a:ln>
        </p:spPr>
      </p:pic>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5" name="Shape 275"/>
          <p:cNvSpPr/>
          <p:nvPr>
            <p:ph type="body" idx="14"/>
          </p:nvPr>
        </p:nvSpPr>
        <p:spPr>
          <a:prstGeom prst="line">
            <a:avLst/>
          </a:prstGeom>
        </p:spPr>
        <p:txBody>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p>
        </p:txBody>
      </p:sp>
      <p:sp>
        <p:nvSpPr>
          <p:cNvPr id="276" name="Shape 276"/>
          <p:cNvSpPr/>
          <p:nvPr>
            <p:ph type="title"/>
          </p:nvPr>
        </p:nvSpPr>
        <p:spPr>
          <a:xfrm>
            <a:off x="406400" y="6432550"/>
            <a:ext cx="12192000" cy="2705100"/>
          </a:xfrm>
          <a:prstGeom prst="rect">
            <a:avLst/>
          </a:prstGeom>
        </p:spPr>
        <p:txBody>
          <a:bodyPr/>
          <a:lstStyle>
            <a:lvl1pPr algn="ctr" defTabSz="467359">
              <a:defRPr sz="13600"/>
            </a:lvl1pPr>
          </a:lstStyle>
          <a:p>
            <a:pPr/>
            <a:r>
              <a:t>Five kinds of people</a:t>
            </a:r>
          </a:p>
        </p:txBody>
      </p:sp>
      <p:sp>
        <p:nvSpPr>
          <p:cNvPr id="277" name="Shape 277"/>
          <p:cNvSpPr/>
          <p:nvPr>
            <p:ph type="body" sz="quarter" idx="1"/>
          </p:nvPr>
        </p:nvSpPr>
        <p:spPr>
          <a:prstGeom prst="rect">
            <a:avLst/>
          </a:prstGeom>
        </p:spPr>
        <p:txBody>
          <a:bodyPr/>
          <a:lstStyle/>
          <a:p>
            <a:pPr algn="ctr"/>
          </a:p>
        </p:txBody>
      </p:sp>
      <p:pic>
        <p:nvPicPr>
          <p:cNvPr id="278" name="44E73EE7-FCBE-4A2E-A961-117B6C64703F-L0-001.jpeg"/>
          <p:cNvPicPr>
            <a:picLocks noChangeAspect="1"/>
          </p:cNvPicPr>
          <p:nvPr/>
        </p:nvPicPr>
        <p:blipFill>
          <a:blip r:embed="rId2">
            <a:extLst/>
          </a:blip>
          <a:stretch>
            <a:fillRect/>
          </a:stretch>
        </p:blipFill>
        <p:spPr>
          <a:xfrm>
            <a:off x="1625494" y="54158"/>
            <a:ext cx="9753812" cy="6004691"/>
          </a:xfrm>
          <a:prstGeom prst="rect">
            <a:avLst/>
          </a:prstGeom>
          <a:ln w="12700">
            <a:miter lim="400000"/>
          </a:ln>
        </p:spPr>
      </p:pic>
      <p:pic>
        <p:nvPicPr>
          <p:cNvPr id="279" name="E4986E5C-836A-4F6D-8729-655AEDB66A64-L0-001.png"/>
          <p:cNvPicPr>
            <a:picLocks noChangeAspect="1"/>
          </p:cNvPicPr>
          <p:nvPr/>
        </p:nvPicPr>
        <p:blipFill>
          <a:blip r:embed="rId3">
            <a:extLst/>
          </a:blip>
          <a:stretch>
            <a:fillRect/>
          </a:stretch>
        </p:blipFill>
        <p:spPr>
          <a:xfrm>
            <a:off x="10999060" y="226653"/>
            <a:ext cx="1934455" cy="644819"/>
          </a:xfrm>
          <a:prstGeom prst="rect">
            <a:avLst/>
          </a:prstGeom>
          <a:ln w="12700">
            <a:miter lim="400000"/>
          </a:ln>
        </p:spPr>
      </p:pic>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1" name="Shape 281"/>
          <p:cNvSpPr/>
          <p:nvPr>
            <p:ph type="body" idx="13"/>
          </p:nvPr>
        </p:nvSpPr>
        <p:spPr>
          <a:xfrm>
            <a:off x="2079699" y="-1852425"/>
            <a:ext cx="11176000" cy="457201"/>
          </a:xfrm>
          <a:prstGeom prst="rect">
            <a:avLst/>
          </a:prstGeom>
        </p:spPr>
        <p:txBody>
          <a:bodyPr/>
          <a:lstStyle/>
          <a:p>
            <a:pPr/>
            <a:r>
              <a:t>Text</a:t>
            </a:r>
          </a:p>
        </p:txBody>
      </p:sp>
      <p:sp>
        <p:nvSpPr>
          <p:cNvPr id="282" name="Shape 282"/>
          <p:cNvSpPr/>
          <p:nvPr>
            <p:ph type="title"/>
          </p:nvPr>
        </p:nvSpPr>
        <p:spPr>
          <a:prstGeom prst="rect">
            <a:avLst/>
          </a:prstGeom>
        </p:spPr>
        <p:txBody>
          <a:bodyPr/>
          <a:lstStyle>
            <a:lvl1pPr defTabSz="467359">
              <a:spcBef>
                <a:spcPts val="2200"/>
              </a:spcBef>
              <a:defRPr sz="4800"/>
            </a:lvl1pPr>
          </a:lstStyle>
          <a:p>
            <a:pPr/>
            <a:r>
              <a:t>Five kinds of people</a:t>
            </a:r>
          </a:p>
        </p:txBody>
      </p:sp>
      <p:sp>
        <p:nvSpPr>
          <p:cNvPr id="283" name="Shape 283"/>
          <p:cNvSpPr/>
          <p:nvPr>
            <p:ph type="body" idx="1"/>
          </p:nvPr>
        </p:nvSpPr>
        <p:spPr>
          <a:xfrm>
            <a:off x="406400" y="2743200"/>
            <a:ext cx="11861154" cy="6108700"/>
          </a:xfrm>
          <a:prstGeom prst="rect">
            <a:avLst/>
          </a:prstGeom>
        </p:spPr>
        <p:txBody>
          <a:bodyPr/>
          <a:lstStyle/>
          <a:p>
            <a:pPr>
              <a:defRPr>
                <a:solidFill>
                  <a:srgbClr val="FFFFFF"/>
                </a:solidFill>
                <a:latin typeface="Avenir Next Demi Bold"/>
                <a:ea typeface="Avenir Next Demi Bold"/>
                <a:cs typeface="Avenir Next Demi Bold"/>
                <a:sym typeface="Avenir Next Demi Bold"/>
              </a:defRPr>
            </a:pPr>
            <a:r>
              <a:t>Those who spread the news quickly</a:t>
            </a:r>
          </a:p>
          <a:p>
            <a:pPr>
              <a:defRPr>
                <a:solidFill>
                  <a:srgbClr val="FFFFFF"/>
                </a:solidFill>
                <a:latin typeface="Avenir Next Demi Bold"/>
                <a:ea typeface="Avenir Next Demi Bold"/>
                <a:cs typeface="Avenir Next Demi Bold"/>
                <a:sym typeface="Avenir Next Demi Bold"/>
              </a:defRPr>
            </a:pPr>
            <a:r>
              <a:t>The four men!</a:t>
            </a:r>
          </a:p>
          <a:p>
            <a:pPr>
              <a:defRPr>
                <a:solidFill>
                  <a:srgbClr val="FFFFFF"/>
                </a:solidFill>
                <a:latin typeface="Avenir Next Demi Bold"/>
                <a:ea typeface="Avenir Next Demi Bold"/>
                <a:cs typeface="Avenir Next Demi Bold"/>
                <a:sym typeface="Avenir Next Demi Bold"/>
              </a:defRPr>
            </a:pPr>
            <a:r>
              <a:t>Levi</a:t>
            </a:r>
          </a:p>
          <a:p>
            <a:pPr>
              <a:defRPr>
                <a:solidFill>
                  <a:srgbClr val="FFFFFF"/>
                </a:solidFill>
                <a:latin typeface="Avenir Next Demi Bold"/>
                <a:ea typeface="Avenir Next Demi Bold"/>
                <a:cs typeface="Avenir Next Demi Bold"/>
                <a:sym typeface="Avenir Next Demi Bold"/>
              </a:defRPr>
            </a:pPr>
            <a:r>
              <a:t>The crowd @ the home</a:t>
            </a:r>
          </a:p>
          <a:p>
            <a:pPr>
              <a:defRPr>
                <a:solidFill>
                  <a:srgbClr val="FFFFFF"/>
                </a:solidFill>
                <a:latin typeface="Avenir Next Demi Bold"/>
                <a:ea typeface="Avenir Next Demi Bold"/>
                <a:cs typeface="Avenir Next Demi Bold"/>
                <a:sym typeface="Avenir Next Demi Bold"/>
              </a:defRPr>
            </a:pPr>
            <a:r>
              <a:t>Pharisees and teachers of religious law</a:t>
            </a:r>
          </a:p>
        </p:txBody>
      </p:sp>
      <p:pic>
        <p:nvPicPr>
          <p:cNvPr id="284" name="E4986E5C-836A-4F6D-8729-655AEDB66A64-L0-001.png"/>
          <p:cNvPicPr>
            <a:picLocks noChangeAspect="1"/>
          </p:cNvPicPr>
          <p:nvPr/>
        </p:nvPicPr>
        <p:blipFill>
          <a:blip r:embed="rId2">
            <a:extLst/>
          </a:blip>
          <a:stretch>
            <a:fillRect/>
          </a:stretch>
        </p:blipFill>
        <p:spPr>
          <a:xfrm>
            <a:off x="10999060" y="226653"/>
            <a:ext cx="1934455" cy="644819"/>
          </a:xfrm>
          <a:prstGeom prst="rect">
            <a:avLst/>
          </a:prstGeom>
          <a:ln w="12700">
            <a:miter lim="400000"/>
          </a:ln>
        </p:spPr>
      </p:pic>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6" name="Shape 286"/>
          <p:cNvSpPr/>
          <p:nvPr>
            <p:ph type="title"/>
          </p:nvPr>
        </p:nvSpPr>
        <p:spPr>
          <a:prstGeom prst="rect">
            <a:avLst/>
          </a:prstGeom>
        </p:spPr>
        <p:txBody>
          <a:bodyPr/>
          <a:lstStyle>
            <a:lvl1pPr defTabSz="467359">
              <a:defRPr sz="13600"/>
            </a:lvl1pPr>
          </a:lstStyle>
          <a:p>
            <a:pPr/>
            <a:r>
              <a:t>1) Those who spread the news quickly</a:t>
            </a:r>
          </a:p>
        </p:txBody>
      </p:sp>
      <p:pic>
        <p:nvPicPr>
          <p:cNvPr id="287" name="E4986E5C-836A-4F6D-8729-655AEDB66A64-L0-001.png"/>
          <p:cNvPicPr>
            <a:picLocks noChangeAspect="1"/>
          </p:cNvPicPr>
          <p:nvPr/>
        </p:nvPicPr>
        <p:blipFill>
          <a:blip r:embed="rId2">
            <a:extLst/>
          </a:blip>
          <a:stretch>
            <a:fillRect/>
          </a:stretch>
        </p:blipFill>
        <p:spPr>
          <a:xfrm>
            <a:off x="10999060" y="226653"/>
            <a:ext cx="1934455" cy="644819"/>
          </a:xfrm>
          <a:prstGeom prst="rect">
            <a:avLst/>
          </a:prstGeom>
          <a:ln w="12700">
            <a:miter lim="400000"/>
          </a:ln>
        </p:spPr>
      </p:pic>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9" name="Shape 289"/>
          <p:cNvSpPr/>
          <p:nvPr>
            <p:ph type="body" idx="13"/>
          </p:nvPr>
        </p:nvSpPr>
        <p:spPr>
          <a:xfrm>
            <a:off x="406400" y="228600"/>
            <a:ext cx="11176000" cy="685800"/>
          </a:xfrm>
          <a:prstGeom prst="rect">
            <a:avLst/>
          </a:prstGeom>
        </p:spPr>
        <p:txBody>
          <a:bodyPr/>
          <a:lstStyle>
            <a:lvl1pPr>
              <a:defRPr spc="195" sz="3900"/>
            </a:lvl1pPr>
          </a:lstStyle>
          <a:p>
            <a:pPr/>
            <a:r>
              <a:t>Mark 2:1-17</a:t>
            </a:r>
          </a:p>
        </p:txBody>
      </p:sp>
      <p:sp>
        <p:nvSpPr>
          <p:cNvPr id="290" name="Shape 290"/>
          <p:cNvSpPr/>
          <p:nvPr>
            <p:ph type="title"/>
          </p:nvPr>
        </p:nvSpPr>
        <p:spPr>
          <a:xfrm>
            <a:off x="605822" y="1613400"/>
            <a:ext cx="12192001" cy="7857088"/>
          </a:xfrm>
          <a:prstGeom prst="rect">
            <a:avLst/>
          </a:prstGeom>
        </p:spPr>
        <p:txBody>
          <a:bodyPr/>
          <a:lstStyle/>
          <a:p>
            <a:pPr/>
          </a:p>
          <a:p>
            <a:pPr/>
            <a:r>
              <a:t>“When Jesus returned to Capernaum several days later, the news </a:t>
            </a:r>
            <a:r>
              <a:rPr>
                <a:solidFill>
                  <a:schemeClr val="accent5"/>
                </a:solidFill>
              </a:rPr>
              <a:t>spread quickly</a:t>
            </a:r>
            <a:r>
              <a:t> that he was back home. </a:t>
            </a:r>
          </a:p>
          <a:p>
            <a:pPr/>
          </a:p>
          <a:p>
            <a:pPr/>
            <a:r>
              <a:t>Soon the house where he was staying was so packed with visitors that there was no more room, even outside the door</a:t>
            </a:r>
          </a:p>
        </p:txBody>
      </p:sp>
      <p:pic>
        <p:nvPicPr>
          <p:cNvPr id="291" name="33A01D5C-DE73-47ED-B1C7-12F193A1833E-L0-001.png"/>
          <p:cNvPicPr>
            <a:picLocks noChangeAspect="1"/>
          </p:cNvPicPr>
          <p:nvPr/>
        </p:nvPicPr>
        <p:blipFill>
          <a:blip r:embed="rId2">
            <a:extLst/>
          </a:blip>
          <a:stretch>
            <a:fillRect/>
          </a:stretch>
        </p:blipFill>
        <p:spPr>
          <a:xfrm>
            <a:off x="11006958" y="421680"/>
            <a:ext cx="1508516" cy="502840"/>
          </a:xfrm>
          <a:prstGeom prst="rect">
            <a:avLst/>
          </a:prstGeom>
          <a:ln w="12700">
            <a:miter lim="400000"/>
          </a:ln>
        </p:spPr>
      </p:pic>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3" name="Shape 293"/>
          <p:cNvSpPr/>
          <p:nvPr>
            <p:ph type="title"/>
          </p:nvPr>
        </p:nvSpPr>
        <p:spPr>
          <a:prstGeom prst="rect">
            <a:avLst/>
          </a:prstGeom>
        </p:spPr>
        <p:txBody>
          <a:bodyPr/>
          <a:lstStyle/>
          <a:p>
            <a:pPr defTabSz="338835">
              <a:defRPr sz="4930"/>
            </a:pPr>
            <a:r>
              <a:t>Our work.</a:t>
            </a:r>
          </a:p>
          <a:p>
            <a:pPr defTabSz="338835">
              <a:defRPr sz="4930"/>
            </a:pPr>
            <a:r>
              <a:t>Our lives.</a:t>
            </a:r>
          </a:p>
          <a:p>
            <a:pPr defTabSz="338835">
              <a:defRPr sz="4930"/>
            </a:pPr>
            <a:r>
              <a:t>Our city. </a:t>
            </a:r>
          </a:p>
          <a:p>
            <a:pPr defTabSz="338835">
              <a:defRPr sz="4930"/>
            </a:pPr>
            <a:r>
              <a:t>The three connect in a million ways every day. </a:t>
            </a:r>
          </a:p>
          <a:p>
            <a:pPr defTabSz="338835">
              <a:defRPr sz="4930"/>
            </a:pPr>
            <a:r>
              <a:t>They can bring us incredible joy and enormous suffering.</a:t>
            </a:r>
          </a:p>
          <a:p>
            <a:pPr defTabSz="338835">
              <a:defRPr sz="4930"/>
            </a:pPr>
            <a:r>
              <a:t>But in Christ all three have their full meaning.</a:t>
            </a:r>
          </a:p>
        </p:txBody>
      </p:sp>
      <p:pic>
        <p:nvPicPr>
          <p:cNvPr id="294" name="D37A0AD4-AEC1-4509-91F4-7E53D4A3EE32-L0-001.png"/>
          <p:cNvPicPr>
            <a:picLocks noChangeAspect="1"/>
          </p:cNvPicPr>
          <p:nvPr/>
        </p:nvPicPr>
        <p:blipFill>
          <a:blip r:embed="rId2">
            <a:extLst/>
          </a:blip>
          <a:stretch>
            <a:fillRect/>
          </a:stretch>
        </p:blipFill>
        <p:spPr>
          <a:xfrm>
            <a:off x="3266686" y="512360"/>
            <a:ext cx="6471428" cy="2157143"/>
          </a:xfrm>
          <a:prstGeom prst="rect">
            <a:avLst/>
          </a:prstGeom>
          <a:ln w="12700">
            <a:miter lim="400000"/>
          </a:ln>
        </p:spPr>
      </p:pic>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6" name="Shape 296"/>
          <p:cNvSpPr/>
          <p:nvPr>
            <p:ph type="title"/>
          </p:nvPr>
        </p:nvSpPr>
        <p:spPr>
          <a:prstGeom prst="rect">
            <a:avLst/>
          </a:prstGeom>
        </p:spPr>
        <p:txBody>
          <a:bodyPr/>
          <a:lstStyle/>
          <a:p>
            <a:pPr/>
            <a:r>
              <a:t>2) the four men!</a:t>
            </a:r>
          </a:p>
        </p:txBody>
      </p:sp>
      <p:pic>
        <p:nvPicPr>
          <p:cNvPr id="297" name="E4986E5C-836A-4F6D-8729-655AEDB66A64-L0-001.png"/>
          <p:cNvPicPr>
            <a:picLocks noChangeAspect="1"/>
          </p:cNvPicPr>
          <p:nvPr/>
        </p:nvPicPr>
        <p:blipFill>
          <a:blip r:embed="rId2">
            <a:extLst/>
          </a:blip>
          <a:stretch>
            <a:fillRect/>
          </a:stretch>
        </p:blipFill>
        <p:spPr>
          <a:xfrm>
            <a:off x="10999060" y="226653"/>
            <a:ext cx="1934455" cy="644819"/>
          </a:xfrm>
          <a:prstGeom prst="rect">
            <a:avLst/>
          </a:prstGeom>
          <a:ln w="12700">
            <a:miter lim="400000"/>
          </a:ln>
        </p:spPr>
      </p:pic>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9" name="Shape 299"/>
          <p:cNvSpPr/>
          <p:nvPr>
            <p:ph type="body" idx="13"/>
          </p:nvPr>
        </p:nvSpPr>
        <p:spPr>
          <a:prstGeom prst="rect">
            <a:avLst/>
          </a:prstGeom>
        </p:spPr>
        <p:txBody>
          <a:bodyPr/>
          <a:lstStyle/>
          <a:p>
            <a:pPr/>
            <a:r>
              <a:t>Mark 2:1-17</a:t>
            </a:r>
          </a:p>
        </p:txBody>
      </p:sp>
      <p:sp>
        <p:nvSpPr>
          <p:cNvPr id="300" name="Shape 300"/>
          <p:cNvSpPr/>
          <p:nvPr>
            <p:ph type="title"/>
          </p:nvPr>
        </p:nvSpPr>
        <p:spPr>
          <a:xfrm>
            <a:off x="605822" y="1613400"/>
            <a:ext cx="12192001" cy="7857088"/>
          </a:xfrm>
          <a:prstGeom prst="rect">
            <a:avLst/>
          </a:prstGeom>
        </p:spPr>
        <p:txBody>
          <a:bodyPr/>
          <a:lstStyle/>
          <a:p>
            <a:pPr defTabSz="496570">
              <a:spcBef>
                <a:spcPts val="2300"/>
              </a:spcBef>
              <a:defRPr sz="5100"/>
            </a:pPr>
          </a:p>
          <a:p>
            <a:pPr defTabSz="496570">
              <a:spcBef>
                <a:spcPts val="2300"/>
              </a:spcBef>
              <a:defRPr sz="5100"/>
            </a:pPr>
            <a:r>
              <a:t>While he was preaching God’s word to them, four men arrived carrying a paralyzed man on a mat. </a:t>
            </a:r>
          </a:p>
          <a:p>
            <a:pPr defTabSz="496570">
              <a:spcBef>
                <a:spcPts val="2300"/>
              </a:spcBef>
              <a:defRPr sz="5100"/>
            </a:pPr>
          </a:p>
          <a:p>
            <a:pPr defTabSz="496570">
              <a:spcBef>
                <a:spcPts val="2300"/>
              </a:spcBef>
              <a:defRPr sz="5100"/>
            </a:pPr>
            <a:r>
              <a:t>They couldn’t bring him to Jesus because of the crowd, </a:t>
            </a:r>
            <a:r>
              <a:rPr>
                <a:solidFill>
                  <a:schemeClr val="accent5"/>
                </a:solidFill>
              </a:rPr>
              <a:t>so they dug a hole through the roof above his head. Then they lowered the man on his mat, right down in front of Jesus. </a:t>
            </a:r>
            <a:endParaRPr>
              <a:solidFill>
                <a:schemeClr val="accent5"/>
              </a:solidFill>
            </a:endParaRPr>
          </a:p>
          <a:p>
            <a:pPr defTabSz="496570">
              <a:spcBef>
                <a:spcPts val="2300"/>
              </a:spcBef>
              <a:defRPr sz="5100"/>
            </a:pPr>
            <a:r>
              <a:t>Seeing their faith, Jesus said to the paralyzed man, “My child, your sins are forgiven</a:t>
            </a:r>
          </a:p>
        </p:txBody>
      </p:sp>
      <p:pic>
        <p:nvPicPr>
          <p:cNvPr id="301" name="33A01D5C-DE73-47ED-B1C7-12F193A1833E-L0-001.png"/>
          <p:cNvPicPr>
            <a:picLocks noChangeAspect="1"/>
          </p:cNvPicPr>
          <p:nvPr/>
        </p:nvPicPr>
        <p:blipFill>
          <a:blip r:embed="rId2">
            <a:extLst/>
          </a:blip>
          <a:stretch>
            <a:fillRect/>
          </a:stretch>
        </p:blipFill>
        <p:spPr>
          <a:xfrm>
            <a:off x="11006958" y="421680"/>
            <a:ext cx="1508516" cy="502840"/>
          </a:xfrm>
          <a:prstGeom prst="rect">
            <a:avLst/>
          </a:prstGeom>
          <a:ln w="12700">
            <a:miter lim="400000"/>
          </a:ln>
        </p:spPr>
      </p:pic>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3" name="Shape 303"/>
          <p:cNvSpPr/>
          <p:nvPr>
            <p:ph type="body" idx="13"/>
          </p:nvPr>
        </p:nvSpPr>
        <p:spPr>
          <a:xfrm>
            <a:off x="889000" y="2938980"/>
            <a:ext cx="11226800" cy="2546604"/>
          </a:xfrm>
          <a:prstGeom prst="rect">
            <a:avLst/>
          </a:prstGeom>
        </p:spPr>
        <p:txBody>
          <a:bodyPr/>
          <a:lstStyle>
            <a:lvl1pPr>
              <a:defRPr sz="6400"/>
            </a:lvl1pPr>
          </a:lstStyle>
          <a:p>
            <a:pPr/>
            <a:r>
              <a:t>Fans turn to Jesus for themselves; followers also exercise faith on behalf of others</a:t>
            </a:r>
          </a:p>
        </p:txBody>
      </p:sp>
      <p:pic>
        <p:nvPicPr>
          <p:cNvPr id="304" name="E4986E5C-836A-4F6D-8729-655AEDB66A64-L0-001.png"/>
          <p:cNvPicPr>
            <a:picLocks noChangeAspect="1"/>
          </p:cNvPicPr>
          <p:nvPr/>
        </p:nvPicPr>
        <p:blipFill>
          <a:blip r:embed="rId2">
            <a:extLst/>
          </a:blip>
          <a:stretch>
            <a:fillRect/>
          </a:stretch>
        </p:blipFill>
        <p:spPr>
          <a:xfrm>
            <a:off x="10999060" y="226653"/>
            <a:ext cx="1934455" cy="644819"/>
          </a:xfrm>
          <a:prstGeom prst="rect">
            <a:avLst/>
          </a:prstGeom>
          <a:ln w="12700">
            <a:miter lim="400000"/>
          </a:ln>
        </p:spPr>
      </p:pic>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6" name="Shape 306"/>
          <p:cNvSpPr/>
          <p:nvPr>
            <p:ph type="body" idx="13"/>
          </p:nvPr>
        </p:nvSpPr>
        <p:spPr>
          <a:prstGeom prst="rect">
            <a:avLst/>
          </a:prstGeom>
        </p:spPr>
        <p:txBody>
          <a:bodyPr/>
          <a:lstStyle/>
          <a:p>
            <a:pPr/>
            <a:r>
              <a:t>Mark 2:1-17</a:t>
            </a:r>
          </a:p>
        </p:txBody>
      </p:sp>
      <p:sp>
        <p:nvSpPr>
          <p:cNvPr id="307" name="Shape 307"/>
          <p:cNvSpPr/>
          <p:nvPr>
            <p:ph type="title"/>
          </p:nvPr>
        </p:nvSpPr>
        <p:spPr>
          <a:xfrm>
            <a:off x="605822" y="1613400"/>
            <a:ext cx="12192001" cy="7857088"/>
          </a:xfrm>
          <a:prstGeom prst="rect">
            <a:avLst/>
          </a:prstGeom>
        </p:spPr>
        <p:txBody>
          <a:bodyPr/>
          <a:lstStyle/>
          <a:p>
            <a:pPr defTabSz="449833">
              <a:spcBef>
                <a:spcPts val="2100"/>
              </a:spcBef>
              <a:defRPr sz="4619"/>
            </a:pPr>
          </a:p>
          <a:p>
            <a:pPr defTabSz="449833">
              <a:spcBef>
                <a:spcPts val="2100"/>
              </a:spcBef>
              <a:defRPr sz="4619"/>
            </a:pPr>
            <a:r>
              <a:t>While he was preaching God’s word to them, four men arrived carrying a paralyzed man on a mat. </a:t>
            </a:r>
          </a:p>
          <a:p>
            <a:pPr defTabSz="449833">
              <a:spcBef>
                <a:spcPts val="2100"/>
              </a:spcBef>
              <a:defRPr sz="4619"/>
            </a:pPr>
          </a:p>
          <a:p>
            <a:pPr defTabSz="449833">
              <a:spcBef>
                <a:spcPts val="2100"/>
              </a:spcBef>
              <a:defRPr sz="4619"/>
            </a:pPr>
            <a:r>
              <a:t>They couldn’t bring him to Jesus because of the crowd, so they dug a hole through the roof above his head. Then they lowered the man on his mat, right down in front of Jesus. </a:t>
            </a:r>
          </a:p>
          <a:p>
            <a:pPr defTabSz="449833">
              <a:spcBef>
                <a:spcPts val="2100"/>
              </a:spcBef>
              <a:defRPr sz="4619"/>
            </a:pPr>
          </a:p>
          <a:p>
            <a:pPr defTabSz="449833">
              <a:spcBef>
                <a:spcPts val="2100"/>
              </a:spcBef>
              <a:defRPr sz="4619"/>
            </a:pPr>
            <a:r>
              <a:t>Seeing their faith, Jesus said to the paralyzed man, </a:t>
            </a:r>
            <a:r>
              <a:rPr>
                <a:solidFill>
                  <a:schemeClr val="accent5"/>
                </a:solidFill>
              </a:rPr>
              <a:t>“My child, your sins are forgiven.” </a:t>
            </a:r>
          </a:p>
        </p:txBody>
      </p:sp>
      <p:pic>
        <p:nvPicPr>
          <p:cNvPr id="308" name="33A01D5C-DE73-47ED-B1C7-12F193A1833E-L0-001.png"/>
          <p:cNvPicPr>
            <a:picLocks noChangeAspect="1"/>
          </p:cNvPicPr>
          <p:nvPr/>
        </p:nvPicPr>
        <p:blipFill>
          <a:blip r:embed="rId2">
            <a:extLst/>
          </a:blip>
          <a:stretch>
            <a:fillRect/>
          </a:stretch>
        </p:blipFill>
        <p:spPr>
          <a:xfrm>
            <a:off x="11006958" y="421680"/>
            <a:ext cx="1508516" cy="502840"/>
          </a:xfrm>
          <a:prstGeom prst="rect">
            <a:avLst/>
          </a:prstGeom>
          <a:ln w="12700">
            <a:miter lim="400000"/>
          </a:ln>
        </p:spPr>
      </p:pic>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5" name="24F8612D-986D-4C9D-95BD-3DF317E1CA5F-L0-001.jpeg"/>
          <p:cNvPicPr>
            <a:picLocks noChangeAspect="1"/>
          </p:cNvPicPr>
          <p:nvPr>
            <p:ph type="pic" idx="13"/>
          </p:nvPr>
        </p:nvPicPr>
        <p:blipFill>
          <a:blip r:embed="rId3">
            <a:extLst/>
          </a:blip>
          <a:srcRect l="0" t="4632" r="0" b="4632"/>
          <a:stretch>
            <a:fillRect/>
          </a:stretch>
        </p:blipFill>
        <p:spPr>
          <a:xfrm>
            <a:off x="-36642" y="-847900"/>
            <a:ext cx="18096296" cy="10951787"/>
          </a:xfrm>
          <a:prstGeom prst="rect">
            <a:avLst/>
          </a:prstGeom>
        </p:spPr>
      </p:pic>
      <p:sp>
        <p:nvSpPr>
          <p:cNvPr id="196" name="Shape 196"/>
          <p:cNvSpPr/>
          <p:nvPr>
            <p:ph type="title"/>
          </p:nvPr>
        </p:nvSpPr>
        <p:spPr>
          <a:xfrm>
            <a:off x="-59535" y="-3253850"/>
            <a:ext cx="4918748" cy="11129292"/>
          </a:xfrm>
          <a:prstGeom prst="rect">
            <a:avLst/>
          </a:prstGeom>
        </p:spPr>
        <p:txBody>
          <a:bodyPr/>
          <a:lstStyle/>
          <a:p>
            <a:pPr>
              <a:defRPr b="1" sz="7300">
                <a:solidFill>
                  <a:srgbClr val="FFFFFF"/>
                </a:solidFill>
                <a:latin typeface="Palatino"/>
                <a:ea typeface="Palatino"/>
                <a:cs typeface="Palatino"/>
                <a:sym typeface="Palatino"/>
              </a:defRPr>
            </a:pPr>
            <a:r>
              <a:t>When a fan becomes a follower...</a:t>
            </a:r>
          </a:p>
          <a:p>
            <a:pPr>
              <a:defRPr b="1" sz="7300">
                <a:solidFill>
                  <a:srgbClr val="FFFFFF"/>
                </a:solidFill>
                <a:latin typeface="Palatino"/>
                <a:ea typeface="Palatino"/>
                <a:cs typeface="Palatino"/>
                <a:sym typeface="Palatino"/>
              </a:defRPr>
            </a:pPr>
          </a:p>
        </p:txBody>
      </p:sp>
      <p:sp>
        <p:nvSpPr>
          <p:cNvPr id="197" name="Shape 197"/>
          <p:cNvSpPr/>
          <p:nvPr/>
        </p:nvSpPr>
        <p:spPr>
          <a:xfrm>
            <a:off x="436655" y="8934128"/>
            <a:ext cx="12131489" cy="355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spcBef>
                <a:spcPts val="0"/>
              </a:spcBef>
              <a:defRPr>
                <a:solidFill>
                  <a:srgbClr val="FFFFFF"/>
                </a:solidFill>
                <a:latin typeface="+mn-lt"/>
                <a:ea typeface="+mn-ea"/>
                <a:cs typeface="+mn-cs"/>
                <a:sym typeface="DIN Condensed"/>
              </a:defRPr>
            </a:lvl1pPr>
          </a:lstStyle>
          <a:p>
            <a:pPr/>
            <a:r>
              <a:t>11 AM, Sunday, August  30  @ 20 Downtown, Second floor, Eros Theatre Building. (Entrance next to CCD) Opp. Churchgate station</a:t>
            </a:r>
          </a:p>
        </p:txBody>
      </p:sp>
      <p:pic>
        <p:nvPicPr>
          <p:cNvPr id="198" name="33A01D5C-DE73-47ED-B1C7-12F193A1833E-L0-001.png"/>
          <p:cNvPicPr>
            <a:picLocks noChangeAspect="1"/>
          </p:cNvPicPr>
          <p:nvPr/>
        </p:nvPicPr>
        <p:blipFill>
          <a:blip r:embed="rId4">
            <a:extLst/>
          </a:blip>
          <a:stretch>
            <a:fillRect/>
          </a:stretch>
        </p:blipFill>
        <p:spPr>
          <a:xfrm>
            <a:off x="1027226" y="7270506"/>
            <a:ext cx="2745226" cy="915077"/>
          </a:xfrm>
          <a:prstGeom prst="rect">
            <a:avLst/>
          </a:prstGeom>
          <a:ln w="12700">
            <a:miter lim="400000"/>
          </a:ln>
        </p:spPr>
      </p:pic>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0" name="Shape 310"/>
          <p:cNvSpPr/>
          <p:nvPr>
            <p:ph type="title"/>
          </p:nvPr>
        </p:nvSpPr>
        <p:spPr>
          <a:prstGeom prst="rect">
            <a:avLst/>
          </a:prstGeom>
        </p:spPr>
        <p:txBody>
          <a:bodyPr/>
          <a:lstStyle/>
          <a:p>
            <a:pPr/>
            <a:r>
              <a:t>3) levi</a:t>
            </a:r>
          </a:p>
        </p:txBody>
      </p:sp>
      <p:pic>
        <p:nvPicPr>
          <p:cNvPr id="311" name="E4986E5C-836A-4F6D-8729-655AEDB66A64-L0-001.png"/>
          <p:cNvPicPr>
            <a:picLocks noChangeAspect="1"/>
          </p:cNvPicPr>
          <p:nvPr/>
        </p:nvPicPr>
        <p:blipFill>
          <a:blip r:embed="rId2">
            <a:extLst/>
          </a:blip>
          <a:stretch>
            <a:fillRect/>
          </a:stretch>
        </p:blipFill>
        <p:spPr>
          <a:xfrm>
            <a:off x="10999060" y="226653"/>
            <a:ext cx="1934455" cy="644819"/>
          </a:xfrm>
          <a:prstGeom prst="rect">
            <a:avLst/>
          </a:prstGeom>
          <a:ln w="12700">
            <a:miter lim="400000"/>
          </a:ln>
        </p:spPr>
      </p:pic>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3" name="Shape 313"/>
          <p:cNvSpPr/>
          <p:nvPr>
            <p:ph type="body" idx="13"/>
          </p:nvPr>
        </p:nvSpPr>
        <p:spPr>
          <a:prstGeom prst="rect">
            <a:avLst/>
          </a:prstGeom>
        </p:spPr>
        <p:txBody>
          <a:bodyPr/>
          <a:lstStyle/>
          <a:p>
            <a:pPr/>
            <a:r>
              <a:t>Mark 2:1-17</a:t>
            </a:r>
          </a:p>
        </p:txBody>
      </p:sp>
      <p:sp>
        <p:nvSpPr>
          <p:cNvPr id="314" name="Shape 314"/>
          <p:cNvSpPr/>
          <p:nvPr>
            <p:ph type="title"/>
          </p:nvPr>
        </p:nvSpPr>
        <p:spPr>
          <a:xfrm>
            <a:off x="406399" y="1072183"/>
            <a:ext cx="12192001" cy="19997744"/>
          </a:xfrm>
          <a:prstGeom prst="rect">
            <a:avLst/>
          </a:prstGeom>
        </p:spPr>
        <p:txBody>
          <a:bodyPr/>
          <a:lstStyle/>
          <a:p>
            <a:pPr/>
            <a:r>
              <a:t>As jesus walked along, he saw Levi son of Alphaeus sitting at his tax collector’s booth. “Follow me and be my disciple,” Jesus said to him. So Levi got up and followed him. </a:t>
            </a:r>
          </a:p>
          <a:p>
            <a:pPr/>
          </a:p>
          <a:p>
            <a:pPr/>
            <a:r>
              <a:t>lAter, Levi invited Jesus and his disciples to his home as dinner guests, along with many tax collectors and other disreputable sinners. (There were many people of this kind among Jesus’ followers.)</a:t>
            </a:r>
          </a:p>
          <a:p>
            <a:pPr/>
          </a:p>
          <a:p>
            <a:pPr/>
          </a:p>
        </p:txBody>
      </p:sp>
      <p:pic>
        <p:nvPicPr>
          <p:cNvPr id="315" name="33A01D5C-DE73-47ED-B1C7-12F193A1833E-L0-001.png"/>
          <p:cNvPicPr>
            <a:picLocks noChangeAspect="1"/>
          </p:cNvPicPr>
          <p:nvPr/>
        </p:nvPicPr>
        <p:blipFill>
          <a:blip r:embed="rId2">
            <a:extLst/>
          </a:blip>
          <a:stretch>
            <a:fillRect/>
          </a:stretch>
        </p:blipFill>
        <p:spPr>
          <a:xfrm>
            <a:off x="11006958" y="421680"/>
            <a:ext cx="1508516" cy="502840"/>
          </a:xfrm>
          <a:prstGeom prst="rect">
            <a:avLst/>
          </a:prstGeom>
          <a:ln w="12700">
            <a:miter lim="400000"/>
          </a:ln>
        </p:spPr>
      </p:pic>
    </p:spTree>
  </p:cSld>
  <p:clrMapOvr>
    <a:masterClrMapping/>
  </p:clrMapOvr>
  <p:transition xmlns:p14="http://schemas.microsoft.com/office/powerpoint/2010/main" spd="med" advClick="1" p14:dur="1000"/>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7" name="Shape 317"/>
          <p:cNvSpPr/>
          <p:nvPr>
            <p:ph type="title"/>
          </p:nvPr>
        </p:nvSpPr>
        <p:spPr>
          <a:prstGeom prst="rect">
            <a:avLst/>
          </a:prstGeom>
        </p:spPr>
        <p:txBody>
          <a:bodyPr/>
          <a:lstStyle/>
          <a:p>
            <a:pPr/>
            <a:r>
              <a:t>4) the crowd @ the home</a:t>
            </a:r>
          </a:p>
        </p:txBody>
      </p:sp>
      <p:pic>
        <p:nvPicPr>
          <p:cNvPr id="318" name="E4986E5C-836A-4F6D-8729-655AEDB66A64-L0-001.png"/>
          <p:cNvPicPr>
            <a:picLocks noChangeAspect="1"/>
          </p:cNvPicPr>
          <p:nvPr/>
        </p:nvPicPr>
        <p:blipFill>
          <a:blip r:embed="rId2">
            <a:extLst/>
          </a:blip>
          <a:stretch>
            <a:fillRect/>
          </a:stretch>
        </p:blipFill>
        <p:spPr>
          <a:xfrm>
            <a:off x="10999060" y="226653"/>
            <a:ext cx="1934455" cy="644819"/>
          </a:xfrm>
          <a:prstGeom prst="rect">
            <a:avLst/>
          </a:prstGeom>
          <a:ln w="12700">
            <a:miter lim="400000"/>
          </a:ln>
        </p:spPr>
      </p:pic>
    </p:spTree>
  </p:cSld>
  <p:clrMapOvr>
    <a:masterClrMapping/>
  </p:clrMapOvr>
  <p:transition xmlns:p14="http://schemas.microsoft.com/office/powerpoint/2010/main" spd="med" advClick="1" p14:dur="1000"/>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0" name="Shape 320"/>
          <p:cNvSpPr/>
          <p:nvPr>
            <p:ph type="body" idx="13"/>
          </p:nvPr>
        </p:nvSpPr>
        <p:spPr>
          <a:prstGeom prst="rect">
            <a:avLst/>
          </a:prstGeom>
        </p:spPr>
        <p:txBody>
          <a:bodyPr/>
          <a:lstStyle/>
          <a:p>
            <a:pPr/>
            <a:r>
              <a:t>Mark 2:1-17</a:t>
            </a:r>
          </a:p>
        </p:txBody>
      </p:sp>
      <p:sp>
        <p:nvSpPr>
          <p:cNvPr id="321" name="Shape 321"/>
          <p:cNvSpPr/>
          <p:nvPr>
            <p:ph type="title"/>
          </p:nvPr>
        </p:nvSpPr>
        <p:spPr>
          <a:xfrm>
            <a:off x="605822" y="1613400"/>
            <a:ext cx="12192001" cy="7857088"/>
          </a:xfrm>
          <a:prstGeom prst="rect">
            <a:avLst/>
          </a:prstGeom>
        </p:spPr>
        <p:txBody>
          <a:bodyPr/>
          <a:lstStyle/>
          <a:p>
            <a:pPr defTabSz="566674">
              <a:spcBef>
                <a:spcPts val="2700"/>
              </a:spcBef>
              <a:defRPr sz="5820"/>
            </a:pPr>
          </a:p>
          <a:p>
            <a:pPr defTabSz="566674">
              <a:spcBef>
                <a:spcPts val="2700"/>
              </a:spcBef>
              <a:defRPr sz="5820"/>
            </a:pPr>
            <a:r>
              <a:t>While jesus was preaching God’s word to them, four men arrived carrying a paralyzed man on a mat. </a:t>
            </a:r>
          </a:p>
          <a:p>
            <a:pPr defTabSz="566674">
              <a:spcBef>
                <a:spcPts val="2700"/>
              </a:spcBef>
              <a:defRPr sz="5820"/>
            </a:pPr>
          </a:p>
          <a:p>
            <a:pPr defTabSz="566674">
              <a:spcBef>
                <a:spcPts val="2700"/>
              </a:spcBef>
              <a:defRPr sz="5820"/>
            </a:pPr>
            <a:r>
              <a:rPr>
                <a:solidFill>
                  <a:schemeClr val="accent5"/>
                </a:solidFill>
              </a:rPr>
              <a:t>They couldn’t bring him to Jesus because of the crowd</a:t>
            </a:r>
            <a:r>
              <a:t>, so they dug a hole through the roof above his head. Then they lowered the man on his mat, right down in front of Jesus. </a:t>
            </a:r>
          </a:p>
        </p:txBody>
      </p:sp>
      <p:pic>
        <p:nvPicPr>
          <p:cNvPr id="322" name="33A01D5C-DE73-47ED-B1C7-12F193A1833E-L0-001.png"/>
          <p:cNvPicPr>
            <a:picLocks noChangeAspect="1"/>
          </p:cNvPicPr>
          <p:nvPr/>
        </p:nvPicPr>
        <p:blipFill>
          <a:blip r:embed="rId2">
            <a:extLst/>
          </a:blip>
          <a:stretch>
            <a:fillRect/>
          </a:stretch>
        </p:blipFill>
        <p:spPr>
          <a:xfrm>
            <a:off x="11006958" y="421680"/>
            <a:ext cx="1508516" cy="502840"/>
          </a:xfrm>
          <a:prstGeom prst="rect">
            <a:avLst/>
          </a:prstGeom>
          <a:ln w="12700">
            <a:miter lim="400000"/>
          </a:ln>
        </p:spPr>
      </p:pic>
    </p:spTree>
  </p:cSld>
  <p:clrMapOvr>
    <a:masterClrMapping/>
  </p:clrMapOvr>
  <p:transition xmlns:p14="http://schemas.microsoft.com/office/powerpoint/2010/main" spd="med" advClick="1" p14:dur="1000"/>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4" name="Shape 324"/>
          <p:cNvSpPr/>
          <p:nvPr>
            <p:ph type="title"/>
          </p:nvPr>
        </p:nvSpPr>
        <p:spPr>
          <a:prstGeom prst="rect">
            <a:avLst/>
          </a:prstGeom>
        </p:spPr>
        <p:txBody>
          <a:bodyPr/>
          <a:lstStyle>
            <a:lvl1pPr defTabSz="297941">
              <a:defRPr sz="8670"/>
            </a:lvl1pPr>
          </a:lstStyle>
          <a:p>
            <a:pPr/>
            <a:r>
              <a:t>Some people in the crowd were keen to see Jesus. And, even though they saw him, they missed his heart!</a:t>
            </a:r>
          </a:p>
        </p:txBody>
      </p:sp>
      <p:pic>
        <p:nvPicPr>
          <p:cNvPr id="325" name="E4986E5C-836A-4F6D-8729-655AEDB66A64-L0-001.png"/>
          <p:cNvPicPr>
            <a:picLocks noChangeAspect="1"/>
          </p:cNvPicPr>
          <p:nvPr/>
        </p:nvPicPr>
        <p:blipFill>
          <a:blip r:embed="rId2">
            <a:extLst/>
          </a:blip>
          <a:stretch>
            <a:fillRect/>
          </a:stretch>
        </p:blipFill>
        <p:spPr>
          <a:xfrm>
            <a:off x="10999060" y="226653"/>
            <a:ext cx="1934455" cy="644819"/>
          </a:xfrm>
          <a:prstGeom prst="rect">
            <a:avLst/>
          </a:prstGeom>
          <a:ln w="12700">
            <a:miter lim="400000"/>
          </a:ln>
        </p:spPr>
      </p:pic>
    </p:spTree>
  </p:cSld>
  <p:clrMapOvr>
    <a:masterClrMapping/>
  </p:clrMapOvr>
  <p:transition xmlns:p14="http://schemas.microsoft.com/office/powerpoint/2010/main" spd="med" advClick="1" p14:dur="1000"/>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7" name="Shape 327"/>
          <p:cNvSpPr/>
          <p:nvPr>
            <p:ph type="title"/>
          </p:nvPr>
        </p:nvSpPr>
        <p:spPr>
          <a:xfrm>
            <a:off x="406400" y="372295"/>
            <a:ext cx="12192000" cy="9199959"/>
          </a:xfrm>
          <a:prstGeom prst="rect">
            <a:avLst/>
          </a:prstGeom>
        </p:spPr>
        <p:txBody>
          <a:bodyPr/>
          <a:lstStyle>
            <a:lvl1pPr defTabSz="379729">
              <a:lnSpc>
                <a:spcPct val="150000"/>
              </a:lnSpc>
              <a:defRPr sz="11049"/>
            </a:lvl1pPr>
          </a:lstStyle>
          <a:p>
            <a:pPr/>
            <a:r>
              <a:t>As true followers see Jesus, they always understand that Jesus is also keen to see others!</a:t>
            </a:r>
          </a:p>
        </p:txBody>
      </p:sp>
      <p:pic>
        <p:nvPicPr>
          <p:cNvPr id="328" name="E4986E5C-836A-4F6D-8729-655AEDB66A64-L0-001.png"/>
          <p:cNvPicPr>
            <a:picLocks noChangeAspect="1"/>
          </p:cNvPicPr>
          <p:nvPr/>
        </p:nvPicPr>
        <p:blipFill>
          <a:blip r:embed="rId2">
            <a:extLst/>
          </a:blip>
          <a:stretch>
            <a:fillRect/>
          </a:stretch>
        </p:blipFill>
        <p:spPr>
          <a:xfrm>
            <a:off x="10999060" y="226653"/>
            <a:ext cx="1934455" cy="644819"/>
          </a:xfrm>
          <a:prstGeom prst="rect">
            <a:avLst/>
          </a:prstGeom>
          <a:ln w="12700">
            <a:miter lim="400000"/>
          </a:ln>
        </p:spPr>
      </p:pic>
    </p:spTree>
  </p:cSld>
  <p:clrMapOvr>
    <a:masterClrMapping/>
  </p:clrMapOvr>
  <p:transition xmlns:p14="http://schemas.microsoft.com/office/powerpoint/2010/main" spd="med" advClick="1" p14:dur="1000"/>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0" name="Shape 330"/>
          <p:cNvSpPr/>
          <p:nvPr>
            <p:ph type="title"/>
          </p:nvPr>
        </p:nvSpPr>
        <p:spPr>
          <a:prstGeom prst="rect">
            <a:avLst/>
          </a:prstGeom>
        </p:spPr>
        <p:txBody>
          <a:bodyPr/>
          <a:lstStyle>
            <a:lvl1pPr defTabSz="350520">
              <a:defRPr sz="10200"/>
            </a:lvl1pPr>
          </a:lstStyle>
          <a:p>
            <a:pPr/>
            <a:r>
              <a:t>We cannot love Jesus only, without loving those who do not yet know Jesus!</a:t>
            </a:r>
          </a:p>
        </p:txBody>
      </p:sp>
      <p:pic>
        <p:nvPicPr>
          <p:cNvPr id="331" name="E4986E5C-836A-4F6D-8729-655AEDB66A64-L0-001.png"/>
          <p:cNvPicPr>
            <a:picLocks noChangeAspect="1"/>
          </p:cNvPicPr>
          <p:nvPr/>
        </p:nvPicPr>
        <p:blipFill>
          <a:blip r:embed="rId2">
            <a:extLst/>
          </a:blip>
          <a:stretch>
            <a:fillRect/>
          </a:stretch>
        </p:blipFill>
        <p:spPr>
          <a:xfrm>
            <a:off x="10999060" y="226653"/>
            <a:ext cx="1934455" cy="644819"/>
          </a:xfrm>
          <a:prstGeom prst="rect">
            <a:avLst/>
          </a:prstGeom>
          <a:ln w="12700">
            <a:miter lim="400000"/>
          </a:ln>
        </p:spPr>
      </p:pic>
    </p:spTree>
  </p:cSld>
  <p:clrMapOvr>
    <a:masterClrMapping/>
  </p:clrMapOvr>
  <p:transition xmlns:p14="http://schemas.microsoft.com/office/powerpoint/2010/main" spd="med" advClick="1" p14:dur="1000"/>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3" name="Shape 333"/>
          <p:cNvSpPr/>
          <p:nvPr>
            <p:ph type="title"/>
          </p:nvPr>
        </p:nvSpPr>
        <p:spPr>
          <a:prstGeom prst="rect">
            <a:avLst/>
          </a:prstGeom>
        </p:spPr>
        <p:txBody>
          <a:bodyPr/>
          <a:lstStyle/>
          <a:p>
            <a:pPr/>
            <a:r>
              <a:t>5) Pharisees</a:t>
            </a:r>
          </a:p>
        </p:txBody>
      </p:sp>
      <p:pic>
        <p:nvPicPr>
          <p:cNvPr id="334" name="E4986E5C-836A-4F6D-8729-655AEDB66A64-L0-001.png"/>
          <p:cNvPicPr>
            <a:picLocks noChangeAspect="1"/>
          </p:cNvPicPr>
          <p:nvPr/>
        </p:nvPicPr>
        <p:blipFill>
          <a:blip r:embed="rId2">
            <a:extLst/>
          </a:blip>
          <a:stretch>
            <a:fillRect/>
          </a:stretch>
        </p:blipFill>
        <p:spPr>
          <a:xfrm>
            <a:off x="10999060" y="226653"/>
            <a:ext cx="1934455" cy="644819"/>
          </a:xfrm>
          <a:prstGeom prst="rect">
            <a:avLst/>
          </a:prstGeom>
          <a:ln w="12700">
            <a:miter lim="400000"/>
          </a:ln>
        </p:spPr>
      </p:pic>
    </p:spTree>
  </p:cSld>
  <p:clrMapOvr>
    <a:masterClrMapping/>
  </p:clrMapOvr>
  <p:transition xmlns:p14="http://schemas.microsoft.com/office/powerpoint/2010/main" spd="med" advClick="1" p14:dur="1000"/>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6" name="Shape 336"/>
          <p:cNvSpPr/>
          <p:nvPr>
            <p:ph type="body" idx="13"/>
          </p:nvPr>
        </p:nvSpPr>
        <p:spPr>
          <a:prstGeom prst="rect">
            <a:avLst/>
          </a:prstGeom>
        </p:spPr>
        <p:txBody>
          <a:bodyPr/>
          <a:lstStyle/>
          <a:p>
            <a:pPr/>
            <a:r>
              <a:t>Text</a:t>
            </a:r>
          </a:p>
        </p:txBody>
      </p:sp>
      <p:sp>
        <p:nvSpPr>
          <p:cNvPr id="337" name="Shape 337"/>
          <p:cNvSpPr/>
          <p:nvPr>
            <p:ph type="title"/>
          </p:nvPr>
        </p:nvSpPr>
        <p:spPr>
          <a:prstGeom prst="rect">
            <a:avLst/>
          </a:prstGeom>
        </p:spPr>
        <p:txBody>
          <a:bodyPr/>
          <a:lstStyle>
            <a:lvl1pPr defTabSz="467359">
              <a:spcBef>
                <a:spcPts val="2200"/>
              </a:spcBef>
              <a:defRPr sz="4800"/>
            </a:lvl1pPr>
          </a:lstStyle>
          <a:p>
            <a:pPr/>
            <a:r>
              <a:t>Two objections to Jesus!</a:t>
            </a:r>
          </a:p>
        </p:txBody>
      </p:sp>
      <p:sp>
        <p:nvSpPr>
          <p:cNvPr id="338" name="Shape 338"/>
          <p:cNvSpPr/>
          <p:nvPr>
            <p:ph type="body" idx="1"/>
          </p:nvPr>
        </p:nvSpPr>
        <p:spPr>
          <a:prstGeom prst="rect">
            <a:avLst/>
          </a:prstGeom>
        </p:spPr>
        <p:txBody>
          <a:bodyPr/>
          <a:lstStyle/>
          <a:p>
            <a:pPr/>
          </a:p>
          <a:p>
            <a:pPr/>
            <a:r>
              <a:t>He is hanging out too much with horrible sinners  (scum!)</a:t>
            </a:r>
          </a:p>
          <a:p>
            <a:pPr/>
          </a:p>
          <a:p>
            <a:pPr/>
            <a:r>
              <a:t>Jesus forgave the sins of the paralyzed man.  Only God can forgive sins they argued.</a:t>
            </a:r>
          </a:p>
        </p:txBody>
      </p:sp>
      <p:pic>
        <p:nvPicPr>
          <p:cNvPr id="339" name="E4986E5C-836A-4F6D-8729-655AEDB66A64-L0-001.png"/>
          <p:cNvPicPr>
            <a:picLocks noChangeAspect="1"/>
          </p:cNvPicPr>
          <p:nvPr/>
        </p:nvPicPr>
        <p:blipFill>
          <a:blip r:embed="rId2">
            <a:extLst/>
          </a:blip>
          <a:stretch>
            <a:fillRect/>
          </a:stretch>
        </p:blipFill>
        <p:spPr>
          <a:xfrm>
            <a:off x="10999060" y="226653"/>
            <a:ext cx="1934455" cy="644819"/>
          </a:xfrm>
          <a:prstGeom prst="rect">
            <a:avLst/>
          </a:prstGeom>
          <a:ln w="12700">
            <a:miter lim="400000"/>
          </a:ln>
        </p:spPr>
      </p:pic>
    </p:spTree>
  </p:cSld>
  <p:clrMapOvr>
    <a:masterClrMapping/>
  </p:clrMapOvr>
  <p:transition xmlns:p14="http://schemas.microsoft.com/office/powerpoint/2010/main" spd="med" advClick="1" p14:dur="1000"/>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1" name="Shape 341"/>
          <p:cNvSpPr/>
          <p:nvPr>
            <p:ph type="body" idx="13"/>
          </p:nvPr>
        </p:nvSpPr>
        <p:spPr>
          <a:xfrm>
            <a:off x="406400" y="-889000"/>
            <a:ext cx="11176000" cy="1803400"/>
          </a:xfrm>
          <a:prstGeom prst="rect">
            <a:avLst/>
          </a:prstGeom>
        </p:spPr>
        <p:txBody>
          <a:bodyPr/>
          <a:lstStyle/>
          <a:p>
            <a:pPr defTabSz="584200">
              <a:spcBef>
                <a:spcPts val="2800"/>
              </a:spcBef>
              <a:defRPr spc="0" sz="6000">
                <a:solidFill>
                  <a:schemeClr val="accent1"/>
                </a:solidFill>
                <a:latin typeface="+mn-lt"/>
                <a:ea typeface="+mn-ea"/>
                <a:cs typeface="+mn-cs"/>
                <a:sym typeface="DIN Condensed"/>
              </a:defRPr>
            </a:pPr>
          </a:p>
          <a:p>
            <a:pPr>
              <a:defRPr spc="195" sz="3900"/>
            </a:pPr>
            <a:r>
              <a:t>Mark 2:1-17</a:t>
            </a:r>
          </a:p>
        </p:txBody>
      </p:sp>
      <p:sp>
        <p:nvSpPr>
          <p:cNvPr id="342" name="Shape 342"/>
          <p:cNvSpPr/>
          <p:nvPr>
            <p:ph type="title"/>
          </p:nvPr>
        </p:nvSpPr>
        <p:spPr>
          <a:xfrm>
            <a:off x="605822" y="1613400"/>
            <a:ext cx="12192001" cy="7857088"/>
          </a:xfrm>
          <a:prstGeom prst="rect">
            <a:avLst/>
          </a:prstGeom>
        </p:spPr>
        <p:txBody>
          <a:bodyPr/>
          <a:lstStyle/>
          <a:p>
            <a:pPr/>
            <a:r>
              <a:t>When Jesus heard this, he told them, “Healthy people don’t need a doctor—sick people do. </a:t>
            </a:r>
          </a:p>
          <a:p>
            <a:pPr/>
          </a:p>
          <a:p>
            <a:pPr/>
            <a:r>
              <a:t>I have come to call not those </a:t>
            </a:r>
            <a:r>
              <a:rPr>
                <a:solidFill>
                  <a:schemeClr val="accent5"/>
                </a:solidFill>
              </a:rPr>
              <a:t>who think they are righteous</a:t>
            </a:r>
            <a:r>
              <a:t>, but </a:t>
            </a:r>
            <a:r>
              <a:rPr>
                <a:solidFill>
                  <a:schemeClr val="accent5"/>
                </a:solidFill>
              </a:rPr>
              <a:t>those who know they are sinners.””</a:t>
            </a:r>
            <a:endParaRPr>
              <a:solidFill>
                <a:schemeClr val="accent5"/>
              </a:solidFill>
            </a:endParaRPr>
          </a:p>
          <a:p>
            <a:pPr/>
          </a:p>
        </p:txBody>
      </p:sp>
      <p:pic>
        <p:nvPicPr>
          <p:cNvPr id="343" name="33A01D5C-DE73-47ED-B1C7-12F193A1833E-L0-001.png"/>
          <p:cNvPicPr>
            <a:picLocks noChangeAspect="1"/>
          </p:cNvPicPr>
          <p:nvPr/>
        </p:nvPicPr>
        <p:blipFill>
          <a:blip r:embed="rId2">
            <a:extLst/>
          </a:blip>
          <a:stretch>
            <a:fillRect/>
          </a:stretch>
        </p:blipFill>
        <p:spPr>
          <a:xfrm>
            <a:off x="11006958" y="421680"/>
            <a:ext cx="1508516" cy="502840"/>
          </a:xfrm>
          <a:prstGeom prst="rect">
            <a:avLst/>
          </a:prstGeom>
          <a:ln w="12700">
            <a:miter lim="400000"/>
          </a:ln>
        </p:spPr>
      </p:pic>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Shape 200"/>
          <p:cNvSpPr/>
          <p:nvPr>
            <p:ph type="title"/>
          </p:nvPr>
        </p:nvSpPr>
        <p:spPr>
          <a:xfrm>
            <a:off x="-2452695" y="-2646061"/>
            <a:ext cx="4918748" cy="11129291"/>
          </a:xfrm>
          <a:prstGeom prst="rect">
            <a:avLst/>
          </a:prstGeom>
        </p:spPr>
        <p:txBody>
          <a:bodyPr/>
          <a:lstStyle/>
          <a:p>
            <a:pPr>
              <a:defRPr b="1" sz="7300">
                <a:solidFill>
                  <a:srgbClr val="FFFFFF"/>
                </a:solidFill>
                <a:latin typeface="Palatino"/>
                <a:ea typeface="Palatino"/>
                <a:cs typeface="Palatino"/>
                <a:sym typeface="Palatino"/>
              </a:defRPr>
            </a:pPr>
            <a:r>
              <a:rPr>
                <a:solidFill>
                  <a:srgbClr val="000000"/>
                </a:solidFill>
              </a:rPr>
              <a:t>When a fan becomes a follow</a:t>
            </a:r>
            <a:r>
              <a:t>er...</a:t>
            </a:r>
          </a:p>
          <a:p>
            <a:pPr>
              <a:defRPr b="1" sz="7300">
                <a:solidFill>
                  <a:srgbClr val="FFFFFF"/>
                </a:solidFill>
                <a:latin typeface="Palatino"/>
                <a:ea typeface="Palatino"/>
                <a:cs typeface="Palatino"/>
                <a:sym typeface="Palatino"/>
              </a:defRPr>
            </a:pPr>
          </a:p>
        </p:txBody>
      </p:sp>
      <p:sp>
        <p:nvSpPr>
          <p:cNvPr id="201" name="Shape 201"/>
          <p:cNvSpPr/>
          <p:nvPr>
            <p:ph type="body" sz="quarter" idx="1"/>
          </p:nvPr>
        </p:nvSpPr>
        <p:spPr>
          <a:xfrm>
            <a:off x="-3088971" y="7317807"/>
            <a:ext cx="5051699" cy="1130300"/>
          </a:xfrm>
          <a:prstGeom prst="rect">
            <a:avLst/>
          </a:prstGeom>
        </p:spPr>
        <p:txBody>
          <a:bodyPr/>
          <a:lstStyle/>
          <a:p>
            <a:pPr>
              <a:defRPr b="1" sz="2600">
                <a:solidFill>
                  <a:srgbClr val="FFFFFF"/>
                </a:solidFill>
                <a:latin typeface="Palatino"/>
                <a:ea typeface="Palatino"/>
                <a:cs typeface="Palatino"/>
                <a:sym typeface="Palatino"/>
              </a:defRPr>
            </a:pPr>
            <a:r>
              <a:t>Part 1</a:t>
            </a:r>
          </a:p>
          <a:p>
            <a:pPr>
              <a:defRPr b="1" sz="2600">
                <a:solidFill>
                  <a:srgbClr val="FFFFFF"/>
                </a:solidFill>
                <a:latin typeface="Palatino"/>
                <a:ea typeface="Palatino"/>
                <a:cs typeface="Palatino"/>
                <a:sym typeface="Palatino"/>
              </a:defRPr>
            </a:pPr>
            <a:r>
              <a:t>Dealing with money</a:t>
            </a:r>
          </a:p>
        </p:txBody>
      </p:sp>
      <p:pic>
        <p:nvPicPr>
          <p:cNvPr id="202" name="33A01D5C-DE73-47ED-B1C7-12F193A1833E-L0-001.png"/>
          <p:cNvPicPr>
            <a:picLocks noChangeAspect="1"/>
          </p:cNvPicPr>
          <p:nvPr/>
        </p:nvPicPr>
        <p:blipFill>
          <a:blip r:embed="rId2">
            <a:extLst/>
          </a:blip>
          <a:stretch>
            <a:fillRect/>
          </a:stretch>
        </p:blipFill>
        <p:spPr>
          <a:xfrm>
            <a:off x="5129787" y="6263861"/>
            <a:ext cx="2745226" cy="915077"/>
          </a:xfrm>
          <a:prstGeom prst="rect">
            <a:avLst/>
          </a:prstGeom>
          <a:ln w="12700">
            <a:miter lim="400000"/>
          </a:ln>
        </p:spPr>
      </p:pic>
      <p:pic>
        <p:nvPicPr>
          <p:cNvPr id="203" name="0BD14284-CA71-43E6-BD12-0A0C9F14B9EE-L0-001.jpeg"/>
          <p:cNvPicPr>
            <a:picLocks noChangeAspect="1"/>
          </p:cNvPicPr>
          <p:nvPr/>
        </p:nvPicPr>
        <p:blipFill>
          <a:blip r:embed="rId3">
            <a:extLst/>
          </a:blip>
          <a:stretch>
            <a:fillRect/>
          </a:stretch>
        </p:blipFill>
        <p:spPr>
          <a:xfrm>
            <a:off x="-515105" y="-81567"/>
            <a:ext cx="14875101" cy="9916733"/>
          </a:xfrm>
          <a:prstGeom prst="rect">
            <a:avLst/>
          </a:prstGeom>
          <a:ln w="12700">
            <a:miter lim="400000"/>
          </a:ln>
        </p:spPr>
      </p:pic>
      <p:sp>
        <p:nvSpPr>
          <p:cNvPr id="204" name="Shape 204"/>
          <p:cNvSpPr/>
          <p:nvPr/>
        </p:nvSpPr>
        <p:spPr>
          <a:xfrm>
            <a:off x="3907547" y="2952076"/>
            <a:ext cx="6029797" cy="177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a:spcBef>
                <a:spcPts val="0"/>
              </a:spcBef>
              <a:defRPr b="1" sz="4900">
                <a:solidFill>
                  <a:srgbClr val="00882B"/>
                </a:solidFill>
                <a:latin typeface="Euphemia UCAS"/>
                <a:ea typeface="Euphemia UCAS"/>
                <a:cs typeface="Euphemia UCAS"/>
                <a:sym typeface="Euphemia UCAS"/>
              </a:defRPr>
            </a:pPr>
            <a:r>
              <a:t>Dealing with the </a:t>
            </a:r>
          </a:p>
          <a:p>
            <a:pPr algn="ctr">
              <a:spcBef>
                <a:spcPts val="0"/>
              </a:spcBef>
              <a:defRPr b="1" sz="4900">
                <a:solidFill>
                  <a:srgbClr val="00882B"/>
                </a:solidFill>
                <a:latin typeface="Euphemia UCAS"/>
                <a:ea typeface="Euphemia UCAS"/>
                <a:cs typeface="Euphemia UCAS"/>
                <a:sym typeface="Euphemia UCAS"/>
              </a:defRPr>
            </a:pPr>
            <a:r>
              <a:t>Love of Money</a:t>
            </a:r>
          </a:p>
        </p:txBody>
      </p:sp>
      <p:pic>
        <p:nvPicPr>
          <p:cNvPr id="205" name="33A01D5C-DE73-47ED-B1C7-12F193A1833E-L0-001.png"/>
          <p:cNvPicPr>
            <a:picLocks noChangeAspect="1"/>
          </p:cNvPicPr>
          <p:nvPr/>
        </p:nvPicPr>
        <p:blipFill>
          <a:blip r:embed="rId2">
            <a:extLst/>
          </a:blip>
          <a:stretch>
            <a:fillRect/>
          </a:stretch>
        </p:blipFill>
        <p:spPr>
          <a:xfrm>
            <a:off x="5464363" y="6039007"/>
            <a:ext cx="2916164" cy="972056"/>
          </a:xfrm>
          <a:prstGeom prst="rect">
            <a:avLst/>
          </a:prstGeom>
          <a:ln w="12700">
            <a:miter lim="400000"/>
          </a:ln>
        </p:spPr>
      </p:pic>
      <p:sp>
        <p:nvSpPr>
          <p:cNvPr id="206" name="Shape 206"/>
          <p:cNvSpPr/>
          <p:nvPr/>
        </p:nvSpPr>
        <p:spPr>
          <a:xfrm>
            <a:off x="3741956" y="5050435"/>
            <a:ext cx="6360980" cy="6680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spcBef>
                <a:spcPts val="0"/>
              </a:spcBef>
              <a:defRPr b="1" sz="3400" u="sng">
                <a:solidFill>
                  <a:srgbClr val="000000"/>
                </a:solidFill>
                <a:latin typeface="Euphemia UCAS"/>
                <a:ea typeface="Euphemia UCAS"/>
                <a:cs typeface="Euphemia UCAS"/>
                <a:sym typeface="Euphemia UCAS"/>
              </a:defRPr>
            </a:lvl1pPr>
          </a:lstStyle>
          <a:p>
            <a:pPr/>
            <a:r>
              <a:t>#1 Fan To Follower Series</a:t>
            </a:r>
          </a:p>
        </p:txBody>
      </p:sp>
    </p:spTree>
  </p:cSld>
  <p:clrMapOvr>
    <a:masterClrMapping/>
  </p:clrMapOvr>
  <p:transition xmlns:p14="http://schemas.microsoft.com/office/powerpoint/2010/main" spd="med" advClick="1" p14:dur="1000"/>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5" name="Shape 345"/>
          <p:cNvSpPr/>
          <p:nvPr>
            <p:ph type="body" idx="13"/>
          </p:nvPr>
        </p:nvSpPr>
        <p:spPr>
          <a:prstGeom prst="rect">
            <a:avLst/>
          </a:prstGeom>
        </p:spPr>
        <p:txBody>
          <a:bodyPr/>
          <a:lstStyle/>
          <a:p>
            <a:pPr/>
            <a:r>
              <a:t>Mark 2:1-17</a:t>
            </a:r>
          </a:p>
        </p:txBody>
      </p:sp>
      <p:sp>
        <p:nvSpPr>
          <p:cNvPr id="346" name="Shape 346"/>
          <p:cNvSpPr/>
          <p:nvPr>
            <p:ph type="title"/>
          </p:nvPr>
        </p:nvSpPr>
        <p:spPr>
          <a:xfrm>
            <a:off x="605822" y="1613400"/>
            <a:ext cx="12192001" cy="7857088"/>
          </a:xfrm>
          <a:prstGeom prst="rect">
            <a:avLst/>
          </a:prstGeom>
        </p:spPr>
        <p:txBody>
          <a:bodyPr/>
          <a:lstStyle/>
          <a:p>
            <a:pPr/>
          </a:p>
          <a:p>
            <a:pPr/>
            <a:r>
              <a:t>But some of the teachers of religious law who were sitting there thought to themselves, “What is he saying? This is blasphemy! </a:t>
            </a:r>
            <a:r>
              <a:rPr>
                <a:solidFill>
                  <a:schemeClr val="accent5"/>
                </a:solidFill>
              </a:rPr>
              <a:t>Only God can forgive sins!” </a:t>
            </a:r>
            <a:endParaRPr>
              <a:solidFill>
                <a:schemeClr val="accent5"/>
              </a:solidFill>
            </a:endParaRPr>
          </a:p>
          <a:p>
            <a:pPr/>
          </a:p>
        </p:txBody>
      </p:sp>
      <p:pic>
        <p:nvPicPr>
          <p:cNvPr id="347" name="33A01D5C-DE73-47ED-B1C7-12F193A1833E-L0-001.png"/>
          <p:cNvPicPr>
            <a:picLocks noChangeAspect="1"/>
          </p:cNvPicPr>
          <p:nvPr/>
        </p:nvPicPr>
        <p:blipFill>
          <a:blip r:embed="rId2">
            <a:extLst/>
          </a:blip>
          <a:stretch>
            <a:fillRect/>
          </a:stretch>
        </p:blipFill>
        <p:spPr>
          <a:xfrm>
            <a:off x="11006958" y="421680"/>
            <a:ext cx="1508516" cy="502840"/>
          </a:xfrm>
          <a:prstGeom prst="rect">
            <a:avLst/>
          </a:prstGeom>
          <a:ln w="12700">
            <a:miter lim="400000"/>
          </a:ln>
        </p:spPr>
      </p:pic>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Shape 208"/>
          <p:cNvSpPr/>
          <p:nvPr>
            <p:ph type="body" idx="13"/>
          </p:nvPr>
        </p:nvSpPr>
        <p:spPr>
          <a:xfrm>
            <a:off x="889000" y="2908300"/>
            <a:ext cx="11226800" cy="3689604"/>
          </a:xfrm>
          <a:prstGeom prst="rect">
            <a:avLst/>
          </a:prstGeom>
        </p:spPr>
        <p:txBody>
          <a:bodyPr/>
          <a:lstStyle/>
          <a:p>
            <a:pPr/>
            <a:r>
              <a:t>A fan loves Christ for money; a follower loves Christ with her money</a:t>
            </a:r>
          </a:p>
        </p:txBody>
      </p:sp>
      <p:pic>
        <p:nvPicPr>
          <p:cNvPr id="209" name="E4986E5C-836A-4F6D-8729-655AEDB66A64-L0-001.png"/>
          <p:cNvPicPr>
            <a:picLocks noChangeAspect="1"/>
          </p:cNvPicPr>
          <p:nvPr/>
        </p:nvPicPr>
        <p:blipFill>
          <a:blip r:embed="rId2">
            <a:extLst/>
          </a:blip>
          <a:stretch>
            <a:fillRect/>
          </a:stretch>
        </p:blipFill>
        <p:spPr>
          <a:xfrm>
            <a:off x="11147784" y="350690"/>
            <a:ext cx="1934455" cy="644820"/>
          </a:xfrm>
          <a:prstGeom prst="rect">
            <a:avLst/>
          </a:prstGeom>
          <a:ln w="12700">
            <a:miter lim="400000"/>
          </a:ln>
        </p:spPr>
      </p:pic>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Shape 211"/>
          <p:cNvSpPr/>
          <p:nvPr>
            <p:ph type="title"/>
          </p:nvPr>
        </p:nvSpPr>
        <p:spPr>
          <a:prstGeom prst="rect">
            <a:avLst/>
          </a:prstGeom>
        </p:spPr>
        <p:txBody>
          <a:bodyPr/>
          <a:lstStyle/>
          <a:p>
            <a:pPr/>
          </a:p>
        </p:txBody>
      </p:sp>
      <p:pic>
        <p:nvPicPr>
          <p:cNvPr id="212" name="FA5FB06C-20C8-4212-889F-49E53A6D8B9D-L0-001.jpeg"/>
          <p:cNvPicPr>
            <a:picLocks noChangeAspect="1"/>
          </p:cNvPicPr>
          <p:nvPr/>
        </p:nvPicPr>
        <p:blipFill>
          <a:blip r:embed="rId3">
            <a:extLst/>
          </a:blip>
          <a:stretch>
            <a:fillRect/>
          </a:stretch>
        </p:blipFill>
        <p:spPr>
          <a:xfrm>
            <a:off x="-32243" y="-145341"/>
            <a:ext cx="15036350" cy="10044282"/>
          </a:xfrm>
          <a:prstGeom prst="rect">
            <a:avLst/>
          </a:prstGeom>
          <a:ln w="12700">
            <a:miter lim="400000"/>
          </a:ln>
        </p:spPr>
      </p:pic>
      <p:sp>
        <p:nvSpPr>
          <p:cNvPr id="213" name="Shape 213"/>
          <p:cNvSpPr/>
          <p:nvPr/>
        </p:nvSpPr>
        <p:spPr>
          <a:xfrm>
            <a:off x="-634045" y="160593"/>
            <a:ext cx="6340759" cy="50424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a:spcBef>
                <a:spcPts val="0"/>
              </a:spcBef>
              <a:defRPr b="1" sz="7200">
                <a:solidFill>
                  <a:srgbClr val="FFFFFF"/>
                </a:solidFill>
                <a:latin typeface="Euphemia UCAS"/>
                <a:ea typeface="Euphemia UCAS"/>
                <a:cs typeface="Euphemia UCAS"/>
                <a:sym typeface="Euphemia UCAS"/>
              </a:defRPr>
            </a:pPr>
            <a:r>
              <a:t>Romance,</a:t>
            </a:r>
          </a:p>
          <a:p>
            <a:pPr algn="ctr">
              <a:spcBef>
                <a:spcPts val="0"/>
              </a:spcBef>
              <a:defRPr b="1" sz="7200">
                <a:solidFill>
                  <a:srgbClr val="FFFFFF"/>
                </a:solidFill>
                <a:latin typeface="Euphemia UCAS"/>
                <a:ea typeface="Euphemia UCAS"/>
                <a:cs typeface="Euphemia UCAS"/>
                <a:sym typeface="Euphemia UCAS"/>
              </a:defRPr>
            </a:pPr>
            <a:r>
              <a:t>Marriage </a:t>
            </a:r>
          </a:p>
          <a:p>
            <a:pPr algn="ctr">
              <a:spcBef>
                <a:spcPts val="0"/>
              </a:spcBef>
              <a:defRPr b="1" sz="7200">
                <a:solidFill>
                  <a:srgbClr val="FFFFFF"/>
                </a:solidFill>
                <a:latin typeface="Euphemia UCAS"/>
                <a:ea typeface="Euphemia UCAS"/>
                <a:cs typeface="Euphemia UCAS"/>
                <a:sym typeface="Euphemia UCAS"/>
              </a:defRPr>
            </a:pPr>
            <a:r>
              <a:t>And</a:t>
            </a:r>
          </a:p>
          <a:p>
            <a:pPr algn="ctr">
              <a:spcBef>
                <a:spcPts val="0"/>
              </a:spcBef>
              <a:defRPr b="1" sz="7200">
                <a:solidFill>
                  <a:srgbClr val="FFFFFF"/>
                </a:solidFill>
                <a:latin typeface="Euphemia UCAS"/>
                <a:ea typeface="Euphemia UCAS"/>
                <a:cs typeface="Euphemia UCAS"/>
                <a:sym typeface="Euphemia UCAS"/>
              </a:defRPr>
            </a:pPr>
            <a:r>
              <a:t>Sex</a:t>
            </a:r>
          </a:p>
        </p:txBody>
      </p:sp>
      <p:sp>
        <p:nvSpPr>
          <p:cNvPr id="214" name="Shape 214"/>
          <p:cNvSpPr/>
          <p:nvPr/>
        </p:nvSpPr>
        <p:spPr>
          <a:xfrm>
            <a:off x="-77896" y="5587389"/>
            <a:ext cx="6360980" cy="6680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spcBef>
                <a:spcPts val="0"/>
              </a:spcBef>
              <a:defRPr b="1" sz="3400" u="sng">
                <a:solidFill>
                  <a:srgbClr val="FFFFFF"/>
                </a:solidFill>
                <a:latin typeface="Euphemia UCAS"/>
                <a:ea typeface="Euphemia UCAS"/>
                <a:cs typeface="Euphemia UCAS"/>
                <a:sym typeface="Euphemia UCAS"/>
              </a:defRPr>
            </a:lvl1pPr>
          </a:lstStyle>
          <a:p>
            <a:pPr/>
            <a:r>
              <a:t>#2 Fan To Follower Series</a:t>
            </a:r>
          </a:p>
        </p:txBody>
      </p:sp>
      <p:pic>
        <p:nvPicPr>
          <p:cNvPr id="215" name="E4986E5C-836A-4F6D-8729-655AEDB66A64-L0-001.png"/>
          <p:cNvPicPr>
            <a:picLocks noChangeAspect="1"/>
          </p:cNvPicPr>
          <p:nvPr/>
        </p:nvPicPr>
        <p:blipFill>
          <a:blip r:embed="rId4">
            <a:extLst/>
          </a:blip>
          <a:stretch>
            <a:fillRect/>
          </a:stretch>
        </p:blipFill>
        <p:spPr>
          <a:xfrm>
            <a:off x="902204" y="6639780"/>
            <a:ext cx="3268261" cy="1089420"/>
          </a:xfrm>
          <a:prstGeom prst="rect">
            <a:avLst/>
          </a:prstGeom>
          <a:ln w="12700">
            <a:miter lim="400000"/>
          </a:ln>
        </p:spPr>
      </p:pic>
      <p:sp>
        <p:nvSpPr>
          <p:cNvPr id="216" name="Shape 216"/>
          <p:cNvSpPr/>
          <p:nvPr/>
        </p:nvSpPr>
        <p:spPr>
          <a:xfrm>
            <a:off x="-3529411" y="8724273"/>
            <a:ext cx="12131490" cy="965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a:spcBef>
                <a:spcPts val="0"/>
              </a:spcBef>
              <a:defRPr>
                <a:solidFill>
                  <a:srgbClr val="FFFFFF"/>
                </a:solidFill>
                <a:latin typeface="+mn-lt"/>
                <a:ea typeface="+mn-ea"/>
                <a:cs typeface="+mn-cs"/>
                <a:sym typeface="DIN Condensed"/>
              </a:defRPr>
            </a:pPr>
            <a:r>
              <a:t>11 AM, Sunday, Sept 13 @ 20 Downtown, </a:t>
            </a:r>
          </a:p>
          <a:p>
            <a:pPr algn="ctr">
              <a:spcBef>
                <a:spcPts val="0"/>
              </a:spcBef>
              <a:defRPr>
                <a:solidFill>
                  <a:srgbClr val="FFFFFF"/>
                </a:solidFill>
                <a:latin typeface="+mn-lt"/>
                <a:ea typeface="+mn-ea"/>
                <a:cs typeface="+mn-cs"/>
                <a:sym typeface="DIN Condensed"/>
              </a:defRPr>
            </a:pPr>
            <a:r>
              <a:t>Second floor, Eros Theatre Building. </a:t>
            </a:r>
          </a:p>
          <a:p>
            <a:pPr algn="ctr">
              <a:spcBef>
                <a:spcPts val="0"/>
              </a:spcBef>
              <a:defRPr>
                <a:solidFill>
                  <a:srgbClr val="FFFFFF"/>
                </a:solidFill>
                <a:latin typeface="+mn-lt"/>
                <a:ea typeface="+mn-ea"/>
                <a:cs typeface="+mn-cs"/>
                <a:sym typeface="DIN Condensed"/>
              </a:defRPr>
            </a:pPr>
            <a:r>
              <a:t>(Entrance next to CCD) Opp. Churchgate station</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hape 218"/>
          <p:cNvSpPr/>
          <p:nvPr>
            <p:ph type="body" idx="13"/>
          </p:nvPr>
        </p:nvSpPr>
        <p:spPr>
          <a:xfrm>
            <a:off x="889000" y="2908300"/>
            <a:ext cx="11226800" cy="4123436"/>
          </a:xfrm>
          <a:prstGeom prst="rect">
            <a:avLst/>
          </a:prstGeom>
        </p:spPr>
        <p:txBody>
          <a:bodyPr/>
          <a:lstStyle>
            <a:lvl1pPr>
              <a:defRPr sz="7900"/>
            </a:lvl1pPr>
          </a:lstStyle>
          <a:p>
            <a:pPr/>
            <a:r>
              <a:t>Fans look to marriage &amp; Sex for fulfillment; followers look to these for sanctification</a:t>
            </a:r>
          </a:p>
        </p:txBody>
      </p:sp>
      <p:pic>
        <p:nvPicPr>
          <p:cNvPr id="219" name="E4986E5C-836A-4F6D-8729-655AEDB66A64-L0-001.png"/>
          <p:cNvPicPr>
            <a:picLocks noChangeAspect="1"/>
          </p:cNvPicPr>
          <p:nvPr/>
        </p:nvPicPr>
        <p:blipFill>
          <a:blip r:embed="rId2">
            <a:extLst/>
          </a:blip>
          <a:stretch>
            <a:fillRect/>
          </a:stretch>
        </p:blipFill>
        <p:spPr>
          <a:xfrm>
            <a:off x="11061081" y="205980"/>
            <a:ext cx="1934455" cy="644819"/>
          </a:xfrm>
          <a:prstGeom prst="rect">
            <a:avLst/>
          </a:prstGeom>
          <a:ln w="12700">
            <a:miter lim="400000"/>
          </a:ln>
        </p:spPr>
      </p:pic>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1" name="6E5EF44F-A1E4-4131-80BE-4875F8FFCE39-L0-001.jpeg"/>
          <p:cNvPicPr>
            <a:picLocks noChangeAspect="1"/>
          </p:cNvPicPr>
          <p:nvPr/>
        </p:nvPicPr>
        <p:blipFill>
          <a:blip r:embed="rId3">
            <a:alphaModFix amt="24000"/>
            <a:extLst/>
          </a:blip>
          <a:srcRect l="24482" t="5809" r="0" b="0"/>
          <a:stretch>
            <a:fillRect/>
          </a:stretch>
        </p:blipFill>
        <p:spPr>
          <a:xfrm>
            <a:off x="-93710" y="13769"/>
            <a:ext cx="13678977" cy="7860454"/>
          </a:xfrm>
          <a:custGeom>
            <a:avLst/>
            <a:gdLst/>
            <a:ahLst/>
            <a:cxnLst>
              <a:cxn ang="0">
                <a:pos x="wd2" y="hd2"/>
              </a:cxn>
              <a:cxn ang="5400000">
                <a:pos x="wd2" y="hd2"/>
              </a:cxn>
              <a:cxn ang="10800000">
                <a:pos x="wd2" y="hd2"/>
              </a:cxn>
              <a:cxn ang="16200000">
                <a:pos x="wd2" y="hd2"/>
              </a:cxn>
            </a:cxnLst>
            <a:rect l="0" t="0" r="r" b="b"/>
            <a:pathLst>
              <a:path w="21510" h="21600" fill="norm" stroke="1" extrusionOk="0">
                <a:moveTo>
                  <a:pt x="13444" y="0"/>
                </a:moveTo>
                <a:cubicBezTo>
                  <a:pt x="13408" y="128"/>
                  <a:pt x="13343" y="117"/>
                  <a:pt x="13280" y="107"/>
                </a:cubicBezTo>
                <a:cubicBezTo>
                  <a:pt x="13231" y="139"/>
                  <a:pt x="13182" y="169"/>
                  <a:pt x="13133" y="205"/>
                </a:cubicBezTo>
                <a:cubicBezTo>
                  <a:pt x="13131" y="211"/>
                  <a:pt x="13129" y="215"/>
                  <a:pt x="13127" y="222"/>
                </a:cubicBezTo>
                <a:cubicBezTo>
                  <a:pt x="13099" y="239"/>
                  <a:pt x="13070" y="258"/>
                  <a:pt x="13041" y="277"/>
                </a:cubicBezTo>
                <a:cubicBezTo>
                  <a:pt x="12988" y="320"/>
                  <a:pt x="12936" y="364"/>
                  <a:pt x="12886" y="414"/>
                </a:cubicBezTo>
                <a:cubicBezTo>
                  <a:pt x="12719" y="610"/>
                  <a:pt x="12576" y="854"/>
                  <a:pt x="12465" y="1142"/>
                </a:cubicBezTo>
                <a:cubicBezTo>
                  <a:pt x="12441" y="1246"/>
                  <a:pt x="12406" y="1361"/>
                  <a:pt x="12369" y="1479"/>
                </a:cubicBezTo>
                <a:cubicBezTo>
                  <a:pt x="12365" y="1539"/>
                  <a:pt x="12363" y="1601"/>
                  <a:pt x="12365" y="1666"/>
                </a:cubicBezTo>
                <a:cubicBezTo>
                  <a:pt x="12336" y="1689"/>
                  <a:pt x="12314" y="1715"/>
                  <a:pt x="12295" y="1745"/>
                </a:cubicBezTo>
                <a:cubicBezTo>
                  <a:pt x="12265" y="1894"/>
                  <a:pt x="12241" y="2048"/>
                  <a:pt x="12226" y="2207"/>
                </a:cubicBezTo>
                <a:cubicBezTo>
                  <a:pt x="12230" y="2262"/>
                  <a:pt x="12238" y="2319"/>
                  <a:pt x="12245" y="2375"/>
                </a:cubicBezTo>
                <a:cubicBezTo>
                  <a:pt x="12252" y="2399"/>
                  <a:pt x="12259" y="2422"/>
                  <a:pt x="12270" y="2443"/>
                </a:cubicBezTo>
                <a:cubicBezTo>
                  <a:pt x="12272" y="2455"/>
                  <a:pt x="12272" y="2468"/>
                  <a:pt x="12274" y="2481"/>
                </a:cubicBezTo>
                <a:cubicBezTo>
                  <a:pt x="12337" y="2609"/>
                  <a:pt x="12344" y="2801"/>
                  <a:pt x="12338" y="3007"/>
                </a:cubicBezTo>
                <a:cubicBezTo>
                  <a:pt x="12365" y="3088"/>
                  <a:pt x="12355" y="3209"/>
                  <a:pt x="12342" y="3338"/>
                </a:cubicBezTo>
                <a:cubicBezTo>
                  <a:pt x="12351" y="3500"/>
                  <a:pt x="12359" y="3663"/>
                  <a:pt x="12366" y="3825"/>
                </a:cubicBezTo>
                <a:cubicBezTo>
                  <a:pt x="12382" y="3850"/>
                  <a:pt x="12402" y="3873"/>
                  <a:pt x="12428" y="3888"/>
                </a:cubicBezTo>
                <a:cubicBezTo>
                  <a:pt x="12400" y="4439"/>
                  <a:pt x="12469" y="4916"/>
                  <a:pt x="12564" y="5403"/>
                </a:cubicBezTo>
                <a:cubicBezTo>
                  <a:pt x="12581" y="5471"/>
                  <a:pt x="12598" y="5541"/>
                  <a:pt x="12619" y="5609"/>
                </a:cubicBezTo>
                <a:cubicBezTo>
                  <a:pt x="12617" y="5625"/>
                  <a:pt x="12617" y="5642"/>
                  <a:pt x="12616" y="5659"/>
                </a:cubicBezTo>
                <a:cubicBezTo>
                  <a:pt x="12626" y="5704"/>
                  <a:pt x="12634" y="5749"/>
                  <a:pt x="12644" y="5794"/>
                </a:cubicBezTo>
                <a:cubicBezTo>
                  <a:pt x="12648" y="5812"/>
                  <a:pt x="12652" y="5831"/>
                  <a:pt x="12657" y="5849"/>
                </a:cubicBezTo>
                <a:cubicBezTo>
                  <a:pt x="12794" y="6332"/>
                  <a:pt x="13206" y="6994"/>
                  <a:pt x="12746" y="7219"/>
                </a:cubicBezTo>
                <a:cubicBezTo>
                  <a:pt x="12743" y="7226"/>
                  <a:pt x="12739" y="7231"/>
                  <a:pt x="12735" y="7238"/>
                </a:cubicBezTo>
                <a:cubicBezTo>
                  <a:pt x="12730" y="7269"/>
                  <a:pt x="12712" y="7300"/>
                  <a:pt x="12687" y="7331"/>
                </a:cubicBezTo>
                <a:cubicBezTo>
                  <a:pt x="12427" y="7786"/>
                  <a:pt x="12040" y="7841"/>
                  <a:pt x="11673" y="7985"/>
                </a:cubicBezTo>
                <a:cubicBezTo>
                  <a:pt x="11535" y="8055"/>
                  <a:pt x="11399" y="8132"/>
                  <a:pt x="11266" y="8221"/>
                </a:cubicBezTo>
                <a:cubicBezTo>
                  <a:pt x="11229" y="8254"/>
                  <a:pt x="11193" y="8289"/>
                  <a:pt x="11158" y="8330"/>
                </a:cubicBezTo>
                <a:cubicBezTo>
                  <a:pt x="11134" y="8332"/>
                  <a:pt x="11112" y="8339"/>
                  <a:pt x="11090" y="8345"/>
                </a:cubicBezTo>
                <a:cubicBezTo>
                  <a:pt x="11068" y="8362"/>
                  <a:pt x="11045" y="8377"/>
                  <a:pt x="11024" y="8394"/>
                </a:cubicBezTo>
                <a:cubicBezTo>
                  <a:pt x="10965" y="8441"/>
                  <a:pt x="10908" y="8490"/>
                  <a:pt x="10851" y="8543"/>
                </a:cubicBezTo>
                <a:cubicBezTo>
                  <a:pt x="10847" y="8550"/>
                  <a:pt x="10841" y="8558"/>
                  <a:pt x="10837" y="8566"/>
                </a:cubicBezTo>
                <a:cubicBezTo>
                  <a:pt x="10770" y="8782"/>
                  <a:pt x="10714" y="9009"/>
                  <a:pt x="10662" y="9242"/>
                </a:cubicBezTo>
                <a:cubicBezTo>
                  <a:pt x="10609" y="9627"/>
                  <a:pt x="10576" y="10050"/>
                  <a:pt x="10472" y="10345"/>
                </a:cubicBezTo>
                <a:cubicBezTo>
                  <a:pt x="10464" y="10406"/>
                  <a:pt x="10456" y="10466"/>
                  <a:pt x="10449" y="10527"/>
                </a:cubicBezTo>
                <a:cubicBezTo>
                  <a:pt x="10416" y="10985"/>
                  <a:pt x="10358" y="11431"/>
                  <a:pt x="10297" y="11875"/>
                </a:cubicBezTo>
                <a:cubicBezTo>
                  <a:pt x="10252" y="12275"/>
                  <a:pt x="10206" y="12671"/>
                  <a:pt x="10142" y="13049"/>
                </a:cubicBezTo>
                <a:cubicBezTo>
                  <a:pt x="10142" y="13050"/>
                  <a:pt x="10141" y="13050"/>
                  <a:pt x="10141" y="13051"/>
                </a:cubicBezTo>
                <a:cubicBezTo>
                  <a:pt x="10099" y="13398"/>
                  <a:pt x="10063" y="13747"/>
                  <a:pt x="10047" y="14103"/>
                </a:cubicBezTo>
                <a:cubicBezTo>
                  <a:pt x="9993" y="14061"/>
                  <a:pt x="9952" y="14055"/>
                  <a:pt x="9920" y="14068"/>
                </a:cubicBezTo>
                <a:cubicBezTo>
                  <a:pt x="9913" y="14076"/>
                  <a:pt x="9906" y="14084"/>
                  <a:pt x="9899" y="14096"/>
                </a:cubicBezTo>
                <a:cubicBezTo>
                  <a:pt x="9899" y="14096"/>
                  <a:pt x="9899" y="14096"/>
                  <a:pt x="9899" y="14097"/>
                </a:cubicBezTo>
                <a:cubicBezTo>
                  <a:pt x="9897" y="14136"/>
                  <a:pt x="9894" y="14174"/>
                  <a:pt x="9888" y="14215"/>
                </a:cubicBezTo>
                <a:cubicBezTo>
                  <a:pt x="9866" y="14237"/>
                  <a:pt x="9850" y="14263"/>
                  <a:pt x="9837" y="14291"/>
                </a:cubicBezTo>
                <a:cubicBezTo>
                  <a:pt x="9819" y="14576"/>
                  <a:pt x="9905" y="15031"/>
                  <a:pt x="9951" y="15103"/>
                </a:cubicBezTo>
                <a:cubicBezTo>
                  <a:pt x="9820" y="15466"/>
                  <a:pt x="9830" y="15927"/>
                  <a:pt x="9857" y="16392"/>
                </a:cubicBezTo>
                <a:cubicBezTo>
                  <a:pt x="9877" y="16752"/>
                  <a:pt x="9906" y="17114"/>
                  <a:pt x="9888" y="17436"/>
                </a:cubicBezTo>
                <a:cubicBezTo>
                  <a:pt x="9906" y="16690"/>
                  <a:pt x="10039" y="17234"/>
                  <a:pt x="10206" y="17325"/>
                </a:cubicBezTo>
                <a:cubicBezTo>
                  <a:pt x="10468" y="17988"/>
                  <a:pt x="11022" y="17247"/>
                  <a:pt x="11381" y="17325"/>
                </a:cubicBezTo>
                <a:cubicBezTo>
                  <a:pt x="11240" y="18727"/>
                  <a:pt x="11139" y="20138"/>
                  <a:pt x="11035" y="21550"/>
                </a:cubicBezTo>
                <a:lnTo>
                  <a:pt x="21510" y="21600"/>
                </a:lnTo>
                <a:lnTo>
                  <a:pt x="21510" y="14660"/>
                </a:lnTo>
                <a:cubicBezTo>
                  <a:pt x="20695" y="14630"/>
                  <a:pt x="19880" y="14610"/>
                  <a:pt x="19065" y="14548"/>
                </a:cubicBezTo>
                <a:cubicBezTo>
                  <a:pt x="19085" y="14124"/>
                  <a:pt x="18716" y="14563"/>
                  <a:pt x="18652" y="14326"/>
                </a:cubicBezTo>
                <a:cubicBezTo>
                  <a:pt x="18745" y="13667"/>
                  <a:pt x="18294" y="13859"/>
                  <a:pt x="18398" y="13104"/>
                </a:cubicBezTo>
                <a:cubicBezTo>
                  <a:pt x="18189" y="12649"/>
                  <a:pt x="18149" y="12005"/>
                  <a:pt x="17985" y="11549"/>
                </a:cubicBezTo>
                <a:cubicBezTo>
                  <a:pt x="17932" y="10740"/>
                  <a:pt x="17728" y="9962"/>
                  <a:pt x="17445" y="9273"/>
                </a:cubicBezTo>
                <a:cubicBezTo>
                  <a:pt x="17585" y="8470"/>
                  <a:pt x="17050" y="9298"/>
                  <a:pt x="17160" y="8497"/>
                </a:cubicBezTo>
                <a:cubicBezTo>
                  <a:pt x="16937" y="8550"/>
                  <a:pt x="16941" y="7877"/>
                  <a:pt x="16715" y="8163"/>
                </a:cubicBezTo>
                <a:cubicBezTo>
                  <a:pt x="16737" y="7689"/>
                  <a:pt x="16367" y="8057"/>
                  <a:pt x="16429" y="7608"/>
                </a:cubicBezTo>
                <a:cubicBezTo>
                  <a:pt x="16063" y="7609"/>
                  <a:pt x="16150" y="6864"/>
                  <a:pt x="15858" y="6774"/>
                </a:cubicBezTo>
                <a:cubicBezTo>
                  <a:pt x="15721" y="5892"/>
                  <a:pt x="15535" y="5041"/>
                  <a:pt x="15572" y="4109"/>
                </a:cubicBezTo>
                <a:cubicBezTo>
                  <a:pt x="15527" y="3377"/>
                  <a:pt x="15411" y="2341"/>
                  <a:pt x="15032" y="1945"/>
                </a:cubicBezTo>
                <a:cubicBezTo>
                  <a:pt x="15036" y="1797"/>
                  <a:pt x="15019" y="1671"/>
                  <a:pt x="14988" y="1556"/>
                </a:cubicBezTo>
                <a:cubicBezTo>
                  <a:pt x="14981" y="1555"/>
                  <a:pt x="14976" y="1557"/>
                  <a:pt x="14968" y="1555"/>
                </a:cubicBezTo>
                <a:cubicBezTo>
                  <a:pt x="14953" y="1489"/>
                  <a:pt x="14936" y="1425"/>
                  <a:pt x="14918" y="1363"/>
                </a:cubicBezTo>
                <a:cubicBezTo>
                  <a:pt x="14916" y="1356"/>
                  <a:pt x="14912" y="1349"/>
                  <a:pt x="14910" y="1341"/>
                </a:cubicBezTo>
                <a:cubicBezTo>
                  <a:pt x="14827" y="1150"/>
                  <a:pt x="14724" y="979"/>
                  <a:pt x="14654" y="776"/>
                </a:cubicBezTo>
                <a:cubicBezTo>
                  <a:pt x="14601" y="690"/>
                  <a:pt x="14544" y="610"/>
                  <a:pt x="14483" y="539"/>
                </a:cubicBezTo>
                <a:cubicBezTo>
                  <a:pt x="14206" y="275"/>
                  <a:pt x="13945" y="86"/>
                  <a:pt x="13630" y="23"/>
                </a:cubicBezTo>
                <a:cubicBezTo>
                  <a:pt x="13568" y="12"/>
                  <a:pt x="13506" y="2"/>
                  <a:pt x="13444" y="0"/>
                </a:cubicBezTo>
                <a:close/>
                <a:moveTo>
                  <a:pt x="3342" y="4020"/>
                </a:moveTo>
                <a:cubicBezTo>
                  <a:pt x="3318" y="4019"/>
                  <a:pt x="3297" y="4029"/>
                  <a:pt x="3283" y="4054"/>
                </a:cubicBezTo>
                <a:cubicBezTo>
                  <a:pt x="3315" y="4165"/>
                  <a:pt x="3421" y="4313"/>
                  <a:pt x="3442" y="4276"/>
                </a:cubicBezTo>
                <a:cubicBezTo>
                  <a:pt x="3897" y="4581"/>
                  <a:pt x="3517" y="4029"/>
                  <a:pt x="3342" y="4020"/>
                </a:cubicBezTo>
                <a:close/>
                <a:moveTo>
                  <a:pt x="3442" y="6718"/>
                </a:moveTo>
                <a:cubicBezTo>
                  <a:pt x="3175" y="6811"/>
                  <a:pt x="3301" y="6933"/>
                  <a:pt x="3450" y="6990"/>
                </a:cubicBezTo>
                <a:cubicBezTo>
                  <a:pt x="3485" y="6998"/>
                  <a:pt x="3521" y="7009"/>
                  <a:pt x="3556" y="7018"/>
                </a:cubicBezTo>
                <a:cubicBezTo>
                  <a:pt x="3607" y="7024"/>
                  <a:pt x="3650" y="7019"/>
                  <a:pt x="3664" y="6996"/>
                </a:cubicBezTo>
                <a:cubicBezTo>
                  <a:pt x="3653" y="6941"/>
                  <a:pt x="3506" y="6755"/>
                  <a:pt x="3442" y="6718"/>
                </a:cubicBezTo>
                <a:close/>
                <a:moveTo>
                  <a:pt x="1823" y="7608"/>
                </a:moveTo>
                <a:lnTo>
                  <a:pt x="1664" y="7662"/>
                </a:lnTo>
                <a:cubicBezTo>
                  <a:pt x="1659" y="7998"/>
                  <a:pt x="1748" y="8442"/>
                  <a:pt x="1727" y="8885"/>
                </a:cubicBezTo>
                <a:cubicBezTo>
                  <a:pt x="1699" y="9499"/>
                  <a:pt x="1965" y="8948"/>
                  <a:pt x="1886" y="8662"/>
                </a:cubicBezTo>
                <a:cubicBezTo>
                  <a:pt x="2186" y="8763"/>
                  <a:pt x="1865" y="8055"/>
                  <a:pt x="2077" y="7941"/>
                </a:cubicBezTo>
                <a:cubicBezTo>
                  <a:pt x="2448" y="7769"/>
                  <a:pt x="1798" y="7630"/>
                  <a:pt x="1823" y="7608"/>
                </a:cubicBezTo>
                <a:close/>
                <a:moveTo>
                  <a:pt x="3587" y="7753"/>
                </a:moveTo>
                <a:cubicBezTo>
                  <a:pt x="3563" y="7755"/>
                  <a:pt x="3537" y="7761"/>
                  <a:pt x="3506" y="7774"/>
                </a:cubicBezTo>
                <a:cubicBezTo>
                  <a:pt x="3367" y="7938"/>
                  <a:pt x="3562" y="8371"/>
                  <a:pt x="3442" y="8551"/>
                </a:cubicBezTo>
                <a:cubicBezTo>
                  <a:pt x="3430" y="8568"/>
                  <a:pt x="3420" y="8589"/>
                  <a:pt x="3409" y="8609"/>
                </a:cubicBezTo>
                <a:cubicBezTo>
                  <a:pt x="3408" y="8613"/>
                  <a:pt x="3409" y="8617"/>
                  <a:pt x="3408" y="8621"/>
                </a:cubicBezTo>
                <a:cubicBezTo>
                  <a:pt x="3404" y="8736"/>
                  <a:pt x="3378" y="8851"/>
                  <a:pt x="3324" y="8938"/>
                </a:cubicBezTo>
                <a:cubicBezTo>
                  <a:pt x="3322" y="9015"/>
                  <a:pt x="3335" y="9077"/>
                  <a:pt x="3367" y="9113"/>
                </a:cubicBezTo>
                <a:cubicBezTo>
                  <a:pt x="3431" y="9102"/>
                  <a:pt x="3496" y="9090"/>
                  <a:pt x="3553" y="9083"/>
                </a:cubicBezTo>
                <a:cubicBezTo>
                  <a:pt x="3569" y="9072"/>
                  <a:pt x="3582" y="9067"/>
                  <a:pt x="3601" y="9051"/>
                </a:cubicBezTo>
                <a:cubicBezTo>
                  <a:pt x="3559" y="8750"/>
                  <a:pt x="3943" y="7719"/>
                  <a:pt x="3587" y="7753"/>
                </a:cubicBezTo>
                <a:close/>
                <a:moveTo>
                  <a:pt x="4141" y="7885"/>
                </a:moveTo>
                <a:cubicBezTo>
                  <a:pt x="4217" y="8259"/>
                  <a:pt x="4148" y="8664"/>
                  <a:pt x="4172" y="9050"/>
                </a:cubicBezTo>
                <a:lnTo>
                  <a:pt x="4500" y="9032"/>
                </a:lnTo>
                <a:lnTo>
                  <a:pt x="5157" y="8995"/>
                </a:lnTo>
                <a:cubicBezTo>
                  <a:pt x="5047" y="8833"/>
                  <a:pt x="5081" y="8373"/>
                  <a:pt x="5252" y="8385"/>
                </a:cubicBezTo>
                <a:cubicBezTo>
                  <a:pt x="4908" y="7977"/>
                  <a:pt x="4571" y="7865"/>
                  <a:pt x="4141" y="7885"/>
                </a:cubicBezTo>
                <a:close/>
                <a:moveTo>
                  <a:pt x="5283" y="8385"/>
                </a:moveTo>
                <a:lnTo>
                  <a:pt x="5315" y="8441"/>
                </a:lnTo>
                <a:cubicBezTo>
                  <a:pt x="5320" y="8526"/>
                  <a:pt x="5327" y="8578"/>
                  <a:pt x="5333" y="8634"/>
                </a:cubicBezTo>
                <a:cubicBezTo>
                  <a:pt x="5340" y="8662"/>
                  <a:pt x="5344" y="8697"/>
                  <a:pt x="5347" y="8737"/>
                </a:cubicBezTo>
                <a:cubicBezTo>
                  <a:pt x="5416" y="9094"/>
                  <a:pt x="5524" y="8413"/>
                  <a:pt x="5283" y="8385"/>
                </a:cubicBezTo>
                <a:close/>
                <a:moveTo>
                  <a:pt x="743" y="8441"/>
                </a:moveTo>
                <a:lnTo>
                  <a:pt x="521" y="8551"/>
                </a:lnTo>
                <a:cubicBezTo>
                  <a:pt x="123" y="8672"/>
                  <a:pt x="41" y="9010"/>
                  <a:pt x="521" y="8941"/>
                </a:cubicBezTo>
                <a:cubicBezTo>
                  <a:pt x="587" y="9779"/>
                  <a:pt x="742" y="8615"/>
                  <a:pt x="743" y="8441"/>
                </a:cubicBezTo>
                <a:close/>
                <a:moveTo>
                  <a:pt x="8130" y="9767"/>
                </a:moveTo>
                <a:cubicBezTo>
                  <a:pt x="8073" y="9760"/>
                  <a:pt x="8036" y="9808"/>
                  <a:pt x="8015" y="9882"/>
                </a:cubicBezTo>
                <a:lnTo>
                  <a:pt x="8015" y="10307"/>
                </a:lnTo>
                <a:cubicBezTo>
                  <a:pt x="8016" y="10313"/>
                  <a:pt x="8016" y="10319"/>
                  <a:pt x="8017" y="10325"/>
                </a:cubicBezTo>
                <a:cubicBezTo>
                  <a:pt x="8020" y="10342"/>
                  <a:pt x="8025" y="10358"/>
                  <a:pt x="8029" y="10374"/>
                </a:cubicBezTo>
                <a:cubicBezTo>
                  <a:pt x="8033" y="10389"/>
                  <a:pt x="8038" y="10401"/>
                  <a:pt x="8042" y="10415"/>
                </a:cubicBezTo>
                <a:cubicBezTo>
                  <a:pt x="8052" y="10440"/>
                  <a:pt x="8063" y="10464"/>
                  <a:pt x="8079" y="10486"/>
                </a:cubicBezTo>
                <a:cubicBezTo>
                  <a:pt x="8148" y="10512"/>
                  <a:pt x="8199" y="10442"/>
                  <a:pt x="8231" y="10333"/>
                </a:cubicBezTo>
                <a:cubicBezTo>
                  <a:pt x="8238" y="10259"/>
                  <a:pt x="8248" y="10180"/>
                  <a:pt x="8259" y="10102"/>
                </a:cubicBezTo>
                <a:cubicBezTo>
                  <a:pt x="8259" y="9986"/>
                  <a:pt x="8250" y="9885"/>
                  <a:pt x="8225" y="9820"/>
                </a:cubicBezTo>
                <a:cubicBezTo>
                  <a:pt x="8188" y="9789"/>
                  <a:pt x="8157" y="9771"/>
                  <a:pt x="8130" y="9767"/>
                </a:cubicBezTo>
                <a:close/>
                <a:moveTo>
                  <a:pt x="7410" y="10074"/>
                </a:moveTo>
                <a:cubicBezTo>
                  <a:pt x="7392" y="10079"/>
                  <a:pt x="7371" y="10090"/>
                  <a:pt x="7348" y="10106"/>
                </a:cubicBezTo>
                <a:cubicBezTo>
                  <a:pt x="7338" y="10103"/>
                  <a:pt x="7333" y="10105"/>
                  <a:pt x="7324" y="10102"/>
                </a:cubicBezTo>
                <a:cubicBezTo>
                  <a:pt x="7275" y="10143"/>
                  <a:pt x="7208" y="10192"/>
                  <a:pt x="7159" y="10217"/>
                </a:cubicBezTo>
                <a:cubicBezTo>
                  <a:pt x="7152" y="10382"/>
                  <a:pt x="7244" y="10661"/>
                  <a:pt x="7189" y="10773"/>
                </a:cubicBezTo>
                <a:cubicBezTo>
                  <a:pt x="7202" y="10789"/>
                  <a:pt x="7214" y="10798"/>
                  <a:pt x="7226" y="10809"/>
                </a:cubicBezTo>
                <a:cubicBezTo>
                  <a:pt x="7244" y="10807"/>
                  <a:pt x="7263" y="10802"/>
                  <a:pt x="7287" y="10791"/>
                </a:cubicBezTo>
                <a:cubicBezTo>
                  <a:pt x="7325" y="10774"/>
                  <a:pt x="7384" y="10737"/>
                  <a:pt x="7440" y="10702"/>
                </a:cubicBezTo>
                <a:cubicBezTo>
                  <a:pt x="7555" y="10468"/>
                  <a:pt x="7588" y="10025"/>
                  <a:pt x="7410" y="10074"/>
                </a:cubicBezTo>
                <a:close/>
                <a:moveTo>
                  <a:pt x="5702" y="10959"/>
                </a:moveTo>
                <a:cubicBezTo>
                  <a:pt x="5588" y="10945"/>
                  <a:pt x="5344" y="11016"/>
                  <a:pt x="5293" y="10960"/>
                </a:cubicBezTo>
                <a:cubicBezTo>
                  <a:pt x="5278" y="10966"/>
                  <a:pt x="5261" y="10969"/>
                  <a:pt x="5246" y="10974"/>
                </a:cubicBezTo>
                <a:cubicBezTo>
                  <a:pt x="5016" y="11210"/>
                  <a:pt x="4554" y="10995"/>
                  <a:pt x="4458" y="11438"/>
                </a:cubicBezTo>
                <a:cubicBezTo>
                  <a:pt x="4321" y="11037"/>
                  <a:pt x="4186" y="11397"/>
                  <a:pt x="4159" y="11726"/>
                </a:cubicBezTo>
                <a:cubicBezTo>
                  <a:pt x="4166" y="11819"/>
                  <a:pt x="4170" y="11911"/>
                  <a:pt x="4167" y="11995"/>
                </a:cubicBezTo>
                <a:cubicBezTo>
                  <a:pt x="4182" y="12060"/>
                  <a:pt x="4207" y="12105"/>
                  <a:pt x="4247" y="12111"/>
                </a:cubicBezTo>
                <a:cubicBezTo>
                  <a:pt x="4278" y="12096"/>
                  <a:pt x="4309" y="12081"/>
                  <a:pt x="4341" y="12066"/>
                </a:cubicBezTo>
                <a:cubicBezTo>
                  <a:pt x="4348" y="12060"/>
                  <a:pt x="4355" y="12058"/>
                  <a:pt x="4363" y="12050"/>
                </a:cubicBezTo>
                <a:cubicBezTo>
                  <a:pt x="4471" y="11819"/>
                  <a:pt x="4707" y="11846"/>
                  <a:pt x="4905" y="11824"/>
                </a:cubicBezTo>
                <a:cubicBezTo>
                  <a:pt x="4918" y="11819"/>
                  <a:pt x="4930" y="11812"/>
                  <a:pt x="4944" y="11808"/>
                </a:cubicBezTo>
                <a:cubicBezTo>
                  <a:pt x="4973" y="11796"/>
                  <a:pt x="5001" y="11782"/>
                  <a:pt x="5030" y="11772"/>
                </a:cubicBezTo>
                <a:cubicBezTo>
                  <a:pt x="5035" y="11775"/>
                  <a:pt x="5037" y="11776"/>
                  <a:pt x="5042" y="11778"/>
                </a:cubicBezTo>
                <a:cubicBezTo>
                  <a:pt x="5061" y="11772"/>
                  <a:pt x="5082" y="11767"/>
                  <a:pt x="5102" y="11761"/>
                </a:cubicBezTo>
                <a:cubicBezTo>
                  <a:pt x="5181" y="11703"/>
                  <a:pt x="5231" y="11594"/>
                  <a:pt x="5220" y="11382"/>
                </a:cubicBezTo>
                <a:cubicBezTo>
                  <a:pt x="5292" y="10791"/>
                  <a:pt x="5494" y="11402"/>
                  <a:pt x="5665" y="11162"/>
                </a:cubicBezTo>
                <a:cubicBezTo>
                  <a:pt x="5797" y="11016"/>
                  <a:pt x="5778" y="10968"/>
                  <a:pt x="5702" y="10959"/>
                </a:cubicBezTo>
                <a:close/>
                <a:moveTo>
                  <a:pt x="3538" y="11521"/>
                </a:moveTo>
                <a:cubicBezTo>
                  <a:pt x="3529" y="11525"/>
                  <a:pt x="3518" y="11534"/>
                  <a:pt x="3506" y="11549"/>
                </a:cubicBezTo>
                <a:cubicBezTo>
                  <a:pt x="3289" y="11616"/>
                  <a:pt x="3571" y="12221"/>
                  <a:pt x="3442" y="12382"/>
                </a:cubicBezTo>
                <a:cubicBezTo>
                  <a:pt x="3611" y="12573"/>
                  <a:pt x="3686" y="11456"/>
                  <a:pt x="3538" y="11521"/>
                </a:cubicBezTo>
                <a:close/>
                <a:moveTo>
                  <a:pt x="1886" y="12216"/>
                </a:moveTo>
                <a:lnTo>
                  <a:pt x="1791" y="12327"/>
                </a:lnTo>
                <a:cubicBezTo>
                  <a:pt x="1846" y="12966"/>
                  <a:pt x="2186" y="12308"/>
                  <a:pt x="1886" y="12216"/>
                </a:cubicBezTo>
                <a:close/>
                <a:moveTo>
                  <a:pt x="9666" y="13327"/>
                </a:moveTo>
                <a:lnTo>
                  <a:pt x="9666" y="13337"/>
                </a:lnTo>
                <a:cubicBezTo>
                  <a:pt x="9667" y="13334"/>
                  <a:pt x="9667" y="13332"/>
                  <a:pt x="9668" y="13330"/>
                </a:cubicBezTo>
                <a:cubicBezTo>
                  <a:pt x="9667" y="13329"/>
                  <a:pt x="9667" y="13328"/>
                  <a:pt x="9666" y="13327"/>
                </a:cubicBezTo>
                <a:close/>
                <a:moveTo>
                  <a:pt x="131" y="13441"/>
                </a:moveTo>
                <a:lnTo>
                  <a:pt x="13" y="13494"/>
                </a:lnTo>
                <a:cubicBezTo>
                  <a:pt x="-90" y="14026"/>
                  <a:pt x="451" y="13502"/>
                  <a:pt x="635" y="13568"/>
                </a:cubicBezTo>
                <a:cubicBezTo>
                  <a:pt x="664" y="13564"/>
                  <a:pt x="691" y="13569"/>
                  <a:pt x="716" y="13578"/>
                </a:cubicBezTo>
                <a:cubicBezTo>
                  <a:pt x="784" y="13534"/>
                  <a:pt x="811" y="13505"/>
                  <a:pt x="791" y="13488"/>
                </a:cubicBezTo>
                <a:lnTo>
                  <a:pt x="473" y="13465"/>
                </a:lnTo>
                <a:cubicBezTo>
                  <a:pt x="324" y="13470"/>
                  <a:pt x="180" y="13474"/>
                  <a:pt x="151" y="13444"/>
                </a:cubicBezTo>
                <a:lnTo>
                  <a:pt x="131" y="13441"/>
                </a:lnTo>
                <a:close/>
                <a:moveTo>
                  <a:pt x="9595" y="13496"/>
                </a:moveTo>
                <a:cubicBezTo>
                  <a:pt x="9557" y="13530"/>
                  <a:pt x="9531" y="13564"/>
                  <a:pt x="9527" y="13593"/>
                </a:cubicBezTo>
                <a:cubicBezTo>
                  <a:pt x="9551" y="13562"/>
                  <a:pt x="9575" y="13532"/>
                  <a:pt x="9595" y="13496"/>
                </a:cubicBezTo>
                <a:close/>
              </a:path>
            </a:pathLst>
          </a:custGeom>
          <a:ln w="12700">
            <a:miter lim="400000"/>
          </a:ln>
          <a:effectLst>
            <a:reflection blurRad="0" stA="100000" stPos="0" endA="0" endPos="40000" dist="0" dir="5400000" fadeDir="5400000" sx="100000" sy="-100000" kx="0" ky="0" algn="bl" rotWithShape="0"/>
          </a:effectLst>
        </p:spPr>
      </p:pic>
      <p:sp>
        <p:nvSpPr>
          <p:cNvPr id="222" name="Shape 222"/>
          <p:cNvSpPr/>
          <p:nvPr/>
        </p:nvSpPr>
        <p:spPr>
          <a:xfrm>
            <a:off x="692425" y="2463800"/>
            <a:ext cx="5549342" cy="482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a:spcBef>
                <a:spcPts val="0"/>
              </a:spcBef>
              <a:defRPr sz="10900">
                <a:solidFill>
                  <a:srgbClr val="1F5A7A"/>
                </a:solidFill>
                <a:latin typeface="Georgia"/>
                <a:ea typeface="Georgia"/>
                <a:cs typeface="Georgia"/>
                <a:sym typeface="Georgia"/>
              </a:defRPr>
            </a:pPr>
            <a:r>
              <a:t>Christ</a:t>
            </a:r>
          </a:p>
          <a:p>
            <a:pPr algn="ctr">
              <a:spcBef>
                <a:spcPts val="0"/>
              </a:spcBef>
              <a:defRPr sz="10900">
                <a:solidFill>
                  <a:srgbClr val="1F5A7A"/>
                </a:solidFill>
                <a:latin typeface="Georgia"/>
                <a:ea typeface="Georgia"/>
                <a:cs typeface="Georgia"/>
                <a:sym typeface="Georgia"/>
              </a:defRPr>
            </a:pPr>
            <a:r>
              <a:t>And Our</a:t>
            </a:r>
          </a:p>
          <a:p>
            <a:pPr algn="ctr">
              <a:spcBef>
                <a:spcPts val="0"/>
              </a:spcBef>
              <a:defRPr sz="10900">
                <a:solidFill>
                  <a:srgbClr val="1F5A7A"/>
                </a:solidFill>
                <a:latin typeface="Georgia"/>
                <a:ea typeface="Georgia"/>
                <a:cs typeface="Georgia"/>
                <a:sym typeface="Georgia"/>
              </a:defRPr>
            </a:pPr>
            <a:r>
              <a:t>Careers</a:t>
            </a:r>
          </a:p>
        </p:txBody>
      </p:sp>
      <p:pic>
        <p:nvPicPr>
          <p:cNvPr id="223" name="33A01D5C-DE73-47ED-B1C7-12F193A1833E-L0-001.png"/>
          <p:cNvPicPr>
            <a:picLocks noChangeAspect="1"/>
          </p:cNvPicPr>
          <p:nvPr/>
        </p:nvPicPr>
        <p:blipFill>
          <a:blip r:embed="rId4">
            <a:extLst/>
          </a:blip>
          <a:stretch>
            <a:fillRect/>
          </a:stretch>
        </p:blipFill>
        <p:spPr>
          <a:xfrm>
            <a:off x="2374774" y="421252"/>
            <a:ext cx="2184644" cy="728216"/>
          </a:xfrm>
          <a:prstGeom prst="rect">
            <a:avLst/>
          </a:prstGeom>
          <a:ln w="12700">
            <a:miter lim="400000"/>
          </a:ln>
        </p:spPr>
      </p:pic>
      <p:sp>
        <p:nvSpPr>
          <p:cNvPr id="224" name="Shape 224"/>
          <p:cNvSpPr/>
          <p:nvPr/>
        </p:nvSpPr>
        <p:spPr>
          <a:xfrm>
            <a:off x="-2598650" y="8876673"/>
            <a:ext cx="12131490" cy="711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a:spcBef>
                <a:spcPts val="0"/>
              </a:spcBef>
              <a:defRPr b="1" sz="1400">
                <a:solidFill>
                  <a:srgbClr val="53585F"/>
                </a:solidFill>
                <a:latin typeface="Georgia"/>
                <a:ea typeface="Georgia"/>
                <a:cs typeface="Georgia"/>
                <a:sym typeface="Georgia"/>
              </a:defRPr>
            </a:pPr>
            <a:r>
              <a:t>11 AM, Sunday, Oct 4 @ 20 Downtown, </a:t>
            </a:r>
          </a:p>
          <a:p>
            <a:pPr algn="ctr">
              <a:spcBef>
                <a:spcPts val="0"/>
              </a:spcBef>
              <a:defRPr b="1" sz="1400">
                <a:solidFill>
                  <a:srgbClr val="53585F"/>
                </a:solidFill>
                <a:latin typeface="Georgia"/>
                <a:ea typeface="Georgia"/>
                <a:cs typeface="Georgia"/>
                <a:sym typeface="Georgia"/>
              </a:defRPr>
            </a:pPr>
            <a:r>
              <a:t>Second floor, Eros Theatre Building. </a:t>
            </a:r>
          </a:p>
          <a:p>
            <a:pPr algn="ctr">
              <a:spcBef>
                <a:spcPts val="0"/>
              </a:spcBef>
              <a:defRPr b="1" sz="1400">
                <a:solidFill>
                  <a:srgbClr val="53585F"/>
                </a:solidFill>
                <a:latin typeface="Georgia"/>
                <a:ea typeface="Georgia"/>
                <a:cs typeface="Georgia"/>
                <a:sym typeface="Georgia"/>
              </a:defRPr>
            </a:pPr>
            <a:r>
              <a:t>(Entrance next to CCD) Opp. Churchgate station</a:t>
            </a:r>
          </a:p>
        </p:txBody>
      </p:sp>
      <p:sp>
        <p:nvSpPr>
          <p:cNvPr id="225" name="Shape 225"/>
          <p:cNvSpPr/>
          <p:nvPr/>
        </p:nvSpPr>
        <p:spPr>
          <a:xfrm>
            <a:off x="286606" y="1238250"/>
            <a:ext cx="6360980" cy="571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spcBef>
                <a:spcPts val="0"/>
              </a:spcBef>
              <a:defRPr b="1" sz="3300" u="sng">
                <a:solidFill>
                  <a:srgbClr val="2C7AA2"/>
                </a:solidFill>
                <a:latin typeface="Georgia"/>
                <a:ea typeface="Georgia"/>
                <a:cs typeface="Georgia"/>
                <a:sym typeface="Georgia"/>
              </a:defRPr>
            </a:lvl1pPr>
          </a:lstStyle>
          <a:p>
            <a:pPr/>
            <a:r>
              <a:t>#3 Fan To Follower Series</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Shape 227"/>
          <p:cNvSpPr/>
          <p:nvPr>
            <p:ph type="body" idx="13"/>
          </p:nvPr>
        </p:nvSpPr>
        <p:spPr>
          <a:xfrm>
            <a:off x="889000" y="2938980"/>
            <a:ext cx="11226800" cy="4176268"/>
          </a:xfrm>
          <a:prstGeom prst="rect">
            <a:avLst/>
          </a:prstGeom>
        </p:spPr>
        <p:txBody>
          <a:bodyPr/>
          <a:lstStyle>
            <a:lvl1pPr>
              <a:defRPr sz="6400"/>
            </a:lvl1pPr>
          </a:lstStyle>
          <a:p>
            <a:pPr/>
            <a:r>
              <a:t>Followers experience a purging of their idolatrous love for their careers and a growing in god's redemptive love for the world through their careers</a:t>
            </a:r>
          </a:p>
        </p:txBody>
      </p:sp>
      <p:pic>
        <p:nvPicPr>
          <p:cNvPr id="228" name="E4986E5C-836A-4F6D-8729-655AEDB66A64-L0-001.png"/>
          <p:cNvPicPr>
            <a:picLocks noChangeAspect="1"/>
          </p:cNvPicPr>
          <p:nvPr/>
        </p:nvPicPr>
        <p:blipFill>
          <a:blip r:embed="rId2">
            <a:extLst/>
          </a:blip>
          <a:stretch>
            <a:fillRect/>
          </a:stretch>
        </p:blipFill>
        <p:spPr>
          <a:xfrm>
            <a:off x="10978390" y="350690"/>
            <a:ext cx="1934455" cy="644820"/>
          </a:xfrm>
          <a:prstGeom prst="rect">
            <a:avLst/>
          </a:prstGeom>
          <a:ln w="12700">
            <a:miter lim="400000"/>
          </a:ln>
        </p:spPr>
      </p:pic>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80000"/>
          </a:lnSpc>
          <a:spcBef>
            <a:spcPts val="0"/>
          </a:spcBef>
          <a:spcAft>
            <a:spcPts val="0"/>
          </a:spcAft>
          <a:buClrTx/>
          <a:buSzTx/>
          <a:buFontTx/>
          <a:buNone/>
          <a:tabLst/>
          <a:defRPr b="0" baseline="0" cap="all" i="0" spc="0" strike="noStrike" sz="2800" u="none" kumimoji="0" normalizeH="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80000"/>
          </a:lnSpc>
          <a:spcBef>
            <a:spcPts val="0"/>
          </a:spcBef>
          <a:spcAft>
            <a:spcPts val="0"/>
          </a:spcAft>
          <a:buClrTx/>
          <a:buSzTx/>
          <a:buFontTx/>
          <a:buNone/>
          <a:tabLst/>
          <a:defRPr b="0" baseline="0" cap="all" i="0" spc="0" strike="noStrike" sz="2800" u="none" kumimoji="0" normalizeH="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