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lvl1pPr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1pPr>
    <a:lvl2pPr indent="228600"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2pPr>
    <a:lvl3pPr indent="457200"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3pPr>
    <a:lvl4pPr indent="685800"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4pPr>
    <a:lvl5pPr indent="914400"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5pPr>
    <a:lvl6pPr indent="1143000"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6pPr>
    <a:lvl7pPr indent="1371600"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7pPr>
    <a:lvl8pPr indent="1600200"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8pPr>
    <a:lvl9pPr indent="1828800"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7C7C7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CDEE0"/>
              </a:solidFill>
              <a:prstDash val="solid"/>
              <a:miter lim="400000"/>
            </a:ln>
          </a:top>
          <a:bottom>
            <a:ln w="12700" cap="flat">
              <a:solidFill>
                <a:srgbClr val="DCDEE0"/>
              </a:solidFill>
              <a:prstDash val="solid"/>
              <a:miter lim="400000"/>
            </a:ln>
          </a:bottom>
          <a:insideH>
            <a:ln w="12700" cap="flat">
              <a:solidFill>
                <a:srgbClr val="DCDEE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DCDEE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A1A6"/>
              </a:solidFill>
              <a:prstDash val="solid"/>
              <a:miter lim="400000"/>
            </a:ln>
          </a:top>
          <a:bottom>
            <a:ln w="12700" cap="flat">
              <a:solidFill>
                <a:srgbClr val="A2A1A6"/>
              </a:solidFill>
              <a:prstDash val="solid"/>
              <a:miter lim="400000"/>
            </a:ln>
          </a:bottom>
          <a:insideH>
            <a:ln w="12700" cap="flat">
              <a:solidFill>
                <a:srgbClr val="A2A1A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7C7C7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18181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6AAA9">
              <a:alpha val="11000"/>
            </a:srgbClr>
          </a:solidFill>
        </a:fill>
      </a:tcStyle>
    </a:band2H>
    <a:firstCo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A6AAA9"/>
              </a:solidFill>
              <a:custDash>
                <a:ds d="100000" sp="200000"/>
              </a:custDash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25F8A">
              <a:alpha val="6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rnd">
              <a:solidFill>
                <a:srgbClr val="A6AAA9"/>
              </a:solidFill>
              <a:custDash>
                <a:ds d="100000" sp="200000"/>
              </a:custDash>
              <a:miter lim="400000"/>
            </a:ln>
          </a:bottom>
          <a:insideH>
            <a:ln w="12700" cap="flat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25F8A">
              <a:alpha val="50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6AAA9">
              <a:alpha val="25000"/>
            </a:srgbClr>
          </a:solidFill>
        </a:fill>
      </a:tcStyle>
    </a:band2H>
    <a:firstCo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A2BB8B">
              <a:alpha val="3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965C">
              <a:alpha val="8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965C">
              <a:alpha val="64999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6AAA9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3585F">
              <a:alpha val="57000"/>
            </a:srgbClr>
          </a:solidFill>
        </a:fill>
      </a:tcStyle>
    </a:firstCol>
    <a:lastRow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2708684C-4D16-4618-839F-0558EEFCDFE6}" styleName="">
    <a:tblBg/>
    <a:wholeTbl>
      <a:tcTxStyle b="off" i="off">
        <a:fontRef idx="minor">
          <a:srgbClr val="53585F"/>
        </a:fontRef>
        <a:srgbClr val="53585F"/>
      </a:tcTxStyle>
      <a:tcStyle>
        <a:tcBdr>
          <a:left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EE0"/>
          </a:solidFill>
        </a:fill>
      </a:tcStyle>
    </a:band2H>
    <a:firstCol>
      <a:tcTxStyle b="off" i="off">
        <a:fontRef idx="minor">
          <a:srgbClr val="818181"/>
        </a:fontRef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BB4DA"/>
              </a:solidFill>
              <a:prstDash val="solid"/>
              <a:miter lim="400000"/>
            </a:ln>
          </a:right>
          <a:top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H>
          <a:insideV>
            <a:ln w="25400" cap="flat">
              <a:solidFill>
                <a:srgbClr val="9BB4DA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818181"/>
        </a:fontRef>
        <a:srgbClr val="818181"/>
      </a:tcTxStyle>
      <a:tcStyle>
        <a:tcBdr>
          <a:left>
            <a:ln w="25400" cap="flat">
              <a:solidFill>
                <a:srgbClr val="9BB4DA"/>
              </a:solidFill>
              <a:prstDash val="solid"/>
              <a:miter lim="400000"/>
            </a:ln>
          </a:left>
          <a:right>
            <a:ln w="25400" cap="flat">
              <a:solidFill>
                <a:srgbClr val="9BB4DA"/>
              </a:solidFill>
              <a:prstDash val="solid"/>
              <a:miter lim="400000"/>
            </a:ln>
          </a:right>
          <a:top>
            <a:ln w="25400" cap="flat">
              <a:solidFill>
                <a:srgbClr val="9BB4D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BB4DA"/>
              </a:solidFill>
              <a:prstDash val="solid"/>
              <a:miter lim="400000"/>
            </a:ln>
          </a:insideH>
          <a:insideV>
            <a:ln w="25400" cap="flat">
              <a:solidFill>
                <a:srgbClr val="9BB4D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6789BA"/>
        </a:fontRef>
        <a:srgbClr val="6789BA"/>
      </a:tcTxStyle>
      <a:tcStyle>
        <a:tcBdr>
          <a:left>
            <a:ln w="25400" cap="flat">
              <a:solidFill>
                <a:srgbClr val="9BB4DA"/>
              </a:solidFill>
              <a:prstDash val="solid"/>
              <a:miter lim="400000"/>
            </a:ln>
          </a:left>
          <a:right>
            <a:ln w="25400" cap="flat">
              <a:solidFill>
                <a:srgbClr val="9BB4D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BB4DA"/>
              </a:solidFill>
              <a:prstDash val="solid"/>
              <a:miter lim="400000"/>
            </a:ln>
          </a:bottom>
          <a:insideH>
            <a:ln w="25400" cap="flat">
              <a:solidFill>
                <a:srgbClr val="9BB4DA"/>
              </a:solidFill>
              <a:prstDash val="solid"/>
              <a:miter lim="400000"/>
            </a:ln>
          </a:insideH>
          <a:insideV>
            <a:ln w="25400" cap="flat">
              <a:solidFill>
                <a:srgbClr val="9BB4D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787400" y="2057400"/>
            <a:ext cx="11430000" cy="3175000"/>
          </a:xfrm>
          <a:prstGeom prst="rect">
            <a:avLst/>
          </a:prstGeom>
        </p:spPr>
        <p:txBody>
          <a:bodyPr anchor="b"/>
          <a:lstStyle>
            <a:lvl1pPr>
              <a:defRPr sz="10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00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787400" y="5334000"/>
            <a:ext cx="11430000" cy="1524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Body Level One</a:t>
            </a:r>
            <a:endParaRPr sz="4200">
              <a:solidFill>
                <a:srgbClr val="515151"/>
              </a:solidFill>
              <a:effectLst>
                <a:outerShdw sx="100000" sy="100000" kx="0" ky="0" algn="b" rotWithShape="0" blurRad="38100" dist="50800" dir="3000000">
                  <a:srgbClr val="FFFFFF">
                    <a:alpha val="60000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Body Level Two</a:t>
            </a:r>
            <a:endParaRPr sz="4200">
              <a:solidFill>
                <a:srgbClr val="515151"/>
              </a:solidFill>
              <a:effectLst>
                <a:outerShdw sx="100000" sy="100000" kx="0" ky="0" algn="b" rotWithShape="0" blurRad="38100" dist="50800" dir="3000000">
                  <a:srgbClr val="FFFFFF">
                    <a:alpha val="60000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Body Level Three</a:t>
            </a:r>
            <a:endParaRPr sz="4200">
              <a:solidFill>
                <a:srgbClr val="515151"/>
              </a:solidFill>
              <a:effectLst>
                <a:outerShdw sx="100000" sy="100000" kx="0" ky="0" algn="b" rotWithShape="0" blurRad="38100" dist="50800" dir="3000000">
                  <a:srgbClr val="FFFFFF">
                    <a:alpha val="60000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Body Level Four</a:t>
            </a:r>
            <a:endParaRPr sz="4200">
              <a:solidFill>
                <a:srgbClr val="515151"/>
              </a:solidFill>
              <a:effectLst>
                <a:outerShdw sx="100000" sy="100000" kx="0" ky="0" algn="b" rotWithShape="0" blurRad="38100" dist="50800" dir="3000000">
                  <a:srgbClr val="FFFFFF">
                    <a:alpha val="60000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787400" y="6413500"/>
            <a:ext cx="11430000" cy="1778000"/>
          </a:xfrm>
          <a:prstGeom prst="rect">
            <a:avLst/>
          </a:prstGeom>
        </p:spPr>
        <p:txBody>
          <a:bodyPr/>
          <a:lstStyle>
            <a:lvl1pPr>
              <a:defRPr sz="10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00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787400" y="8178800"/>
            <a:ext cx="11430000" cy="825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Body Level One</a:t>
            </a:r>
            <a:endParaRPr sz="4200">
              <a:solidFill>
                <a:srgbClr val="515151"/>
              </a:solidFill>
              <a:effectLst>
                <a:outerShdw sx="100000" sy="100000" kx="0" ky="0" algn="b" rotWithShape="0" blurRad="38100" dist="50800" dir="3000000">
                  <a:srgbClr val="FFFFFF">
                    <a:alpha val="60000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Body Level Two</a:t>
            </a:r>
            <a:endParaRPr sz="4200">
              <a:solidFill>
                <a:srgbClr val="515151"/>
              </a:solidFill>
              <a:effectLst>
                <a:outerShdw sx="100000" sy="100000" kx="0" ky="0" algn="b" rotWithShape="0" blurRad="38100" dist="50800" dir="3000000">
                  <a:srgbClr val="FFFFFF">
                    <a:alpha val="60000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Body Level Three</a:t>
            </a:r>
            <a:endParaRPr sz="4200">
              <a:solidFill>
                <a:srgbClr val="515151"/>
              </a:solidFill>
              <a:effectLst>
                <a:outerShdw sx="100000" sy="100000" kx="0" ky="0" algn="b" rotWithShape="0" blurRad="38100" dist="50800" dir="3000000">
                  <a:srgbClr val="FFFFFF">
                    <a:alpha val="60000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Body Level Four</a:t>
            </a:r>
            <a:endParaRPr sz="4200">
              <a:solidFill>
                <a:srgbClr val="515151"/>
              </a:solidFill>
              <a:effectLst>
                <a:outerShdw sx="100000" sy="100000" kx="0" ky="0" algn="b" rotWithShape="0" blurRad="38100" dist="50800" dir="3000000">
                  <a:srgbClr val="FFFFFF">
                    <a:alpha val="60000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787400" y="3289300"/>
            <a:ext cx="11430000" cy="3175000"/>
          </a:xfrm>
          <a:prstGeom prst="rect">
            <a:avLst/>
          </a:prstGeom>
        </p:spPr>
        <p:txBody>
          <a:bodyPr/>
          <a:lstStyle>
            <a:lvl1pPr>
              <a:defRPr sz="10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00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546100" y="1473200"/>
            <a:ext cx="5969000" cy="3708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546100" y="5295900"/>
            <a:ext cx="5969000" cy="3238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Body Level One</a:t>
            </a:r>
            <a:endParaRPr sz="4200">
              <a:solidFill>
                <a:srgbClr val="515151"/>
              </a:solidFill>
              <a:effectLst>
                <a:outerShdw sx="100000" sy="100000" kx="0" ky="0" algn="b" rotWithShape="0" blurRad="38100" dist="50800" dir="3000000">
                  <a:srgbClr val="FFFFFF">
                    <a:alpha val="60000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Body Level Two</a:t>
            </a:r>
            <a:endParaRPr sz="4200">
              <a:solidFill>
                <a:srgbClr val="515151"/>
              </a:solidFill>
              <a:effectLst>
                <a:outerShdw sx="100000" sy="100000" kx="0" ky="0" algn="b" rotWithShape="0" blurRad="38100" dist="50800" dir="3000000">
                  <a:srgbClr val="FFFFFF">
                    <a:alpha val="60000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Body Level Three</a:t>
            </a:r>
            <a:endParaRPr sz="4200">
              <a:solidFill>
                <a:srgbClr val="515151"/>
              </a:solidFill>
              <a:effectLst>
                <a:outerShdw sx="100000" sy="100000" kx="0" ky="0" algn="b" rotWithShape="0" blurRad="38100" dist="50800" dir="3000000">
                  <a:srgbClr val="FFFFFF">
                    <a:alpha val="60000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Body Level Four</a:t>
            </a:r>
            <a:endParaRPr sz="4200">
              <a:solidFill>
                <a:srgbClr val="515151"/>
              </a:solidFill>
              <a:effectLst>
                <a:outerShdw sx="100000" sy="100000" kx="0" ky="0" algn="b" rotWithShape="0" blurRad="38100" dist="50800" dir="3000000">
                  <a:srgbClr val="FFFFFF">
                    <a:alpha val="60000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One</a:t>
            </a:r>
            <a:endParaRPr sz="4000">
              <a:solidFill>
                <a:srgbClr val="51515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Two</a:t>
            </a:r>
            <a:endParaRPr sz="4000">
              <a:solidFill>
                <a:srgbClr val="51515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Three</a:t>
            </a:r>
            <a:endParaRPr sz="4000">
              <a:solidFill>
                <a:srgbClr val="51515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Four</a:t>
            </a:r>
            <a:endParaRPr sz="4000">
              <a:solidFill>
                <a:srgbClr val="51515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787400" y="2794000"/>
            <a:ext cx="5715000" cy="57150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3300"/>
              </a:spcBef>
              <a:buClrTx/>
              <a:defRPr sz="3300"/>
            </a:lvl1pPr>
            <a:lvl2pPr marL="736600" indent="-368300">
              <a:spcBef>
                <a:spcPts val="3300"/>
              </a:spcBef>
              <a:buClrTx/>
              <a:defRPr sz="3300"/>
            </a:lvl2pPr>
            <a:lvl3pPr marL="1104900" indent="-368300">
              <a:spcBef>
                <a:spcPts val="3300"/>
              </a:spcBef>
              <a:buClrTx/>
              <a:defRPr sz="3300"/>
            </a:lvl3pPr>
            <a:lvl4pPr marL="1473200" indent="-368300">
              <a:spcBef>
                <a:spcPts val="3300"/>
              </a:spcBef>
              <a:buClrTx/>
              <a:defRPr sz="3300"/>
            </a:lvl4pPr>
            <a:lvl5pPr marL="1841500" indent="-368300">
              <a:spcBef>
                <a:spcPts val="3300"/>
              </a:spcBef>
              <a:buClrTx/>
              <a:defRPr sz="33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515151"/>
                </a:solidFill>
              </a:rPr>
              <a:t>Body Level One</a:t>
            </a:r>
            <a:endParaRPr sz="3300">
              <a:solidFill>
                <a:srgbClr val="51515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515151"/>
                </a:solidFill>
              </a:rPr>
              <a:t>Body Level Two</a:t>
            </a:r>
            <a:endParaRPr sz="3300">
              <a:solidFill>
                <a:srgbClr val="51515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515151"/>
                </a:solidFill>
              </a:rPr>
              <a:t>Body Level Three</a:t>
            </a:r>
            <a:endParaRPr sz="3300">
              <a:solidFill>
                <a:srgbClr val="51515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515151"/>
                </a:solidFill>
              </a:rPr>
              <a:t>Body Level Four</a:t>
            </a:r>
            <a:endParaRPr sz="3300">
              <a:solidFill>
                <a:srgbClr val="51515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51515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787400" y="1257300"/>
            <a:ext cx="11430000" cy="7239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One</a:t>
            </a:r>
            <a:endParaRPr sz="4000">
              <a:solidFill>
                <a:srgbClr val="51515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Two</a:t>
            </a:r>
            <a:endParaRPr sz="4000">
              <a:solidFill>
                <a:srgbClr val="51515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Three</a:t>
            </a:r>
            <a:endParaRPr sz="4000">
              <a:solidFill>
                <a:srgbClr val="51515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Four</a:t>
            </a:r>
            <a:endParaRPr sz="4000">
              <a:solidFill>
                <a:srgbClr val="51515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787400" y="520700"/>
            <a:ext cx="114300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787400" y="2794000"/>
            <a:ext cx="114300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One</a:t>
            </a:r>
            <a:endParaRPr sz="4000">
              <a:solidFill>
                <a:srgbClr val="51515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Two</a:t>
            </a:r>
            <a:endParaRPr sz="4000">
              <a:solidFill>
                <a:srgbClr val="51515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Three</a:t>
            </a:r>
            <a:endParaRPr sz="4000">
              <a:solidFill>
                <a:srgbClr val="51515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Four</a:t>
            </a:r>
            <a:endParaRPr sz="4000">
              <a:solidFill>
                <a:srgbClr val="51515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spd="med" advClick="1"/>
  <p:txStyles>
    <p:titleStyle>
      <a:lvl1pPr algn="ctr" defTabSz="584200">
        <a:defRPr sz="7400">
          <a:solidFill>
            <a:srgbClr val="515151"/>
          </a:solidFill>
          <a:effectLst>
            <a:outerShdw sx="100000" sy="100000" kx="0" ky="0" algn="b" rotWithShape="0" blurRad="38100" dist="50800" dir="300000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1pPr>
      <a:lvl2pPr indent="228600" algn="ctr" defTabSz="584200">
        <a:defRPr sz="7400">
          <a:solidFill>
            <a:srgbClr val="515151"/>
          </a:solidFill>
          <a:effectLst>
            <a:outerShdw sx="100000" sy="100000" kx="0" ky="0" algn="b" rotWithShape="0" blurRad="38100" dist="50800" dir="300000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2pPr>
      <a:lvl3pPr indent="457200" algn="ctr" defTabSz="584200">
        <a:defRPr sz="7400">
          <a:solidFill>
            <a:srgbClr val="515151"/>
          </a:solidFill>
          <a:effectLst>
            <a:outerShdw sx="100000" sy="100000" kx="0" ky="0" algn="b" rotWithShape="0" blurRad="38100" dist="50800" dir="300000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3pPr>
      <a:lvl4pPr indent="685800" algn="ctr" defTabSz="584200">
        <a:defRPr sz="7400">
          <a:solidFill>
            <a:srgbClr val="515151"/>
          </a:solidFill>
          <a:effectLst>
            <a:outerShdw sx="100000" sy="100000" kx="0" ky="0" algn="b" rotWithShape="0" blurRad="38100" dist="50800" dir="300000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4pPr>
      <a:lvl5pPr indent="914400" algn="ctr" defTabSz="584200">
        <a:defRPr sz="7400">
          <a:solidFill>
            <a:srgbClr val="515151"/>
          </a:solidFill>
          <a:effectLst>
            <a:outerShdw sx="100000" sy="100000" kx="0" ky="0" algn="b" rotWithShape="0" blurRad="38100" dist="50800" dir="300000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5pPr>
      <a:lvl6pPr indent="1143000" algn="ctr" defTabSz="584200">
        <a:defRPr sz="7400">
          <a:solidFill>
            <a:srgbClr val="515151"/>
          </a:solidFill>
          <a:effectLst>
            <a:outerShdw sx="100000" sy="100000" kx="0" ky="0" algn="b" rotWithShape="0" blurRad="38100" dist="50800" dir="300000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6pPr>
      <a:lvl7pPr indent="1371600" algn="ctr" defTabSz="584200">
        <a:defRPr sz="7400">
          <a:solidFill>
            <a:srgbClr val="515151"/>
          </a:solidFill>
          <a:effectLst>
            <a:outerShdw sx="100000" sy="100000" kx="0" ky="0" algn="b" rotWithShape="0" blurRad="38100" dist="50800" dir="300000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7pPr>
      <a:lvl8pPr indent="1600200" algn="ctr" defTabSz="584200">
        <a:defRPr sz="7400">
          <a:solidFill>
            <a:srgbClr val="515151"/>
          </a:solidFill>
          <a:effectLst>
            <a:outerShdw sx="100000" sy="100000" kx="0" ky="0" algn="b" rotWithShape="0" blurRad="38100" dist="50800" dir="300000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8pPr>
      <a:lvl9pPr indent="1828800" algn="ctr" defTabSz="584200">
        <a:defRPr sz="7400">
          <a:solidFill>
            <a:srgbClr val="515151"/>
          </a:solidFill>
          <a:effectLst>
            <a:outerShdw sx="100000" sy="100000" kx="0" ky="0" algn="b" rotWithShape="0" blurRad="38100" dist="50800" dir="300000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9pPr>
    </p:titleStyle>
    <p:bodyStyle>
      <a:lvl1pPr marL="431800" indent="-431800" defTabSz="584200">
        <a:spcBef>
          <a:spcPts val="4000"/>
        </a:spcBef>
        <a:buClr>
          <a:srgbClr val="515151"/>
        </a:buClr>
        <a:buSzPct val="75000"/>
        <a:buChar char="•"/>
        <a:defRPr sz="4000">
          <a:solidFill>
            <a:srgbClr val="515151"/>
          </a:solidFill>
          <a:latin typeface="+mn-lt"/>
          <a:ea typeface="+mn-ea"/>
          <a:cs typeface="+mn-cs"/>
          <a:sym typeface="Cochin"/>
        </a:defRPr>
      </a:lvl1pPr>
      <a:lvl2pPr marL="863600" indent="-431800" defTabSz="584200">
        <a:spcBef>
          <a:spcPts val="4000"/>
        </a:spcBef>
        <a:buClr>
          <a:srgbClr val="515151"/>
        </a:buClr>
        <a:buSzPct val="75000"/>
        <a:buChar char="•"/>
        <a:defRPr sz="4000">
          <a:solidFill>
            <a:srgbClr val="515151"/>
          </a:solidFill>
          <a:latin typeface="+mn-lt"/>
          <a:ea typeface="+mn-ea"/>
          <a:cs typeface="+mn-cs"/>
          <a:sym typeface="Cochin"/>
        </a:defRPr>
      </a:lvl2pPr>
      <a:lvl3pPr marL="1295400" indent="-431800" defTabSz="584200">
        <a:spcBef>
          <a:spcPts val="4000"/>
        </a:spcBef>
        <a:buClr>
          <a:srgbClr val="515151"/>
        </a:buClr>
        <a:buSzPct val="75000"/>
        <a:buChar char="•"/>
        <a:defRPr sz="4000">
          <a:solidFill>
            <a:srgbClr val="515151"/>
          </a:solidFill>
          <a:latin typeface="+mn-lt"/>
          <a:ea typeface="+mn-ea"/>
          <a:cs typeface="+mn-cs"/>
          <a:sym typeface="Cochin"/>
        </a:defRPr>
      </a:lvl3pPr>
      <a:lvl4pPr marL="1727200" indent="-431800" defTabSz="584200">
        <a:spcBef>
          <a:spcPts val="4000"/>
        </a:spcBef>
        <a:buClr>
          <a:srgbClr val="515151"/>
        </a:buClr>
        <a:buSzPct val="75000"/>
        <a:buChar char="•"/>
        <a:defRPr sz="4000">
          <a:solidFill>
            <a:srgbClr val="515151"/>
          </a:solidFill>
          <a:latin typeface="+mn-lt"/>
          <a:ea typeface="+mn-ea"/>
          <a:cs typeface="+mn-cs"/>
          <a:sym typeface="Cochin"/>
        </a:defRPr>
      </a:lvl4pPr>
      <a:lvl5pPr marL="2159000" indent="-431800" defTabSz="584200">
        <a:spcBef>
          <a:spcPts val="4000"/>
        </a:spcBef>
        <a:buClr>
          <a:srgbClr val="515151"/>
        </a:buClr>
        <a:buSzPct val="75000"/>
        <a:buChar char="•"/>
        <a:defRPr sz="4000">
          <a:solidFill>
            <a:srgbClr val="515151"/>
          </a:solidFill>
          <a:latin typeface="+mn-lt"/>
          <a:ea typeface="+mn-ea"/>
          <a:cs typeface="+mn-cs"/>
          <a:sym typeface="Cochin"/>
        </a:defRPr>
      </a:lvl5pPr>
      <a:lvl6pPr marL="2590800" indent="-431800" defTabSz="584200">
        <a:spcBef>
          <a:spcPts val="4000"/>
        </a:spcBef>
        <a:buClr>
          <a:srgbClr val="515151"/>
        </a:buClr>
        <a:buSzPct val="75000"/>
        <a:buChar char="•"/>
        <a:defRPr sz="4000">
          <a:solidFill>
            <a:srgbClr val="515151"/>
          </a:solidFill>
          <a:latin typeface="+mn-lt"/>
          <a:ea typeface="+mn-ea"/>
          <a:cs typeface="+mn-cs"/>
          <a:sym typeface="Cochin"/>
        </a:defRPr>
      </a:lvl6pPr>
      <a:lvl7pPr marL="3022600" indent="-431800" defTabSz="584200">
        <a:spcBef>
          <a:spcPts val="4000"/>
        </a:spcBef>
        <a:buClr>
          <a:srgbClr val="515151"/>
        </a:buClr>
        <a:buSzPct val="75000"/>
        <a:buChar char="•"/>
        <a:defRPr sz="4000">
          <a:solidFill>
            <a:srgbClr val="515151"/>
          </a:solidFill>
          <a:latin typeface="+mn-lt"/>
          <a:ea typeface="+mn-ea"/>
          <a:cs typeface="+mn-cs"/>
          <a:sym typeface="Cochin"/>
        </a:defRPr>
      </a:lvl7pPr>
      <a:lvl8pPr marL="3454400" indent="-431800" defTabSz="584200">
        <a:spcBef>
          <a:spcPts val="4000"/>
        </a:spcBef>
        <a:buClr>
          <a:srgbClr val="515151"/>
        </a:buClr>
        <a:buSzPct val="75000"/>
        <a:buChar char="•"/>
        <a:defRPr sz="4000">
          <a:solidFill>
            <a:srgbClr val="515151"/>
          </a:solidFill>
          <a:latin typeface="+mn-lt"/>
          <a:ea typeface="+mn-ea"/>
          <a:cs typeface="+mn-cs"/>
          <a:sym typeface="Cochin"/>
        </a:defRPr>
      </a:lvl8pPr>
      <a:lvl9pPr marL="3886200" indent="-431800" defTabSz="584200">
        <a:spcBef>
          <a:spcPts val="4000"/>
        </a:spcBef>
        <a:buClr>
          <a:srgbClr val="515151"/>
        </a:buClr>
        <a:buSzPct val="75000"/>
        <a:buChar char="•"/>
        <a:defRPr sz="4000">
          <a:solidFill>
            <a:srgbClr val="515151"/>
          </a:solidFill>
          <a:latin typeface="+mn-lt"/>
          <a:ea typeface="+mn-ea"/>
          <a:cs typeface="+mn-cs"/>
          <a:sym typeface="Cochin"/>
        </a:defRPr>
      </a:lvl9pPr>
    </p:bodyStyle>
    <p:otherStyle>
      <a:lvl1pPr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indent="228600"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indent="457200"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indent="685800"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indent="914400"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indent="1143000"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Cochin"/>
        </a:defRPr>
      </a:lvl6pPr>
      <a:lvl7pPr indent="1371600"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Cochin"/>
        </a:defRPr>
      </a:lvl7pPr>
      <a:lvl8pPr indent="1600200"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Cochin"/>
        </a:defRPr>
      </a:lvl8pPr>
      <a:lvl9pPr indent="1828800"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Cochin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34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03097">
              <a:defRPr b="1" sz="6900">
                <a:solidFill>
                  <a:srgbClr val="000000"/>
                </a:solidFill>
                <a:effectLst>
                  <a:outerShdw sx="100000" sy="100000" kx="0" ky="0" algn="b" rotWithShape="0" blurRad="26289" dist="35052" dir="3000000">
                    <a:srgbClr val="FFFFFF">
                      <a:alpha val="60000"/>
                    </a:srgbClr>
                  </a:outerShdw>
                </a:effectLst>
              </a:defRPr>
            </a:lvl1pPr>
          </a:lstStyle>
          <a:p>
            <a:pPr lvl="0">
              <a:defRPr b="0" sz="1800">
                <a:effectLst/>
              </a:defRPr>
            </a:pPr>
            <a:r>
              <a:rPr b="1" sz="6900">
                <a:effectLst>
                  <a:outerShdw sx="100000" sy="100000" kx="0" ky="0" algn="b" rotWithShape="0" blurRad="26289" dist="35052" dir="3000000">
                    <a:srgbClr val="FFFFFF">
                      <a:alpha val="60000"/>
                    </a:srgbClr>
                  </a:outerShdw>
                </a:effectLst>
              </a:rPr>
              <a:t>2) The only thing we bring to our makeover is our ugliness</a:t>
            </a:r>
            <a:endParaRPr b="1" sz="6900">
              <a:effectLst>
                <a:outerShdw sx="100000" sy="100000" kx="0" ky="0" algn="b" rotWithShape="0" blurRad="26289" dist="35052" dir="3000000">
                  <a:srgbClr val="FFFFFF">
                    <a:alpha val="60000"/>
                  </a:srgbClr>
                </a:outerShdw>
              </a:effectLst>
            </a:endParaRPr>
          </a:p>
        </p:txBody>
      </p:sp>
      <p:pic>
        <p:nvPicPr>
          <p:cNvPr id="62" name="33A01D5C-DE73-47ED-B1C7-12F193A1833E-L0-00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29318" y="8858476"/>
            <a:ext cx="2065500" cy="688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title"/>
          </p:nvPr>
        </p:nvSpPr>
        <p:spPr>
          <a:xfrm>
            <a:off x="787400" y="1845680"/>
            <a:ext cx="11430000" cy="4618620"/>
          </a:xfrm>
          <a:prstGeom prst="rect">
            <a:avLst/>
          </a:prstGeom>
        </p:spPr>
        <p:txBody>
          <a:bodyPr/>
          <a:lstStyle>
            <a:lvl1pPr marL="411479" marR="605789" indent="-205739" algn="l" defTabSz="411479">
              <a:lnSpc>
                <a:spcPct val="150000"/>
              </a:lnSpc>
              <a:defRPr b="1" sz="531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 lvl="0">
              <a:defRPr b="0" sz="1800">
                <a:effectLst/>
              </a:defRPr>
            </a:pPr>
            <a:r>
              <a:rPr b="1" sz="5310"/>
              <a:t>VERSE 15: There I will give her back her vineyards, and will make the Valley of Achor a door of Hope.</a:t>
            </a:r>
            <a:endParaRPr b="1" sz="5310"/>
          </a:p>
        </p:txBody>
      </p:sp>
      <p:pic>
        <p:nvPicPr>
          <p:cNvPr id="65" name="33A01D5C-DE73-47ED-B1C7-12F193A1833E-L0-00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29318" y="8858476"/>
            <a:ext cx="2065500" cy="688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pPr lvl="0">
              <a:defRPr b="0" sz="1800">
                <a:effectLst/>
              </a:defRPr>
            </a:pPr>
            <a:r>
              <a:rPr b="1" sz="100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3) The cost of our makeover</a:t>
            </a:r>
          </a:p>
        </p:txBody>
      </p:sp>
      <p:pic>
        <p:nvPicPr>
          <p:cNvPr id="68" name="33A01D5C-DE73-47ED-B1C7-12F193A1833E-L0-00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29318" y="8896576"/>
            <a:ext cx="2065500" cy="688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title"/>
          </p:nvPr>
        </p:nvSpPr>
        <p:spPr>
          <a:xfrm>
            <a:off x="787400" y="1553317"/>
            <a:ext cx="11430000" cy="4910983"/>
          </a:xfrm>
          <a:prstGeom prst="rect">
            <a:avLst/>
          </a:prstGeom>
        </p:spPr>
        <p:txBody>
          <a:bodyPr/>
          <a:lstStyle>
            <a:lvl1pPr marR="673100" algn="l" defTabSz="457200">
              <a:lnSpc>
                <a:spcPct val="150000"/>
              </a:lnSpc>
              <a:defRPr b="1" sz="45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 lvl="0">
              <a:defRPr b="0" sz="1800">
                <a:effectLst/>
              </a:defRPr>
            </a:pPr>
            <a:r>
              <a:rPr b="1" sz="4500"/>
              <a:t>Verse 16: In that day, declares the Lord, you will call me 'My husband,' and you will no longer call me 'my master". </a:t>
            </a:r>
            <a:endParaRPr b="1" sz="4500"/>
          </a:p>
        </p:txBody>
      </p:sp>
      <p:pic>
        <p:nvPicPr>
          <p:cNvPr id="71" name="33A01D5C-DE73-47ED-B1C7-12F193A1833E-L0-00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29318" y="8858476"/>
            <a:ext cx="2065500" cy="688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stacy 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27387" y="1455741"/>
            <a:ext cx="7950026" cy="59548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100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The Prophet who married a Prostitute</a:t>
            </a:r>
          </a:p>
        </p:txBody>
      </p:sp>
      <p:pic>
        <p:nvPicPr>
          <p:cNvPr id="39" name="33A01D5C-DE73-47ED-B1C7-12F193A1833E-L0-00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29318" y="8858476"/>
            <a:ext cx="2065500" cy="688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9937">
              <a:defRPr b="1" sz="6586">
                <a:effectLst>
                  <a:outerShdw sx="100000" sy="100000" kx="0" ky="0" algn="b" rotWithShape="0" blurRad="33909" dist="45212" dir="3000000">
                    <a:srgbClr val="FFFFFF">
                      <a:alpha val="60000"/>
                    </a:srgbClr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586">
                <a:solidFill>
                  <a:srgbClr val="515151"/>
                </a:solidFill>
                <a:effectLst>
                  <a:outerShdw sx="100000" sy="100000" kx="0" ky="0" algn="b" rotWithShape="0" blurRad="33909" dist="45212" dir="3000000">
                    <a:srgbClr val="FFFFFF">
                      <a:alpha val="60000"/>
                    </a:srgbClr>
                  </a:outerShdw>
                </a:effectLst>
              </a:rPr>
              <a:t>The Prophet and the Prostitute</a:t>
            </a:r>
          </a:p>
        </p:txBody>
      </p:sp>
      <p:sp>
        <p:nvSpPr>
          <p:cNvPr id="42" name="Shape 42"/>
          <p:cNvSpPr/>
          <p:nvPr>
            <p:ph type="body" idx="1"/>
          </p:nvPr>
        </p:nvSpPr>
        <p:spPr>
          <a:xfrm>
            <a:off x="1155127" y="587632"/>
            <a:ext cx="11430001" cy="11079040"/>
          </a:xfrm>
          <a:prstGeom prst="rect">
            <a:avLst/>
          </a:prstGeom>
        </p:spPr>
        <p:txBody>
          <a:bodyPr/>
          <a:lstStyle/>
          <a:p>
            <a:pPr lvl="0" marL="0" marR="673100" indent="0" defTabSz="457200">
              <a:lnSpc>
                <a:spcPct val="150000"/>
              </a:lnSpc>
              <a:spcBef>
                <a:spcPts val="0"/>
              </a:spcBef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3A3C3F"/>
                </a:solidFill>
                <a:latin typeface="Times"/>
                <a:ea typeface="Times"/>
                <a:cs typeface="Times"/>
                <a:sym typeface="Times"/>
              </a:rPr>
              <a:t>God asks Hosea to marry a prostitute named Gomer.</a:t>
            </a:r>
            <a:endParaRPr b="1" sz="3600">
              <a:solidFill>
                <a:srgbClr val="3A3C3F"/>
              </a:solidFill>
              <a:latin typeface="Times"/>
              <a:ea typeface="Times"/>
              <a:cs typeface="Times"/>
              <a:sym typeface="Times"/>
            </a:endParaRPr>
          </a:p>
          <a:p>
            <a:pPr lvl="0" marL="0" marR="673100" indent="0" defTabSz="457200">
              <a:lnSpc>
                <a:spcPct val="150000"/>
              </a:lnSpc>
              <a:spcBef>
                <a:spcPts val="0"/>
              </a:spcBef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endParaRPr b="1" sz="3600">
              <a:solidFill>
                <a:srgbClr val="3A3C3F"/>
              </a:solidFill>
              <a:latin typeface="Times"/>
              <a:ea typeface="Times"/>
              <a:cs typeface="Times"/>
              <a:sym typeface="Times"/>
            </a:endParaRPr>
          </a:p>
          <a:p>
            <a:pPr lvl="0" marL="0" marR="673100" indent="0" defTabSz="457200">
              <a:lnSpc>
                <a:spcPct val="150000"/>
              </a:lnSpc>
              <a:spcBef>
                <a:spcPts val="0"/>
              </a:spcBef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3A3C3F"/>
                </a:solidFill>
                <a:latin typeface="Times"/>
                <a:ea typeface="Times"/>
                <a:cs typeface="Times"/>
                <a:sym typeface="Times"/>
              </a:rPr>
              <a:t>But after a few years of marriage, Gomer goes back to her old lovers and her prostitution. </a:t>
            </a:r>
            <a:endParaRPr b="1" sz="3600">
              <a:solidFill>
                <a:srgbClr val="3A3C3F"/>
              </a:solidFill>
              <a:latin typeface="Times"/>
              <a:ea typeface="Times"/>
              <a:cs typeface="Times"/>
              <a:sym typeface="Times"/>
            </a:endParaRPr>
          </a:p>
          <a:p>
            <a:pPr lvl="0" marL="0" marR="673100" indent="0" defTabSz="457200">
              <a:lnSpc>
                <a:spcPct val="150000"/>
              </a:lnSpc>
              <a:spcBef>
                <a:spcPts val="0"/>
              </a:spcBef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endParaRPr b="1" sz="3600">
              <a:solidFill>
                <a:srgbClr val="3A3C3F"/>
              </a:solidFill>
              <a:latin typeface="Times"/>
              <a:ea typeface="Times"/>
              <a:cs typeface="Times"/>
              <a:sym typeface="Times"/>
            </a:endParaRPr>
          </a:p>
          <a:p>
            <a:pPr lvl="0" marL="0" marR="673100" indent="0" defTabSz="457200">
              <a:lnSpc>
                <a:spcPct val="150000"/>
              </a:lnSpc>
              <a:spcBef>
                <a:spcPts val="0"/>
              </a:spcBef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3A3C3F"/>
                </a:solidFill>
                <a:latin typeface="Times"/>
                <a:ea typeface="Times"/>
                <a:cs typeface="Times"/>
                <a:sym typeface="Times"/>
              </a:rPr>
              <a:t>She falls into such degradation that she is eventually sold in the slave market.</a:t>
            </a:r>
            <a:endParaRPr b="1" sz="3600">
              <a:solidFill>
                <a:srgbClr val="3A3C3F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43" name="33A01D5C-DE73-47ED-B1C7-12F193A1833E-L0-00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29318" y="8858476"/>
            <a:ext cx="2065500" cy="688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9937">
              <a:defRPr b="1" sz="6586">
                <a:effectLst>
                  <a:outerShdw sx="100000" sy="100000" kx="0" ky="0" algn="b" rotWithShape="0" blurRad="33909" dist="45212" dir="3000000">
                    <a:srgbClr val="FFFFFF">
                      <a:alpha val="60000"/>
                    </a:srgbClr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586">
                <a:solidFill>
                  <a:srgbClr val="515151"/>
                </a:solidFill>
                <a:effectLst>
                  <a:outerShdw sx="100000" sy="100000" kx="0" ky="0" algn="b" rotWithShape="0" blurRad="33909" dist="45212" dir="3000000">
                    <a:srgbClr val="FFFFFF">
                      <a:alpha val="60000"/>
                    </a:srgbClr>
                  </a:outerShdw>
                </a:effectLst>
              </a:rPr>
              <a:t>The Prophet and the Prostitute</a:t>
            </a:r>
          </a:p>
        </p:txBody>
      </p:sp>
      <p:sp>
        <p:nvSpPr>
          <p:cNvPr id="46" name="Shape 46"/>
          <p:cNvSpPr/>
          <p:nvPr>
            <p:ph type="body" idx="1"/>
          </p:nvPr>
        </p:nvSpPr>
        <p:spPr>
          <a:xfrm>
            <a:off x="1155127" y="587632"/>
            <a:ext cx="11430001" cy="11079040"/>
          </a:xfrm>
          <a:prstGeom prst="rect">
            <a:avLst/>
          </a:prstGeom>
        </p:spPr>
        <p:txBody>
          <a:bodyPr/>
          <a:lstStyle/>
          <a:p>
            <a:pPr lvl="0" marL="0" marR="673100" indent="0" defTabSz="457200">
              <a:lnSpc>
                <a:spcPct val="150000"/>
              </a:lnSpc>
              <a:spcBef>
                <a:spcPts val="0"/>
              </a:spcBef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3A3C3F"/>
                </a:solidFill>
                <a:latin typeface="Times"/>
                <a:ea typeface="Times"/>
                <a:cs typeface="Times"/>
                <a:sym typeface="Times"/>
              </a:rPr>
              <a:t>God sends Hosea to the slave market to buy Gomer.</a:t>
            </a:r>
            <a:endParaRPr b="1" sz="3600">
              <a:solidFill>
                <a:srgbClr val="3A3C3F"/>
              </a:solidFill>
              <a:latin typeface="Times"/>
              <a:ea typeface="Times"/>
              <a:cs typeface="Times"/>
              <a:sym typeface="Times"/>
            </a:endParaRPr>
          </a:p>
          <a:p>
            <a:pPr lvl="0" marL="0" marR="673100" indent="0" defTabSz="457200">
              <a:lnSpc>
                <a:spcPct val="150000"/>
              </a:lnSpc>
              <a:spcBef>
                <a:spcPts val="0"/>
              </a:spcBef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endParaRPr b="1" sz="3600">
              <a:solidFill>
                <a:srgbClr val="3A3C3F"/>
              </a:solidFill>
              <a:latin typeface="Times"/>
              <a:ea typeface="Times"/>
              <a:cs typeface="Times"/>
              <a:sym typeface="Times"/>
            </a:endParaRPr>
          </a:p>
          <a:p>
            <a:pPr lvl="0" marL="0" marR="673100" indent="0" defTabSz="457200">
              <a:lnSpc>
                <a:spcPct val="150000"/>
              </a:lnSpc>
              <a:spcBef>
                <a:spcPts val="0"/>
              </a:spcBef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3A3C3F"/>
                </a:solidFill>
                <a:latin typeface="Times"/>
                <a:ea typeface="Times"/>
                <a:cs typeface="Times"/>
                <a:sym typeface="Times"/>
              </a:rPr>
              <a:t>After buying Gomer, Hosea says I want to be your husband, not your master. </a:t>
            </a:r>
            <a:endParaRPr b="1" sz="3600">
              <a:solidFill>
                <a:srgbClr val="3A3C3F"/>
              </a:solidFill>
              <a:latin typeface="Times"/>
              <a:ea typeface="Times"/>
              <a:cs typeface="Times"/>
              <a:sym typeface="Times"/>
            </a:endParaRPr>
          </a:p>
          <a:p>
            <a:pPr lvl="0" marL="0" marR="673100" indent="0" defTabSz="457200">
              <a:lnSpc>
                <a:spcPct val="150000"/>
              </a:lnSpc>
              <a:spcBef>
                <a:spcPts val="0"/>
              </a:spcBef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endParaRPr b="1" sz="3600">
              <a:solidFill>
                <a:srgbClr val="3A3C3F"/>
              </a:solidFill>
              <a:latin typeface="Times"/>
              <a:ea typeface="Times"/>
              <a:cs typeface="Times"/>
              <a:sym typeface="Times"/>
            </a:endParaRPr>
          </a:p>
          <a:p>
            <a:pPr lvl="0" marL="0" marR="673100" indent="0" defTabSz="457200">
              <a:lnSpc>
                <a:spcPct val="150000"/>
              </a:lnSpc>
              <a:spcBef>
                <a:spcPts val="0"/>
              </a:spcBef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3A3C3F"/>
                </a:solidFill>
                <a:latin typeface="Times"/>
                <a:ea typeface="Times"/>
                <a:cs typeface="Times"/>
                <a:sym typeface="Times"/>
              </a:rPr>
              <a:t>I want you to be my wife, not my slave.</a:t>
            </a:r>
          </a:p>
        </p:txBody>
      </p:sp>
      <p:pic>
        <p:nvPicPr>
          <p:cNvPr id="47" name="33A01D5C-DE73-47ED-B1C7-12F193A1833E-L0-00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29318" y="8858476"/>
            <a:ext cx="2065500" cy="688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xfrm>
            <a:off x="787400" y="580371"/>
            <a:ext cx="11430000" cy="8456971"/>
          </a:xfrm>
          <a:prstGeom prst="rect">
            <a:avLst/>
          </a:prstGeom>
        </p:spPr>
        <p:txBody>
          <a:bodyPr/>
          <a:lstStyle>
            <a:lvl1pPr marR="673100" algn="l" defTabSz="457200">
              <a:lnSpc>
                <a:spcPct val="150000"/>
              </a:lnSpc>
              <a:defRPr b="1" sz="42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 lvl="0">
              <a:defRPr b="0" sz="1800">
                <a:effectLst/>
              </a:defRPr>
            </a:pPr>
            <a:r>
              <a:rPr b="1" sz="4200"/>
              <a:t>Hosea 2: 14 to 16 : “Therefore I am now going to allure her; I will lead her into the desert and speak tenderly to her. There I will give her back her vineyards, and will make the Valley of Achor a door of Hope. In that day, declares the Lord, you will call me 'My husband,' and you will no longer call me 'my master".</a:t>
            </a:r>
            <a:endParaRPr b="1" sz="4200"/>
          </a:p>
        </p:txBody>
      </p:sp>
      <p:pic>
        <p:nvPicPr>
          <p:cNvPr id="50" name="33A01D5C-DE73-47ED-B1C7-12F193A1833E-L0-00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29318" y="8858476"/>
            <a:ext cx="2065500" cy="688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03097">
              <a:defRPr b="1" sz="6900">
                <a:solidFill>
                  <a:srgbClr val="000000"/>
                </a:solidFill>
                <a:effectLst>
                  <a:outerShdw sx="100000" sy="100000" kx="0" ky="0" algn="b" rotWithShape="0" blurRad="26289" dist="35052" dir="3000000">
                    <a:srgbClr val="FFFFFF">
                      <a:alpha val="60000"/>
                    </a:srgbClr>
                  </a:outerShdw>
                </a:effectLst>
              </a:defRPr>
            </a:lvl1pPr>
          </a:lstStyle>
          <a:p>
            <a:pPr lvl="0">
              <a:defRPr b="0" sz="1800">
                <a:effectLst/>
              </a:defRPr>
            </a:pPr>
            <a:r>
              <a:rPr b="1" sz="6900">
                <a:effectLst>
                  <a:outerShdw sx="100000" sy="100000" kx="0" ky="0" algn="b" rotWithShape="0" blurRad="26289" dist="35052" dir="3000000">
                    <a:srgbClr val="FFFFFF">
                      <a:alpha val="60000"/>
                    </a:srgbClr>
                  </a:outerShdw>
                </a:effectLst>
              </a:rPr>
              <a:t>1) God often does His makeover in the spa of suffering</a:t>
            </a:r>
          </a:p>
        </p:txBody>
      </p:sp>
      <p:pic>
        <p:nvPicPr>
          <p:cNvPr id="53" name="33A01D5C-DE73-47ED-B1C7-12F193A1833E-L0-00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29318" y="8858476"/>
            <a:ext cx="2065500" cy="688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title"/>
          </p:nvPr>
        </p:nvSpPr>
        <p:spPr>
          <a:xfrm>
            <a:off x="787400" y="1845680"/>
            <a:ext cx="11430000" cy="4618620"/>
          </a:xfrm>
          <a:prstGeom prst="rect">
            <a:avLst/>
          </a:prstGeom>
        </p:spPr>
        <p:txBody>
          <a:bodyPr/>
          <a:lstStyle/>
          <a:p>
            <a:pPr lvl="0" marR="390397" algn="l" defTabSz="265175">
              <a:lnSpc>
                <a:spcPct val="150000"/>
              </a:lnSpc>
              <a:defRPr sz="1800">
                <a:solidFill>
                  <a:srgbClr val="000000"/>
                </a:solidFill>
                <a:effectLst/>
              </a:defRPr>
            </a:pPr>
            <a:endParaRPr b="1" sz="4871">
              <a:latin typeface="Times"/>
              <a:ea typeface="Times"/>
              <a:cs typeface="Times"/>
              <a:sym typeface="Times"/>
            </a:endParaRPr>
          </a:p>
          <a:p>
            <a:pPr lvl="0" marL="265175" marR="390397" indent="-132587" algn="l" defTabSz="265175">
              <a:lnSpc>
                <a:spcPct val="150000"/>
              </a:lnSpc>
              <a:defRPr sz="1800">
                <a:solidFill>
                  <a:srgbClr val="000000"/>
                </a:solidFill>
                <a:effectLst/>
              </a:defRPr>
            </a:pPr>
            <a:r>
              <a:rPr b="1" sz="4871">
                <a:latin typeface="Times"/>
                <a:ea typeface="Times"/>
                <a:cs typeface="Times"/>
                <a:sym typeface="Times"/>
              </a:rPr>
              <a:t>VERSE 14: “Therefore I am now going to allure her; I will lead her into the desert and speak tenderly to her.”</a:t>
            </a:r>
          </a:p>
        </p:txBody>
      </p:sp>
      <p:pic>
        <p:nvPicPr>
          <p:cNvPr id="56" name="33A01D5C-DE73-47ED-B1C7-12F193A1833E-L0-00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29318" y="8858476"/>
            <a:ext cx="2065500" cy="688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03097">
              <a:defRPr b="1" sz="6900">
                <a:effectLst>
                  <a:outerShdw sx="100000" sy="100000" kx="0" ky="0" algn="b" rotWithShape="0" blurRad="26289" dist="35052" dir="3000000">
                    <a:srgbClr val="FFFFFF">
                      <a:alpha val="60000"/>
                    </a:srgbClr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900">
                <a:solidFill>
                  <a:srgbClr val="515151"/>
                </a:solidFill>
                <a:effectLst>
                  <a:outerShdw sx="100000" sy="100000" kx="0" ky="0" algn="b" rotWithShape="0" blurRad="26289" dist="35052" dir="3000000">
                    <a:srgbClr val="FFFFFF">
                      <a:alpha val="60000"/>
                    </a:srgbClr>
                  </a:outerShdw>
                </a:effectLst>
              </a:rPr>
              <a:t>Often, it is only in the spa of suffering that we give our full attention to God</a:t>
            </a:r>
          </a:p>
        </p:txBody>
      </p:sp>
      <p:pic>
        <p:nvPicPr>
          <p:cNvPr id="59" name="33A01D5C-DE73-47ED-B1C7-12F193A1833E-L0-00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29318" y="8883876"/>
            <a:ext cx="2065500" cy="688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Formal">
  <a:themeElements>
    <a:clrScheme name="Formal">
      <a:dk1>
        <a:srgbClr val="515151"/>
      </a:dk1>
      <a:lt1>
        <a:srgbClr val="002951"/>
      </a:lt1>
      <a:dk2>
        <a:srgbClr val="53585F"/>
      </a:dk2>
      <a:lt2>
        <a:srgbClr val="DCDEE0"/>
      </a:lt2>
      <a:accent1>
        <a:srgbClr val="6789BA"/>
      </a:accent1>
      <a:accent2>
        <a:srgbClr val="77965C"/>
      </a:accent2>
      <a:accent3>
        <a:srgbClr val="E3B43D"/>
      </a:accent3>
      <a:accent4>
        <a:srgbClr val="D77B43"/>
      </a:accent4>
      <a:accent5>
        <a:srgbClr val="C25756"/>
      </a:accent5>
      <a:accent6>
        <a:srgbClr val="876390"/>
      </a:accent6>
      <a:hlink>
        <a:srgbClr val="0000FF"/>
      </a:hlink>
      <a:folHlink>
        <a:srgbClr val="FF00FF"/>
      </a:folHlink>
    </a:clrScheme>
    <a:fontScheme name="Formal">
      <a:majorFont>
        <a:latin typeface="Cochin"/>
        <a:ea typeface="Cochin"/>
        <a:cs typeface="Cochin"/>
      </a:majorFont>
      <a:minorFont>
        <a:latin typeface="Cochin"/>
        <a:ea typeface="Cochin"/>
        <a:cs typeface="Cochin"/>
      </a:minorFont>
    </a:fontScheme>
    <a:fmtScheme name="Fo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3D3E3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515151"/>
            </a:solidFill>
            <a:effectLst/>
            <a:uFillTx/>
            <a:latin typeface="+mn-lt"/>
            <a:ea typeface="+mn-ea"/>
            <a:cs typeface="+mn-cs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Formal">
  <a:themeElements>
    <a:clrScheme name="Form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6789BA"/>
      </a:accent1>
      <a:accent2>
        <a:srgbClr val="77965C"/>
      </a:accent2>
      <a:accent3>
        <a:srgbClr val="E3B43D"/>
      </a:accent3>
      <a:accent4>
        <a:srgbClr val="D77B43"/>
      </a:accent4>
      <a:accent5>
        <a:srgbClr val="C25756"/>
      </a:accent5>
      <a:accent6>
        <a:srgbClr val="876390"/>
      </a:accent6>
      <a:hlink>
        <a:srgbClr val="0000FF"/>
      </a:hlink>
      <a:folHlink>
        <a:srgbClr val="FF00FF"/>
      </a:folHlink>
    </a:clrScheme>
    <a:fontScheme name="Formal">
      <a:majorFont>
        <a:latin typeface="Cochin"/>
        <a:ea typeface="Cochin"/>
        <a:cs typeface="Cochin"/>
      </a:majorFont>
      <a:minorFont>
        <a:latin typeface="Cochin"/>
        <a:ea typeface="Cochin"/>
        <a:cs typeface="Cochin"/>
      </a:minorFont>
    </a:fontScheme>
    <a:fmtScheme name="Fo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3D3E3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515151"/>
            </a:solidFill>
            <a:effectLst/>
            <a:uFillTx/>
            <a:latin typeface="+mn-lt"/>
            <a:ea typeface="+mn-ea"/>
            <a:cs typeface="+mn-cs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