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b="def" i="def"/>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b="def" i="def"/>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b="def" i="def"/>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ph type="sldImg"/>
          </p:nvPr>
        </p:nvSpPr>
        <p:spPr>
          <a:xfrm>
            <a:off x="1143000" y="685800"/>
            <a:ext cx="4572000" cy="3429000"/>
          </a:xfrm>
          <a:prstGeom prst="rect">
            <a:avLst/>
          </a:prstGeom>
        </p:spPr>
        <p:txBody>
          <a:bodyPr/>
          <a:lstStyle/>
          <a:p>
            <a:pPr/>
          </a:p>
        </p:txBody>
      </p:sp>
      <p:sp>
        <p:nvSpPr>
          <p:cNvPr id="186" name="Shape 18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660400" y="4292600"/>
            <a:ext cx="11684000" cy="2222500"/>
          </a:xfrm>
          <a:prstGeom prst="rect">
            <a:avLst/>
          </a:prstGeom>
        </p:spPr>
        <p:txBody>
          <a:bodyPr/>
          <a:lstStyle>
            <a:lvl1pPr>
              <a:defRPr spc="992" sz="6200"/>
            </a:lvl1pPr>
          </a:lstStyle>
          <a:p>
            <a:pPr/>
            <a:r>
              <a:t>Title Text</a:t>
            </a:r>
          </a:p>
        </p:txBody>
      </p:sp>
      <p:sp>
        <p:nvSpPr>
          <p:cNvPr id="12" name="Shape 12"/>
          <p:cNvSpPr/>
          <p:nvPr>
            <p:ph type="body" sz="quarter" idx="1"/>
          </p:nvPr>
        </p:nvSpPr>
        <p:spPr>
          <a:xfrm>
            <a:off x="660400" y="3416300"/>
            <a:ext cx="11684000" cy="889000"/>
          </a:xfrm>
          <a:prstGeom prst="rect">
            <a:avLst/>
          </a:prstGeom>
        </p:spPr>
        <p:txBody>
          <a:bodyPr anchor="b"/>
          <a:lstStyle>
            <a:lvl1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93" name="Shape 93"/>
          <p:cNvSpPr/>
          <p:nvPr>
            <p:ph type="pic" sz="half" idx="13"/>
          </p:nvPr>
        </p:nvSpPr>
        <p:spPr>
          <a:xfrm>
            <a:off x="6502400" y="4879052"/>
            <a:ext cx="6502400" cy="4876801"/>
          </a:xfrm>
          <a:prstGeom prst="rect">
            <a:avLst/>
          </a:prstGeom>
        </p:spPr>
        <p:txBody>
          <a:bodyPr lIns="91439" tIns="45719" rIns="91439" bIns="45719" anchor="t">
            <a:noAutofit/>
          </a:bodyPr>
          <a:lstStyle/>
          <a:p>
            <a:pPr/>
          </a:p>
        </p:txBody>
      </p:sp>
      <p:sp>
        <p:nvSpPr>
          <p:cNvPr id="94" name="Shape 94"/>
          <p:cNvSpPr/>
          <p:nvPr>
            <p:ph type="pic" sz="half" idx="14"/>
          </p:nvPr>
        </p:nvSpPr>
        <p:spPr>
          <a:xfrm>
            <a:off x="6502400" y="0"/>
            <a:ext cx="6502400" cy="4876800"/>
          </a:xfrm>
          <a:prstGeom prst="rect">
            <a:avLst/>
          </a:prstGeom>
        </p:spPr>
        <p:txBody>
          <a:bodyPr lIns="91439" tIns="45719" rIns="91439" bIns="45719" anchor="t">
            <a:noAutofit/>
          </a:bodyPr>
          <a:lstStyle/>
          <a:p>
            <a:pPr/>
          </a:p>
        </p:txBody>
      </p:sp>
      <p:sp>
        <p:nvSpPr>
          <p:cNvPr id="95" name="Shape 95"/>
          <p:cNvSpPr/>
          <p:nvPr>
            <p:ph type="pic" idx="15"/>
          </p:nvPr>
        </p:nvSpPr>
        <p:spPr>
          <a:xfrm>
            <a:off x="0" y="0"/>
            <a:ext cx="6502400" cy="9753600"/>
          </a:xfrm>
          <a:prstGeom prst="rect">
            <a:avLst/>
          </a:prstGeom>
        </p:spPr>
        <p:txBody>
          <a:bodyPr lIns="91439" tIns="45719" rIns="91439" bIns="45719" anchor="t">
            <a:noAutofit/>
          </a:bodyPr>
          <a:lstStyle/>
          <a:p>
            <a:pPr/>
          </a:p>
        </p:txBody>
      </p:sp>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03" name="Shape 103"/>
          <p:cNvSpPr/>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04" name="Shape 104"/>
          <p:cNvSpPr/>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pPr/>
            <a:r>
              <a:t>“Type a quote here.” </a:t>
            </a: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hoto">
    <p:spTree>
      <p:nvGrpSpPr>
        <p:cNvPr id="1" name=""/>
        <p:cNvGrpSpPr/>
        <p:nvPr/>
      </p:nvGrpSpPr>
      <p:grpSpPr>
        <a:xfrm>
          <a:off x="0" y="0"/>
          <a:ext cx="0" cy="0"/>
          <a:chOff x="0" y="0"/>
          <a:chExt cx="0" cy="0"/>
        </a:xfrm>
      </p:grpSpPr>
      <p:sp>
        <p:nvSpPr>
          <p:cNvPr id="112" name="Shape 112"/>
          <p:cNvSpPr/>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13" name="Shape 113"/>
          <p:cNvSpPr/>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pPr/>
            <a:r>
              <a:t>“Type a quote here.” </a:t>
            </a:r>
          </a:p>
        </p:txBody>
      </p:sp>
      <p:sp>
        <p:nvSpPr>
          <p:cNvPr id="114" name="Shape 114"/>
          <p:cNvSpPr/>
          <p:nvPr>
            <p:ph type="pic" idx="15"/>
          </p:nvPr>
        </p:nvSpPr>
        <p:spPr>
          <a:xfrm>
            <a:off x="-19050" y="3613150"/>
            <a:ext cx="13004800" cy="6134100"/>
          </a:xfrm>
          <a:prstGeom prst="rect">
            <a:avLst/>
          </a:prstGeom>
        </p:spPr>
        <p:txBody>
          <a:bodyPr lIns="91439" tIns="45719" rIns="91439" bIns="45719" anchor="t">
            <a:noAutofit/>
          </a:bodyPr>
          <a:lstStyle/>
          <a:p>
            <a:pPr/>
          </a:p>
        </p:txBody>
      </p:sp>
      <p:sp>
        <p:nvSpPr>
          <p:cNvPr id="115" name="Shape 11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22" name="Shape 12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23" name="Shape 1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30" name="Shape 1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solidFill>
          <a:srgbClr val="FFFFFF"/>
        </a:solidFill>
      </p:bgPr>
    </p:bg>
    <p:spTree>
      <p:nvGrpSpPr>
        <p:cNvPr id="1" name=""/>
        <p:cNvGrpSpPr/>
        <p:nvPr/>
      </p:nvGrpSpPr>
      <p:grpSpPr>
        <a:xfrm>
          <a:off x="0" y="0"/>
          <a:ext cx="0" cy="0"/>
          <a:chOff x="0" y="0"/>
          <a:chExt cx="0" cy="0"/>
        </a:xfrm>
      </p:grpSpPr>
      <p:sp>
        <p:nvSpPr>
          <p:cNvPr id="137" name="Shape 137"/>
          <p:cNvSpPr/>
          <p:nvPr>
            <p:ph type="title"/>
          </p:nvPr>
        </p:nvSpPr>
        <p:spPr>
          <a:xfrm>
            <a:off x="952500" y="444500"/>
            <a:ext cx="11099800" cy="2159000"/>
          </a:xfrm>
          <a:prstGeom prst="rect">
            <a:avLst/>
          </a:prstGeom>
        </p:spPr>
        <p:txBody>
          <a:bodyPr anchor="ctr"/>
          <a:lstStyle>
            <a:lvl1pPr algn="ctr">
              <a:defRPr cap="none" spc="0" sz="8000">
                <a:solidFill>
                  <a:srgbClr val="000000"/>
                </a:solidFill>
                <a:latin typeface="Helvetica Light"/>
                <a:ea typeface="Helvetica Light"/>
                <a:cs typeface="Helvetica Light"/>
                <a:sym typeface="Helvetica Light"/>
              </a:defRPr>
            </a:lvl1pPr>
          </a:lstStyle>
          <a:p>
            <a:pPr/>
            <a:r>
              <a:t>Title Text</a:t>
            </a:r>
          </a:p>
        </p:txBody>
      </p:sp>
      <p:sp>
        <p:nvSpPr>
          <p:cNvPr id="138" name="Shape 138"/>
          <p:cNvSpPr/>
          <p:nvPr>
            <p:ph type="sldNum" sz="quarter" idx="2"/>
          </p:nvPr>
        </p:nvSpPr>
        <p:spPr>
          <a:xfrm>
            <a:off x="6311798" y="9251950"/>
            <a:ext cx="368504" cy="381000"/>
          </a:xfrm>
          <a:prstGeom prst="rect">
            <a:avLst/>
          </a:prstGeom>
        </p:spPr>
        <p:txBody>
          <a:bodyPr/>
          <a:lstStyle>
            <a:lvl1pPr>
              <a:defRPr>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145" name="Shape 145"/>
          <p:cNvSpPr/>
          <p:nvPr>
            <p:ph type="title"/>
          </p:nvPr>
        </p:nvSpPr>
        <p:spPr>
          <a:xfrm>
            <a:off x="975359" y="2623540"/>
            <a:ext cx="11054082" cy="2903501"/>
          </a:xfrm>
          <a:prstGeom prst="rect">
            <a:avLst/>
          </a:prstGeom>
        </p:spPr>
        <p:txBody>
          <a:bodyPr lIns="64987" tIns="64987" rIns="64987" bIns="64987" anchor="ctr">
            <a:noAutofit/>
          </a:bodyPr>
          <a:lstStyle>
            <a:lvl1pPr algn="ctr" defTabSz="1300480">
              <a:defRPr cap="none" spc="0" sz="6200">
                <a:latin typeface="Calibri"/>
                <a:ea typeface="Calibri"/>
                <a:cs typeface="Calibri"/>
                <a:sym typeface="Calibri"/>
              </a:defRPr>
            </a:lvl1pPr>
          </a:lstStyle>
          <a:p>
            <a:pPr/>
            <a:r>
              <a:t>Title Text</a:t>
            </a:r>
          </a:p>
        </p:txBody>
      </p:sp>
      <p:sp>
        <p:nvSpPr>
          <p:cNvPr id="146" name="Shape 146"/>
          <p:cNvSpPr/>
          <p:nvPr>
            <p:ph type="body" sz="half" idx="1"/>
          </p:nvPr>
        </p:nvSpPr>
        <p:spPr>
          <a:xfrm>
            <a:off x="1950720" y="5527039"/>
            <a:ext cx="9103360" cy="4226561"/>
          </a:xfrm>
          <a:prstGeom prst="rect">
            <a:avLst/>
          </a:prstGeom>
        </p:spPr>
        <p:txBody>
          <a:bodyPr lIns="64987" tIns="64987" rIns="64987" bIns="64987" anchor="t">
            <a:noAutofit/>
          </a:bodyPr>
          <a:lstStyle>
            <a:lvl1pPr marL="0" indent="0" algn="ctr" defTabSz="1300480">
              <a:spcBef>
                <a:spcPts val="1000"/>
              </a:spcBef>
              <a:buClrTx/>
              <a:buSzTx/>
              <a:buNone/>
              <a:defRPr sz="4400">
                <a:latin typeface="Calibri"/>
                <a:ea typeface="Calibri"/>
                <a:cs typeface="Calibri"/>
                <a:sym typeface="Calibri"/>
              </a:defRPr>
            </a:lvl1pPr>
            <a:lvl2pPr marL="0" indent="456939" algn="ctr" defTabSz="1300480">
              <a:spcBef>
                <a:spcPts val="1000"/>
              </a:spcBef>
              <a:buClrTx/>
              <a:buSzTx/>
              <a:buNone/>
              <a:defRPr sz="4400">
                <a:latin typeface="Calibri"/>
                <a:ea typeface="Calibri"/>
                <a:cs typeface="Calibri"/>
                <a:sym typeface="Calibri"/>
              </a:defRPr>
            </a:lvl2pPr>
            <a:lvl3pPr marL="0" indent="913882" algn="ctr" defTabSz="1300480">
              <a:spcBef>
                <a:spcPts val="1000"/>
              </a:spcBef>
              <a:buClrTx/>
              <a:buSzTx/>
              <a:buNone/>
              <a:defRPr sz="4400">
                <a:latin typeface="Calibri"/>
                <a:ea typeface="Calibri"/>
                <a:cs typeface="Calibri"/>
                <a:sym typeface="Calibri"/>
              </a:defRPr>
            </a:lvl3pPr>
            <a:lvl4pPr marL="0" indent="1370829" algn="ctr" defTabSz="1300480">
              <a:spcBef>
                <a:spcPts val="1000"/>
              </a:spcBef>
              <a:buClrTx/>
              <a:buSzTx/>
              <a:buNone/>
              <a:defRPr sz="4400">
                <a:latin typeface="Calibri"/>
                <a:ea typeface="Calibri"/>
                <a:cs typeface="Calibri"/>
                <a:sym typeface="Calibri"/>
              </a:defRPr>
            </a:lvl4pPr>
            <a:lvl5pPr marL="0" indent="1827771" algn="ctr" defTabSz="1300480">
              <a:spcBef>
                <a:spcPts val="1000"/>
              </a:spcBef>
              <a:buClrTx/>
              <a:buSzTx/>
              <a:buNone/>
              <a:defRPr sz="4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47" name="Shape 147"/>
          <p:cNvSpPr/>
          <p:nvPr>
            <p:ph type="sldNum" sz="quarter" idx="2"/>
          </p:nvPr>
        </p:nvSpPr>
        <p:spPr>
          <a:xfrm>
            <a:off x="9320107" y="9114165"/>
            <a:ext cx="3034454" cy="371275"/>
          </a:xfrm>
          <a:prstGeom prst="rect">
            <a:avLst/>
          </a:prstGeom>
        </p:spPr>
        <p:txBody>
          <a:bodyPr wrap="square" lIns="64987" tIns="64987" rIns="64987" bIns="64987" anchor="ctr"/>
          <a:lstStyle>
            <a:lvl1pPr algn="r" defTabSz="1300480">
              <a:defRPr sz="1600">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154" name="Shape 154"/>
          <p:cNvSpPr/>
          <p:nvPr>
            <p:ph type="body" idx="1"/>
          </p:nvPr>
        </p:nvSpPr>
        <p:spPr>
          <a:xfrm>
            <a:off x="1270014" y="1270014"/>
            <a:ext cx="10464803" cy="7213602"/>
          </a:xfrm>
          <a:prstGeom prst="rect">
            <a:avLst/>
          </a:prstGeom>
        </p:spPr>
        <p:txBody>
          <a:bodyPr lIns="0" tIns="0" rIns="0" bIns="0"/>
          <a:lstStyle>
            <a:lvl1pPr marL="376823" indent="-376823" defTabSz="583880">
              <a:spcBef>
                <a:spcPts val="4100"/>
              </a:spcBef>
              <a:buClrTx/>
              <a:buSzPct val="100000"/>
              <a:defRPr sz="3800">
                <a:solidFill>
                  <a:srgbClr val="000000"/>
                </a:solidFill>
                <a:latin typeface="Helvetica Light"/>
                <a:ea typeface="Helvetica Light"/>
                <a:cs typeface="Helvetica Light"/>
                <a:sym typeface="Helvetica Light"/>
              </a:defRPr>
            </a:lvl1pPr>
            <a:lvl2pPr marL="644566" indent="-376823" defTabSz="583880">
              <a:spcBef>
                <a:spcPts val="4100"/>
              </a:spcBef>
              <a:buClrTx/>
              <a:buSzPct val="100000"/>
              <a:defRPr sz="3800">
                <a:solidFill>
                  <a:srgbClr val="000000"/>
                </a:solidFill>
                <a:latin typeface="Helvetica Light"/>
                <a:ea typeface="Helvetica Light"/>
                <a:cs typeface="Helvetica Light"/>
                <a:sym typeface="Helvetica Light"/>
              </a:defRPr>
            </a:lvl2pPr>
            <a:lvl3pPr marL="912313" indent="-376823" defTabSz="583880">
              <a:spcBef>
                <a:spcPts val="4100"/>
              </a:spcBef>
              <a:buClrTx/>
              <a:buSzPct val="100000"/>
              <a:defRPr sz="3800">
                <a:solidFill>
                  <a:srgbClr val="000000"/>
                </a:solidFill>
                <a:latin typeface="Helvetica Light"/>
                <a:ea typeface="Helvetica Light"/>
                <a:cs typeface="Helvetica Light"/>
                <a:sym typeface="Helvetica Light"/>
              </a:defRPr>
            </a:lvl3pPr>
            <a:lvl4pPr marL="1180054" indent="-376823" defTabSz="583880">
              <a:spcBef>
                <a:spcPts val="4100"/>
              </a:spcBef>
              <a:buClrTx/>
              <a:buSzPct val="100000"/>
              <a:defRPr sz="3800">
                <a:solidFill>
                  <a:srgbClr val="000000"/>
                </a:solidFill>
                <a:latin typeface="Helvetica Light"/>
                <a:ea typeface="Helvetica Light"/>
                <a:cs typeface="Helvetica Light"/>
                <a:sym typeface="Helvetica Light"/>
              </a:defRPr>
            </a:lvl4pPr>
            <a:lvl5pPr marL="1447799" indent="-376823" defTabSz="583880">
              <a:spcBef>
                <a:spcPts val="4100"/>
              </a:spcBef>
              <a:buClrTx/>
              <a:buSzPct val="100000"/>
              <a:defRPr sz="38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55" name="Shape 155"/>
          <p:cNvSpPr/>
          <p:nvPr>
            <p:ph type="sldNum" sz="quarter" idx="2"/>
          </p:nvPr>
        </p:nvSpPr>
        <p:spPr>
          <a:xfrm>
            <a:off x="9320107" y="8779792"/>
            <a:ext cx="3034454" cy="520701"/>
          </a:xfrm>
          <a:prstGeom prst="rect">
            <a:avLst/>
          </a:prstGeom>
        </p:spPr>
        <p:txBody>
          <a:bodyPr wrap="square" lIns="64987" tIns="64987" rIns="64987" bIns="64987" anchor="ctr"/>
          <a:lstStyle>
            <a:lvl1pPr algn="r" defTabSz="1300480">
              <a:defRPr sz="1600">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162" name="Shape 162"/>
          <p:cNvSpPr/>
          <p:nvPr>
            <p:ph type="body" idx="1"/>
          </p:nvPr>
        </p:nvSpPr>
        <p:spPr>
          <a:xfrm>
            <a:off x="1270010" y="1270010"/>
            <a:ext cx="10464802" cy="7213601"/>
          </a:xfrm>
          <a:prstGeom prst="rect">
            <a:avLst/>
          </a:prstGeom>
        </p:spPr>
        <p:txBody>
          <a:bodyPr lIns="0" tIns="0" rIns="0" bIns="0"/>
          <a:lstStyle>
            <a:lvl1pPr marL="376881" indent="-376881" defTabSz="583970">
              <a:spcBef>
                <a:spcPts val="4100"/>
              </a:spcBef>
              <a:buClrTx/>
              <a:buSzPct val="100000"/>
              <a:defRPr sz="3800">
                <a:solidFill>
                  <a:srgbClr val="000000"/>
                </a:solidFill>
                <a:latin typeface="Helvetica Light"/>
                <a:ea typeface="Helvetica Light"/>
                <a:cs typeface="Helvetica Light"/>
                <a:sym typeface="Helvetica Light"/>
              </a:defRPr>
            </a:lvl1pPr>
            <a:lvl2pPr marL="644666" indent="-376881" defTabSz="583970">
              <a:spcBef>
                <a:spcPts val="4100"/>
              </a:spcBef>
              <a:buClrTx/>
              <a:buSzPct val="100000"/>
              <a:defRPr sz="3800">
                <a:solidFill>
                  <a:srgbClr val="000000"/>
                </a:solidFill>
                <a:latin typeface="Helvetica Light"/>
                <a:ea typeface="Helvetica Light"/>
                <a:cs typeface="Helvetica Light"/>
                <a:sym typeface="Helvetica Light"/>
              </a:defRPr>
            </a:lvl2pPr>
            <a:lvl3pPr marL="912453" indent="-376881" defTabSz="583970">
              <a:spcBef>
                <a:spcPts val="4100"/>
              </a:spcBef>
              <a:buClrTx/>
              <a:buSzPct val="100000"/>
              <a:defRPr sz="3800">
                <a:solidFill>
                  <a:srgbClr val="000000"/>
                </a:solidFill>
                <a:latin typeface="Helvetica Light"/>
                <a:ea typeface="Helvetica Light"/>
                <a:cs typeface="Helvetica Light"/>
                <a:sym typeface="Helvetica Light"/>
              </a:defRPr>
            </a:lvl3pPr>
            <a:lvl4pPr marL="1180236" indent="-376881" defTabSz="583970">
              <a:spcBef>
                <a:spcPts val="4100"/>
              </a:spcBef>
              <a:buClrTx/>
              <a:buSzPct val="100000"/>
              <a:defRPr sz="3800">
                <a:solidFill>
                  <a:srgbClr val="000000"/>
                </a:solidFill>
                <a:latin typeface="Helvetica Light"/>
                <a:ea typeface="Helvetica Light"/>
                <a:cs typeface="Helvetica Light"/>
                <a:sym typeface="Helvetica Light"/>
              </a:defRPr>
            </a:lvl4pPr>
            <a:lvl5pPr marL="1448022" indent="-376881" defTabSz="583970">
              <a:spcBef>
                <a:spcPts val="4100"/>
              </a:spcBef>
              <a:buClrTx/>
              <a:buSzPct val="100000"/>
              <a:defRPr sz="38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63" name="Shape 163"/>
          <p:cNvSpPr/>
          <p:nvPr>
            <p:ph type="sldNum" sz="quarter" idx="2"/>
          </p:nvPr>
        </p:nvSpPr>
        <p:spPr>
          <a:xfrm>
            <a:off x="9320107" y="8779792"/>
            <a:ext cx="3034454" cy="520701"/>
          </a:xfrm>
          <a:prstGeom prst="rect">
            <a:avLst/>
          </a:prstGeom>
        </p:spPr>
        <p:txBody>
          <a:bodyPr wrap="square" lIns="64987" tIns="64987" rIns="64987" bIns="64987" anchor="ctr"/>
          <a:lstStyle>
            <a:lvl1pPr algn="r" defTabSz="1300480">
              <a:defRPr sz="1600">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170" name="Shape 170"/>
          <p:cNvSpPr/>
          <p:nvPr>
            <p:ph type="body" idx="1"/>
          </p:nvPr>
        </p:nvSpPr>
        <p:spPr>
          <a:xfrm>
            <a:off x="1270006" y="1270006"/>
            <a:ext cx="10464802" cy="7213601"/>
          </a:xfrm>
          <a:prstGeom prst="rect">
            <a:avLst/>
          </a:prstGeom>
        </p:spPr>
        <p:txBody>
          <a:bodyPr lIns="0" tIns="0" rIns="0" bIns="0"/>
          <a:lstStyle>
            <a:lvl1pPr marL="376940" indent="-376940" defTabSz="584059">
              <a:spcBef>
                <a:spcPts val="4100"/>
              </a:spcBef>
              <a:buClrTx/>
              <a:buSzPct val="100000"/>
              <a:defRPr sz="3800">
                <a:solidFill>
                  <a:srgbClr val="000000"/>
                </a:solidFill>
                <a:latin typeface="Helvetica Light"/>
                <a:ea typeface="Helvetica Light"/>
                <a:cs typeface="Helvetica Light"/>
                <a:sym typeface="Helvetica Light"/>
              </a:defRPr>
            </a:lvl1pPr>
            <a:lvl2pPr marL="644766" indent="-376940" defTabSz="584059">
              <a:spcBef>
                <a:spcPts val="4100"/>
              </a:spcBef>
              <a:buClrTx/>
              <a:buSzPct val="100000"/>
              <a:defRPr sz="3800">
                <a:solidFill>
                  <a:srgbClr val="000000"/>
                </a:solidFill>
                <a:latin typeface="Helvetica Light"/>
                <a:ea typeface="Helvetica Light"/>
                <a:cs typeface="Helvetica Light"/>
                <a:sym typeface="Helvetica Light"/>
              </a:defRPr>
            </a:lvl2pPr>
            <a:lvl3pPr marL="912593" indent="-376940" defTabSz="584059">
              <a:spcBef>
                <a:spcPts val="4100"/>
              </a:spcBef>
              <a:buClrTx/>
              <a:buSzPct val="100000"/>
              <a:defRPr sz="3800">
                <a:solidFill>
                  <a:srgbClr val="000000"/>
                </a:solidFill>
                <a:latin typeface="Helvetica Light"/>
                <a:ea typeface="Helvetica Light"/>
                <a:cs typeface="Helvetica Light"/>
                <a:sym typeface="Helvetica Light"/>
              </a:defRPr>
            </a:lvl3pPr>
            <a:lvl4pPr marL="1180418" indent="-376940" defTabSz="584059">
              <a:spcBef>
                <a:spcPts val="4100"/>
              </a:spcBef>
              <a:buClrTx/>
              <a:buSzPct val="100000"/>
              <a:defRPr sz="3800">
                <a:solidFill>
                  <a:srgbClr val="000000"/>
                </a:solidFill>
                <a:latin typeface="Helvetica Light"/>
                <a:ea typeface="Helvetica Light"/>
                <a:cs typeface="Helvetica Light"/>
                <a:sym typeface="Helvetica Light"/>
              </a:defRPr>
            </a:lvl4pPr>
            <a:lvl5pPr marL="1448245" indent="-376940" defTabSz="584059">
              <a:spcBef>
                <a:spcPts val="4100"/>
              </a:spcBef>
              <a:buClrTx/>
              <a:buSzPct val="100000"/>
              <a:defRPr sz="38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71" name="Shape 171"/>
          <p:cNvSpPr/>
          <p:nvPr>
            <p:ph type="sldNum" sz="quarter" idx="2"/>
          </p:nvPr>
        </p:nvSpPr>
        <p:spPr>
          <a:xfrm>
            <a:off x="9320107" y="8779792"/>
            <a:ext cx="3034454" cy="520701"/>
          </a:xfrm>
          <a:prstGeom prst="rect">
            <a:avLst/>
          </a:prstGeom>
        </p:spPr>
        <p:txBody>
          <a:bodyPr wrap="square" lIns="64987" tIns="64987" rIns="64987" bIns="64987" anchor="ctr"/>
          <a:lstStyle>
            <a:lvl1pPr algn="r" defTabSz="1300480">
              <a:defRPr sz="1600">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21" name="Shape 21"/>
          <p:cNvSpPr/>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22" name="Shape 22"/>
          <p:cNvSpPr/>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228600">
              <a:spcBef>
                <a:spcPts val="0"/>
              </a:spcBef>
              <a:buClrTx/>
              <a:buSzTx/>
              <a:buNone/>
              <a:defRPr cap="all" spc="384" sz="2400">
                <a:latin typeface="Avenir Book"/>
                <a:ea typeface="Avenir Book"/>
                <a:cs typeface="Avenir Book"/>
                <a:sym typeface="Avenir Book"/>
              </a:defRPr>
            </a:lvl2pPr>
            <a:lvl3pPr marL="0" indent="457200">
              <a:spcBef>
                <a:spcPts val="0"/>
              </a:spcBef>
              <a:buClrTx/>
              <a:buSzTx/>
              <a:buNone/>
              <a:defRPr cap="all" spc="384" sz="2400">
                <a:latin typeface="Avenir Book"/>
                <a:ea typeface="Avenir Book"/>
                <a:cs typeface="Avenir Book"/>
                <a:sym typeface="Avenir Book"/>
              </a:defRPr>
            </a:lvl3pPr>
            <a:lvl4pPr marL="0" indent="685800">
              <a:spcBef>
                <a:spcPts val="0"/>
              </a:spcBef>
              <a:buClrTx/>
              <a:buSzTx/>
              <a:buNone/>
              <a:defRPr cap="all" spc="384" sz="2400">
                <a:latin typeface="Avenir Book"/>
                <a:ea typeface="Avenir Book"/>
                <a:cs typeface="Avenir Book"/>
                <a:sym typeface="Avenir Book"/>
              </a:defRPr>
            </a:lvl4pPr>
            <a:lvl5pPr marL="0" indent="91440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178" name="Shape 178"/>
          <p:cNvSpPr/>
          <p:nvPr>
            <p:ph type="body" idx="1"/>
          </p:nvPr>
        </p:nvSpPr>
        <p:spPr>
          <a:xfrm>
            <a:off x="1270000" y="1270000"/>
            <a:ext cx="10464802" cy="7213601"/>
          </a:xfrm>
          <a:prstGeom prst="rect">
            <a:avLst/>
          </a:prstGeom>
        </p:spPr>
        <p:txBody>
          <a:bodyPr lIns="0" tIns="0" rIns="0" bIns="0"/>
          <a:lstStyle>
            <a:lvl1pPr marL="377017" indent="-377017" defTabSz="584179">
              <a:spcBef>
                <a:spcPts val="4100"/>
              </a:spcBef>
              <a:buClrTx/>
              <a:buSzPct val="100000"/>
              <a:defRPr sz="3800">
                <a:solidFill>
                  <a:srgbClr val="000000"/>
                </a:solidFill>
                <a:latin typeface="Helvetica Light"/>
                <a:ea typeface="Helvetica Light"/>
                <a:cs typeface="Helvetica Light"/>
                <a:sym typeface="Helvetica Light"/>
              </a:defRPr>
            </a:lvl1pPr>
            <a:lvl2pPr marL="644898" indent="-377017" defTabSz="584179">
              <a:spcBef>
                <a:spcPts val="4100"/>
              </a:spcBef>
              <a:buClrTx/>
              <a:buSzPct val="100000"/>
              <a:defRPr sz="3800">
                <a:solidFill>
                  <a:srgbClr val="000000"/>
                </a:solidFill>
                <a:latin typeface="Helvetica Light"/>
                <a:ea typeface="Helvetica Light"/>
                <a:cs typeface="Helvetica Light"/>
                <a:sym typeface="Helvetica Light"/>
              </a:defRPr>
            </a:lvl2pPr>
            <a:lvl3pPr marL="912779" indent="-377017" defTabSz="584179">
              <a:spcBef>
                <a:spcPts val="4100"/>
              </a:spcBef>
              <a:buClrTx/>
              <a:buSzPct val="100000"/>
              <a:defRPr sz="3800">
                <a:solidFill>
                  <a:srgbClr val="000000"/>
                </a:solidFill>
                <a:latin typeface="Helvetica Light"/>
                <a:ea typeface="Helvetica Light"/>
                <a:cs typeface="Helvetica Light"/>
                <a:sym typeface="Helvetica Light"/>
              </a:defRPr>
            </a:lvl3pPr>
            <a:lvl4pPr marL="1180660" indent="-377017" defTabSz="584179">
              <a:spcBef>
                <a:spcPts val="4100"/>
              </a:spcBef>
              <a:buClrTx/>
              <a:buSzPct val="100000"/>
              <a:defRPr sz="3800">
                <a:solidFill>
                  <a:srgbClr val="000000"/>
                </a:solidFill>
                <a:latin typeface="Helvetica Light"/>
                <a:ea typeface="Helvetica Light"/>
                <a:cs typeface="Helvetica Light"/>
                <a:sym typeface="Helvetica Light"/>
              </a:defRPr>
            </a:lvl4pPr>
            <a:lvl5pPr marL="1448542" indent="-377017" defTabSz="584179">
              <a:spcBef>
                <a:spcPts val="4100"/>
              </a:spcBef>
              <a:buClrTx/>
              <a:buSzPct val="100000"/>
              <a:defRPr sz="38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79" name="Shape 179"/>
          <p:cNvSpPr/>
          <p:nvPr>
            <p:ph type="sldNum" sz="quarter" idx="2"/>
          </p:nvPr>
        </p:nvSpPr>
        <p:spPr>
          <a:xfrm>
            <a:off x="9320107" y="8779792"/>
            <a:ext cx="3034454" cy="520701"/>
          </a:xfrm>
          <a:prstGeom prst="rect">
            <a:avLst/>
          </a:prstGeom>
        </p:spPr>
        <p:txBody>
          <a:bodyPr wrap="square" lIns="64987" tIns="64987" rIns="64987" bIns="64987" anchor="ctr"/>
          <a:lstStyle>
            <a:lvl1pPr algn="r" defTabSz="1300480">
              <a:defRPr sz="1600">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Alt">
    <p:spTree>
      <p:nvGrpSpPr>
        <p:cNvPr id="1" name=""/>
        <p:cNvGrpSpPr/>
        <p:nvPr/>
      </p:nvGrpSpPr>
      <p:grpSpPr>
        <a:xfrm>
          <a:off x="0" y="0"/>
          <a:ext cx="0" cy="0"/>
          <a:chOff x="0" y="0"/>
          <a:chExt cx="0" cy="0"/>
        </a:xfrm>
      </p:grpSpPr>
      <p:sp>
        <p:nvSpPr>
          <p:cNvPr id="30" name="Shape 30"/>
          <p:cNvSpPr/>
          <p:nvPr>
            <p:ph type="pic" idx="13"/>
          </p:nvPr>
        </p:nvSpPr>
        <p:spPr>
          <a:xfrm>
            <a:off x="0" y="2717800"/>
            <a:ext cx="13004800" cy="7035800"/>
          </a:xfrm>
          <a:prstGeom prst="rect">
            <a:avLst/>
          </a:prstGeom>
        </p:spPr>
        <p:txBody>
          <a:bodyPr lIns="91439" tIns="45719" rIns="91439" bIns="45719" anchor="t">
            <a:noAutofit/>
          </a:bodyPr>
          <a:lstStyle/>
          <a:p>
            <a:pPr/>
          </a:p>
        </p:txBody>
      </p:sp>
      <p:sp>
        <p:nvSpPr>
          <p:cNvPr id="31" name="Shape 31"/>
          <p:cNvSpPr/>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32" name="Shape 32"/>
          <p:cNvSpPr/>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228600">
              <a:spcBef>
                <a:spcPts val="0"/>
              </a:spcBef>
              <a:buClrTx/>
              <a:buSzTx/>
              <a:buNone/>
              <a:defRPr cap="all" spc="384" sz="2400">
                <a:latin typeface="Avenir Book"/>
                <a:ea typeface="Avenir Book"/>
                <a:cs typeface="Avenir Book"/>
                <a:sym typeface="Avenir Book"/>
              </a:defRPr>
            </a:lvl2pPr>
            <a:lvl3pPr marL="0" indent="457200">
              <a:spcBef>
                <a:spcPts val="0"/>
              </a:spcBef>
              <a:buClrTx/>
              <a:buSzTx/>
              <a:buNone/>
              <a:defRPr cap="all" spc="384" sz="2400">
                <a:latin typeface="Avenir Book"/>
                <a:ea typeface="Avenir Book"/>
                <a:cs typeface="Avenir Book"/>
                <a:sym typeface="Avenir Book"/>
              </a:defRPr>
            </a:lvl3pPr>
            <a:lvl4pPr marL="0" indent="685800">
              <a:spcBef>
                <a:spcPts val="0"/>
              </a:spcBef>
              <a:buClrTx/>
              <a:buSzTx/>
              <a:buNone/>
              <a:defRPr cap="all" spc="384" sz="2400">
                <a:latin typeface="Avenir Book"/>
                <a:ea typeface="Avenir Book"/>
                <a:cs typeface="Avenir Book"/>
                <a:sym typeface="Avenir Book"/>
              </a:defRPr>
            </a:lvl4pPr>
            <a:lvl5pPr marL="0" indent="91440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re">
    <p:spTree>
      <p:nvGrpSpPr>
        <p:cNvPr id="1" name=""/>
        <p:cNvGrpSpPr/>
        <p:nvPr/>
      </p:nvGrpSpPr>
      <p:grpSpPr>
        <a:xfrm>
          <a:off x="0" y="0"/>
          <a:ext cx="0" cy="0"/>
          <a:chOff x="0" y="0"/>
          <a:chExt cx="0" cy="0"/>
        </a:xfrm>
      </p:grpSpPr>
      <p:sp>
        <p:nvSpPr>
          <p:cNvPr id="40" name="Shape 40"/>
          <p:cNvSpPr/>
          <p:nvPr>
            <p:ph type="title"/>
          </p:nvPr>
        </p:nvSpPr>
        <p:spPr>
          <a:xfrm>
            <a:off x="660400" y="3759200"/>
            <a:ext cx="11684000" cy="2222500"/>
          </a:xfrm>
          <a:prstGeom prst="rect">
            <a:avLst/>
          </a:prstGeom>
        </p:spPr>
        <p:txBody>
          <a:bodyPr anchor="ctr"/>
          <a:lstStyle>
            <a:lvl1pPr>
              <a:defRPr spc="992" sz="6200"/>
            </a:lvl1pPr>
          </a:lstStyle>
          <a:p>
            <a:pPr/>
            <a:r>
              <a:t>Title Text</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48" name="Shape 48"/>
          <p:cNvSpPr/>
          <p:nvPr>
            <p:ph type="pic" idx="13"/>
          </p:nvPr>
        </p:nvSpPr>
        <p:spPr>
          <a:xfrm>
            <a:off x="6496050" y="6350"/>
            <a:ext cx="6502400" cy="9753600"/>
          </a:xfrm>
          <a:prstGeom prst="rect">
            <a:avLst/>
          </a:prstGeom>
        </p:spPr>
        <p:txBody>
          <a:bodyPr lIns="91439" tIns="45719" rIns="91439" bIns="45719" anchor="t">
            <a:noAutofit/>
          </a:bodyPr>
          <a:lstStyle/>
          <a:p>
            <a:pPr/>
          </a:p>
        </p:txBody>
      </p:sp>
      <p:sp>
        <p:nvSpPr>
          <p:cNvPr id="49" name="Shape 49"/>
          <p:cNvSpPr/>
          <p:nvPr>
            <p:ph type="title"/>
          </p:nvPr>
        </p:nvSpPr>
        <p:spPr>
          <a:xfrm>
            <a:off x="546100" y="4305300"/>
            <a:ext cx="5410200" cy="2984500"/>
          </a:xfrm>
          <a:prstGeom prst="rect">
            <a:avLst/>
          </a:prstGeom>
        </p:spPr>
        <p:txBody>
          <a:bodyPr/>
          <a:lstStyle/>
          <a:p>
            <a:pPr/>
            <a:r>
              <a:t>Title Text</a:t>
            </a:r>
          </a:p>
        </p:txBody>
      </p:sp>
      <p:sp>
        <p:nvSpPr>
          <p:cNvPr id="50" name="Shape 50"/>
          <p:cNvSpPr/>
          <p:nvPr>
            <p:ph type="body" sz="quarter" idx="1"/>
          </p:nvPr>
        </p:nvSpPr>
        <p:spPr>
          <a:xfrm>
            <a:off x="546100" y="3429000"/>
            <a:ext cx="5410200" cy="889000"/>
          </a:xfrm>
          <a:prstGeom prst="rect">
            <a:avLst/>
          </a:prstGeom>
        </p:spPr>
        <p:txBody>
          <a:bodyPr/>
          <a:lstStyle>
            <a:lvl1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a:r>
              <a:t>Title Text</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a:r>
              <a:t>Title Text</a:t>
            </a:r>
          </a:p>
        </p:txBody>
      </p:sp>
      <p:sp>
        <p:nvSpPr>
          <p:cNvPr id="67" name="Shape 6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5" name="Shape 75"/>
          <p:cNvSpPr/>
          <p:nvPr>
            <p:ph type="pic" idx="13"/>
          </p:nvPr>
        </p:nvSpPr>
        <p:spPr>
          <a:xfrm>
            <a:off x="6502400" y="0"/>
            <a:ext cx="6502400" cy="9753600"/>
          </a:xfrm>
          <a:prstGeom prst="rect">
            <a:avLst/>
          </a:prstGeom>
        </p:spPr>
        <p:txBody>
          <a:bodyPr lIns="91439" tIns="45719" rIns="91439" bIns="45719" anchor="t">
            <a:noAutofit/>
          </a:bodyPr>
          <a:lstStyle/>
          <a:p>
            <a:pPr/>
          </a:p>
        </p:txBody>
      </p:sp>
      <p:sp>
        <p:nvSpPr>
          <p:cNvPr id="76" name="Shape 76"/>
          <p:cNvSpPr/>
          <p:nvPr>
            <p:ph type="title"/>
          </p:nvPr>
        </p:nvSpPr>
        <p:spPr>
          <a:xfrm>
            <a:off x="660400" y="609600"/>
            <a:ext cx="5080000" cy="1854200"/>
          </a:xfrm>
          <a:prstGeom prst="rect">
            <a:avLst/>
          </a:prstGeom>
        </p:spPr>
        <p:txBody>
          <a:bodyPr/>
          <a:lstStyle/>
          <a:p>
            <a:pPr/>
            <a:r>
              <a:t>Title Text</a:t>
            </a:r>
          </a:p>
        </p:txBody>
      </p:sp>
      <p:sp>
        <p:nvSpPr>
          <p:cNvPr id="77" name="Shape 77"/>
          <p:cNvSpPr/>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85" name="Shape 85"/>
          <p:cNvSpPr/>
          <p:nvPr>
            <p:ph type="body" idx="1"/>
          </p:nvPr>
        </p:nvSpPr>
        <p:spPr>
          <a:xfrm>
            <a:off x="660400" y="1511300"/>
            <a:ext cx="11684000" cy="6718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Shape 3"/>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897" y="9258300"/>
            <a:ext cx="352045" cy="4191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1pPr>
      <a:lvl2pPr marL="0" marR="0" indent="2286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2pPr>
      <a:lvl3pPr marL="0" marR="0" indent="4572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3pPr>
      <a:lvl4pPr marL="0" marR="0" indent="6858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4pPr>
      <a:lvl5pPr marL="0" marR="0" indent="9144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5pPr>
      <a:lvl6pPr marL="0" marR="0" indent="11430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6pPr>
      <a:lvl7pPr marL="0" marR="0" indent="13716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7pPr>
      <a:lvl8pPr marL="0" marR="0" indent="16002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8pPr>
      <a:lvl9pPr marL="0" marR="0" indent="182880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 Id="rId3"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gif"/><Relationship Id="rId3"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p:nvPr>
        </p:nvSpPr>
        <p:spPr>
          <a:xfrm>
            <a:off x="975359" y="3029939"/>
            <a:ext cx="11054082" cy="2090703"/>
          </a:xfrm>
          <a:prstGeom prst="rect">
            <a:avLst/>
          </a:prstGeom>
        </p:spPr>
        <p:txBody>
          <a:bodyPr>
            <a:normAutofit fontScale="100000" lnSpcReduction="0"/>
          </a:bodyPr>
          <a:lstStyle/>
          <a:p>
            <a:pPr defTabSz="1183436">
              <a:defRPr sz="5642">
                <a:latin typeface="Avenir Book"/>
                <a:ea typeface="Avenir Book"/>
                <a:cs typeface="Avenir Book"/>
                <a:sym typeface="Avenir Book"/>
              </a:defRPr>
            </a:pPr>
            <a:r>
              <a:rPr>
                <a:latin typeface="Avenir Black"/>
                <a:ea typeface="Avenir Black"/>
                <a:cs typeface="Avenir Black"/>
                <a:sym typeface="Avenir Black"/>
              </a:rPr>
              <a:t>TOWERING</a:t>
            </a:r>
            <a:r>
              <a:t> </a:t>
            </a:r>
            <a:r>
              <a:rPr>
                <a:latin typeface="Avenir Black"/>
                <a:ea typeface="Avenir Black"/>
                <a:cs typeface="Avenir Black"/>
                <a:sym typeface="Avenir Black"/>
              </a:rPr>
              <a:t>REALITY OF HARDSHIP</a:t>
            </a:r>
          </a:p>
        </p:txBody>
      </p:sp>
      <p:sp>
        <p:nvSpPr>
          <p:cNvPr id="214" name="Shape 214"/>
          <p:cNvSpPr/>
          <p:nvPr>
            <p:ph type="body" sz="quarter" idx="1"/>
          </p:nvPr>
        </p:nvSpPr>
        <p:spPr>
          <a:xfrm>
            <a:off x="1950720" y="5527040"/>
            <a:ext cx="9103360" cy="2492588"/>
          </a:xfrm>
          <a:prstGeom prst="rect">
            <a:avLst/>
          </a:prstGeom>
        </p:spPr>
        <p:txBody>
          <a:bodyPr>
            <a:normAutofit fontScale="100000" lnSpcReduction="0"/>
          </a:bodyPr>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xfrm>
            <a:off x="975359" y="466778"/>
            <a:ext cx="11054079" cy="8435829"/>
          </a:xfrm>
          <a:prstGeom prst="rect">
            <a:avLst/>
          </a:prstGeom>
        </p:spPr>
        <p:txBody>
          <a:bodyPr>
            <a:normAutofit fontScale="100000" lnSpcReduction="0"/>
          </a:bodyPr>
          <a:lstStyle/>
          <a:p>
            <a:pPr defTabSz="1001369">
              <a:lnSpc>
                <a:spcPct val="125000"/>
              </a:lnSpc>
              <a:defRPr sz="4774">
                <a:latin typeface="Avenir Book"/>
                <a:ea typeface="Avenir Book"/>
                <a:cs typeface="Avenir Book"/>
                <a:sym typeface="Avenir Book"/>
              </a:defRPr>
            </a:pPr>
            <a:r>
              <a:rPr baseline="30110" sz="3387">
                <a:latin typeface="Avenir Black"/>
                <a:ea typeface="Avenir Black"/>
                <a:cs typeface="Avenir Black"/>
                <a:sym typeface="Avenir Black"/>
              </a:rPr>
              <a:t>18 </a:t>
            </a:r>
            <a:r>
              <a:rPr sz="3387">
                <a:latin typeface="Avenir Black"/>
                <a:ea typeface="Avenir Black"/>
                <a:cs typeface="Avenir Black"/>
                <a:sym typeface="Avenir Black"/>
              </a:rPr>
              <a:t>I consider that our present </a:t>
            </a:r>
            <a:r>
              <a:rPr sz="3387" u="sng">
                <a:solidFill>
                  <a:srgbClr val="FFFF00"/>
                </a:solidFill>
                <a:latin typeface="Avenir Black"/>
                <a:ea typeface="Avenir Black"/>
                <a:cs typeface="Avenir Black"/>
                <a:sym typeface="Avenir Black"/>
              </a:rPr>
              <a:t>sufferings</a:t>
            </a:r>
            <a:r>
              <a:rPr sz="3387">
                <a:solidFill>
                  <a:srgbClr val="FFFF00"/>
                </a:solidFill>
                <a:latin typeface="Avenir Black"/>
                <a:ea typeface="Avenir Black"/>
                <a:cs typeface="Avenir Black"/>
                <a:sym typeface="Avenir Black"/>
              </a:rPr>
              <a:t> </a:t>
            </a:r>
            <a:r>
              <a:rPr sz="3387">
                <a:latin typeface="Avenir Black"/>
                <a:ea typeface="Avenir Black"/>
                <a:cs typeface="Avenir Black"/>
                <a:sym typeface="Avenir Black"/>
              </a:rPr>
              <a:t>are not worth comparing with </a:t>
            </a:r>
            <a:r>
              <a:rPr sz="3387">
                <a:latin typeface="Avenir Black"/>
                <a:ea typeface="Avenir Black"/>
                <a:cs typeface="Avenir Black"/>
                <a:sym typeface="Avenir Black"/>
              </a:rPr>
              <a:t>the glory that will be revealed in us. </a:t>
            </a:r>
            <a:r>
              <a:rPr baseline="30110" sz="3387">
                <a:latin typeface="Avenir Black"/>
                <a:ea typeface="Avenir Black"/>
                <a:cs typeface="Avenir Black"/>
                <a:sym typeface="Avenir Black"/>
              </a:rPr>
              <a:t>19 </a:t>
            </a:r>
            <a:r>
              <a:rPr sz="3387">
                <a:latin typeface="Avenir Black"/>
                <a:ea typeface="Avenir Black"/>
                <a:cs typeface="Avenir Black"/>
                <a:sym typeface="Avenir Black"/>
              </a:rPr>
              <a:t>For the creation waits in eager expectation for the children</a:t>
            </a:r>
            <a:r>
              <a:rPr sz="3387">
                <a:latin typeface="Avenir Black"/>
                <a:ea typeface="Avenir Black"/>
                <a:cs typeface="Avenir Black"/>
                <a:sym typeface="Avenir Black"/>
              </a:rPr>
              <a:t> of God to be revealed. </a:t>
            </a:r>
            <a:r>
              <a:rPr baseline="30110" sz="3387">
                <a:latin typeface="Avenir Black"/>
                <a:ea typeface="Avenir Black"/>
                <a:cs typeface="Avenir Black"/>
                <a:sym typeface="Avenir Black"/>
              </a:rPr>
              <a:t>20 </a:t>
            </a:r>
            <a:r>
              <a:rPr sz="3387">
                <a:latin typeface="Avenir Black"/>
                <a:ea typeface="Avenir Black"/>
                <a:cs typeface="Avenir Black"/>
                <a:sym typeface="Avenir Black"/>
              </a:rPr>
              <a:t>For the creation was subjected to </a:t>
            </a:r>
            <a:r>
              <a:rPr sz="3387" u="sng">
                <a:solidFill>
                  <a:srgbClr val="FFFF00"/>
                </a:solidFill>
                <a:latin typeface="Avenir Black"/>
                <a:ea typeface="Avenir Black"/>
                <a:cs typeface="Avenir Black"/>
                <a:sym typeface="Avenir Black"/>
              </a:rPr>
              <a:t>frustration</a:t>
            </a:r>
            <a:r>
              <a:rPr sz="3387">
                <a:latin typeface="Avenir Black"/>
                <a:ea typeface="Avenir Black"/>
                <a:cs typeface="Avenir Black"/>
                <a:sym typeface="Avenir Black"/>
              </a:rPr>
              <a:t>, not by its own choice, but by the will of the one who subjected it, in </a:t>
            </a:r>
            <a:r>
              <a:rPr sz="3387">
                <a:latin typeface="Avenir Black"/>
                <a:ea typeface="Avenir Black"/>
                <a:cs typeface="Avenir Black"/>
                <a:sym typeface="Avenir Black"/>
              </a:rPr>
              <a:t>hope</a:t>
            </a:r>
            <a:r>
              <a:rPr sz="3387">
                <a:latin typeface="Avenir Black"/>
                <a:ea typeface="Avenir Black"/>
                <a:cs typeface="Avenir Black"/>
                <a:sym typeface="Avenir Black"/>
              </a:rPr>
              <a:t> </a:t>
            </a:r>
            <a:r>
              <a:rPr baseline="30110" sz="3387">
                <a:latin typeface="Avenir Black"/>
                <a:ea typeface="Avenir Black"/>
                <a:cs typeface="Avenir Black"/>
                <a:sym typeface="Avenir Black"/>
              </a:rPr>
              <a:t>21 </a:t>
            </a:r>
            <a:r>
              <a:rPr sz="3387">
                <a:latin typeface="Avenir Black"/>
                <a:ea typeface="Avenir Black"/>
                <a:cs typeface="Avenir Black"/>
                <a:sym typeface="Avenir Black"/>
              </a:rPr>
              <a:t>that</a:t>
            </a:r>
            <a:r>
              <a:rPr baseline="30110" sz="3387">
                <a:latin typeface="Avenir Black"/>
                <a:ea typeface="Avenir Black"/>
                <a:cs typeface="Avenir Black"/>
                <a:sym typeface="Avenir Black"/>
              </a:rPr>
              <a:t> </a:t>
            </a:r>
            <a:r>
              <a:rPr sz="3387">
                <a:latin typeface="Avenir Black"/>
                <a:ea typeface="Avenir Black"/>
                <a:cs typeface="Avenir Black"/>
                <a:sym typeface="Avenir Black"/>
              </a:rPr>
              <a:t>the creation itself will be liberated from its bondage to decay and brought into the freedom and glory of the children of God. </a:t>
            </a:r>
            <a:r>
              <a:rPr baseline="30110" sz="3387">
                <a:latin typeface="Avenir Black"/>
                <a:ea typeface="Avenir Black"/>
                <a:cs typeface="Avenir Black"/>
                <a:sym typeface="Avenir Black"/>
              </a:rPr>
              <a:t>22 </a:t>
            </a:r>
            <a:r>
              <a:rPr sz="3387">
                <a:latin typeface="Avenir Black"/>
                <a:ea typeface="Avenir Black"/>
                <a:cs typeface="Avenir Black"/>
                <a:sym typeface="Avenir Black"/>
              </a:rPr>
              <a:t>We know that the whole creation has been </a:t>
            </a:r>
            <a:r>
              <a:rPr sz="3387" u="sng">
                <a:solidFill>
                  <a:srgbClr val="FFFF00"/>
                </a:solidFill>
                <a:latin typeface="Avenir Black"/>
                <a:ea typeface="Avenir Black"/>
                <a:cs typeface="Avenir Black"/>
                <a:sym typeface="Avenir Black"/>
              </a:rPr>
              <a:t>groaning</a:t>
            </a:r>
            <a:r>
              <a:rPr sz="3387">
                <a:latin typeface="Avenir Black"/>
                <a:ea typeface="Avenir Black"/>
                <a:cs typeface="Avenir Black"/>
                <a:sym typeface="Avenir Black"/>
              </a:rPr>
              <a:t> as in the pains of childbirth right up to the present time. </a:t>
            </a:r>
            <a:r>
              <a:rPr baseline="30110" sz="3387">
                <a:latin typeface="Avenir Black"/>
                <a:ea typeface="Avenir Black"/>
                <a:cs typeface="Avenir Black"/>
                <a:sym typeface="Avenir Black"/>
              </a:rPr>
              <a:t>23</a:t>
            </a:r>
          </a:p>
        </p:txBody>
      </p:sp>
      <p:pic>
        <p:nvPicPr>
          <p:cNvPr id="217" name="image2.png"/>
          <p:cNvPicPr>
            <a:picLocks noChangeAspect="1"/>
          </p:cNvPicPr>
          <p:nvPr/>
        </p:nvPicPr>
        <p:blipFill>
          <a:blip r:embed="rId2">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p:nvPr>
        </p:nvSpPr>
        <p:spPr>
          <a:prstGeom prst="rect">
            <a:avLst/>
          </a:prstGeom>
        </p:spPr>
        <p:txBody>
          <a:bodyPr/>
          <a:lstStyle>
            <a:lvl1pPr algn="ctr">
              <a:defRPr>
                <a:latin typeface="Avenir Heavy"/>
                <a:ea typeface="Avenir Heavy"/>
                <a:cs typeface="Avenir Heavy"/>
                <a:sym typeface="Avenir Heavy"/>
              </a:defRPr>
            </a:lvl1pPr>
          </a:lstStyle>
          <a:p>
            <a:pPr/>
            <a:r>
              <a:t>Suffering</a:t>
            </a:r>
          </a:p>
        </p:txBody>
      </p:sp>
      <p:sp>
        <p:nvSpPr>
          <p:cNvPr id="220" name="Shape 220"/>
          <p:cNvSpPr/>
          <p:nvPr>
            <p:ph type="body" sz="quarter" idx="1"/>
          </p:nvPr>
        </p:nvSpPr>
        <p:spPr>
          <a:prstGeom prst="rect">
            <a:avLst/>
          </a:prstGeom>
        </p:spPr>
        <p:txBody>
          <a:bodyPr/>
          <a:lstStyle/>
          <a:p>
            <a:pPr defTabSz="566674">
              <a:defRPr spc="372" sz="2328"/>
            </a:pPr>
          </a:p>
        </p:txBody>
      </p:sp>
      <p:pic>
        <p:nvPicPr>
          <p:cNvPr id="221" name="E57FF37A-FB55-4C54-BC52-69C9FF2AC2C5-L0-001.jpeg"/>
          <p:cNvPicPr>
            <a:picLocks noChangeAspect="1"/>
          </p:cNvPicPr>
          <p:nvPr/>
        </p:nvPicPr>
        <p:blipFill>
          <a:blip r:embed="rId2">
            <a:extLst/>
          </a:blip>
          <a:stretch>
            <a:fillRect/>
          </a:stretch>
        </p:blipFill>
        <p:spPr>
          <a:xfrm>
            <a:off x="1913953" y="2766670"/>
            <a:ext cx="9439540" cy="693806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prstGeom prst="rect">
            <a:avLst/>
          </a:prstGeom>
        </p:spPr>
        <p:txBody>
          <a:bodyPr/>
          <a:lstStyle>
            <a:lvl1pPr algn="ctr" defTabSz="368045">
              <a:defRPr spc="624" sz="3906">
                <a:latin typeface="Avenir Heavy"/>
                <a:ea typeface="Avenir Heavy"/>
                <a:cs typeface="Avenir Heavy"/>
                <a:sym typeface="Avenir Heavy"/>
              </a:defRPr>
            </a:lvl1pPr>
          </a:lstStyle>
          <a:p>
            <a:pPr/>
            <a:r>
              <a:t>CHRIST is the only truly INNOCENT  SUFFERER</a:t>
            </a:r>
          </a:p>
        </p:txBody>
      </p:sp>
      <p:sp>
        <p:nvSpPr>
          <p:cNvPr id="224" name="Shape 224"/>
          <p:cNvSpPr/>
          <p:nvPr>
            <p:ph type="body" sz="quarter" idx="1"/>
          </p:nvPr>
        </p:nvSpPr>
        <p:spPr>
          <a:prstGeom prst="rect">
            <a:avLst/>
          </a:prstGeom>
        </p:spPr>
        <p:txBody>
          <a:bodyPr/>
          <a:lstStyle/>
          <a:p>
            <a:pPr defTabSz="566674">
              <a:defRPr spc="372" sz="2328"/>
            </a:pPr>
          </a:p>
        </p:txBody>
      </p:sp>
      <p:pic>
        <p:nvPicPr>
          <p:cNvPr id="225" name="9A81DB82-6E9D-44E3-B67A-46080CF4E747-L0-001.jpeg"/>
          <p:cNvPicPr>
            <a:picLocks noChangeAspect="1"/>
          </p:cNvPicPr>
          <p:nvPr/>
        </p:nvPicPr>
        <p:blipFill>
          <a:blip r:embed="rId2">
            <a:extLst/>
          </a:blip>
          <a:stretch>
            <a:fillRect/>
          </a:stretch>
        </p:blipFill>
        <p:spPr>
          <a:xfrm>
            <a:off x="0" y="2920959"/>
            <a:ext cx="13004801" cy="662948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prstGeom prst="rect">
            <a:avLst/>
          </a:prstGeom>
        </p:spPr>
        <p:txBody>
          <a:bodyPr/>
          <a:lstStyle>
            <a:lvl1pPr algn="ctr">
              <a:defRPr>
                <a:latin typeface="Avenir Heavy"/>
                <a:ea typeface="Avenir Heavy"/>
                <a:cs typeface="Avenir Heavy"/>
                <a:sym typeface="Avenir Heavy"/>
              </a:defRPr>
            </a:lvl1pPr>
          </a:lstStyle>
          <a:p>
            <a:pPr/>
            <a:r>
              <a:t>FRUSTRATION</a:t>
            </a:r>
          </a:p>
        </p:txBody>
      </p:sp>
      <p:sp>
        <p:nvSpPr>
          <p:cNvPr id="228" name="Shape 228"/>
          <p:cNvSpPr/>
          <p:nvPr>
            <p:ph type="body" sz="quarter" idx="1"/>
          </p:nvPr>
        </p:nvSpPr>
        <p:spPr>
          <a:prstGeom prst="rect">
            <a:avLst/>
          </a:prstGeom>
        </p:spPr>
        <p:txBody>
          <a:bodyPr/>
          <a:lstStyle/>
          <a:p>
            <a:pPr defTabSz="566674">
              <a:defRPr spc="372" sz="2328"/>
            </a:pPr>
          </a:p>
        </p:txBody>
      </p:sp>
      <p:pic>
        <p:nvPicPr>
          <p:cNvPr id="229" name="67D559F2-D12D-4E40-9194-D30A4716C4B2-L0-001.jpeg"/>
          <p:cNvPicPr>
            <a:picLocks noChangeAspect="1"/>
          </p:cNvPicPr>
          <p:nvPr/>
        </p:nvPicPr>
        <p:blipFill>
          <a:blip r:embed="rId2">
            <a:extLst/>
          </a:blip>
          <a:stretch>
            <a:fillRect/>
          </a:stretch>
        </p:blipFill>
        <p:spPr>
          <a:xfrm>
            <a:off x="3037896" y="2585805"/>
            <a:ext cx="6929007" cy="7299791"/>
          </a:xfrm>
          <a:prstGeom prst="rect">
            <a:avLst/>
          </a:prstGeom>
          <a:ln w="12700">
            <a:miter lim="400000"/>
          </a:ln>
        </p:spPr>
      </p:pic>
      <p:pic>
        <p:nvPicPr>
          <p:cNvPr id="230" name="image2.png"/>
          <p:cNvPicPr>
            <a:picLocks noChangeAspect="1"/>
          </p:cNvPicPr>
          <p:nvPr/>
        </p:nvPicPr>
        <p:blipFill>
          <a:blip r:embed="rId3">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title"/>
          </p:nvPr>
        </p:nvSpPr>
        <p:spPr>
          <a:prstGeom prst="rect">
            <a:avLst/>
          </a:prstGeom>
        </p:spPr>
        <p:txBody>
          <a:bodyPr/>
          <a:lstStyle>
            <a:lvl1pPr algn="ctr">
              <a:defRPr>
                <a:latin typeface="Avenir Heavy"/>
                <a:ea typeface="Avenir Heavy"/>
                <a:cs typeface="Avenir Heavy"/>
                <a:sym typeface="Avenir Heavy"/>
              </a:defRPr>
            </a:lvl1pPr>
          </a:lstStyle>
          <a:p>
            <a:pPr/>
            <a:r>
              <a:t>Groaning</a:t>
            </a:r>
          </a:p>
        </p:txBody>
      </p:sp>
      <p:sp>
        <p:nvSpPr>
          <p:cNvPr id="233" name="Shape 233"/>
          <p:cNvSpPr/>
          <p:nvPr>
            <p:ph type="body" sz="quarter" idx="1"/>
          </p:nvPr>
        </p:nvSpPr>
        <p:spPr>
          <a:prstGeom prst="rect">
            <a:avLst/>
          </a:prstGeom>
        </p:spPr>
        <p:txBody>
          <a:bodyPr/>
          <a:lstStyle/>
          <a:p>
            <a:pPr defTabSz="566674">
              <a:defRPr spc="372" sz="2328"/>
            </a:pPr>
          </a:p>
        </p:txBody>
      </p:sp>
      <p:pic>
        <p:nvPicPr>
          <p:cNvPr id="234" name="2BCC8117-1D14-4DD7-A2DF-D811B1640036-L0-001.jpeg"/>
          <p:cNvPicPr>
            <a:picLocks noChangeAspect="1"/>
          </p:cNvPicPr>
          <p:nvPr/>
        </p:nvPicPr>
        <p:blipFill>
          <a:blip r:embed="rId2">
            <a:extLst/>
          </a:blip>
          <a:stretch>
            <a:fillRect/>
          </a:stretch>
        </p:blipFill>
        <p:spPr>
          <a:xfrm>
            <a:off x="4233299" y="2368421"/>
            <a:ext cx="4538202" cy="9288718"/>
          </a:xfrm>
          <a:prstGeom prst="rect">
            <a:avLst/>
          </a:prstGeom>
          <a:ln w="12700">
            <a:miter lim="400000"/>
          </a:ln>
        </p:spPr>
      </p:pic>
      <p:pic>
        <p:nvPicPr>
          <p:cNvPr id="235" name="image2.png"/>
          <p:cNvPicPr>
            <a:picLocks noChangeAspect="1"/>
          </p:cNvPicPr>
          <p:nvPr/>
        </p:nvPicPr>
        <p:blipFill>
          <a:blip r:embed="rId3">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title"/>
          </p:nvPr>
        </p:nvSpPr>
        <p:spPr>
          <a:prstGeom prst="rect">
            <a:avLst/>
          </a:prstGeom>
        </p:spPr>
        <p:txBody>
          <a:bodyPr/>
          <a:lstStyle>
            <a:lvl1pPr algn="ctr">
              <a:defRPr>
                <a:latin typeface="Avenir Heavy"/>
                <a:ea typeface="Avenir Heavy"/>
                <a:cs typeface="Avenir Heavy"/>
                <a:sym typeface="Avenir Heavy"/>
              </a:defRPr>
            </a:lvl1pPr>
          </a:lstStyle>
          <a:p>
            <a:pPr/>
            <a:r>
              <a:t>Groaning</a:t>
            </a:r>
          </a:p>
        </p:txBody>
      </p:sp>
      <p:sp>
        <p:nvSpPr>
          <p:cNvPr id="238" name="Shape 238"/>
          <p:cNvSpPr/>
          <p:nvPr>
            <p:ph type="body" sz="quarter" idx="1"/>
          </p:nvPr>
        </p:nvSpPr>
        <p:spPr>
          <a:prstGeom prst="rect">
            <a:avLst/>
          </a:prstGeom>
        </p:spPr>
        <p:txBody>
          <a:bodyPr/>
          <a:lstStyle/>
          <a:p>
            <a:pPr defTabSz="566674">
              <a:defRPr spc="372" sz="2328"/>
            </a:pPr>
          </a:p>
        </p:txBody>
      </p:sp>
      <p:pic>
        <p:nvPicPr>
          <p:cNvPr id="239" name="D11EAA76-3447-4B69-9D24-96F5B1E5D576-L0-001.jpeg"/>
          <p:cNvPicPr>
            <a:picLocks noChangeAspect="1"/>
          </p:cNvPicPr>
          <p:nvPr/>
        </p:nvPicPr>
        <p:blipFill>
          <a:blip r:embed="rId2">
            <a:extLst/>
          </a:blip>
          <a:stretch>
            <a:fillRect/>
          </a:stretch>
        </p:blipFill>
        <p:spPr>
          <a:xfrm>
            <a:off x="-865936" y="-800341"/>
            <a:ext cx="13813370" cy="10653564"/>
          </a:xfrm>
          <a:prstGeom prst="rect">
            <a:avLst/>
          </a:prstGeom>
          <a:ln w="12700">
            <a:miter lim="400000"/>
          </a:ln>
        </p:spPr>
      </p:pic>
      <p:sp>
        <p:nvSpPr>
          <p:cNvPr id="240" name="Shape 240"/>
          <p:cNvSpPr/>
          <p:nvPr/>
        </p:nvSpPr>
        <p:spPr>
          <a:xfrm>
            <a:off x="687786" y="993483"/>
            <a:ext cx="3606306" cy="359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Avenir Heavy"/>
                <a:ea typeface="Avenir Heavy"/>
                <a:cs typeface="Avenir Heavy"/>
                <a:sym typeface="Avenir Heavy"/>
              </a:defRPr>
            </a:pPr>
            <a:r>
              <a:t>Living in the city we rarely  scream.</a:t>
            </a:r>
          </a:p>
          <a:p>
            <a:pPr>
              <a:defRPr>
                <a:latin typeface="Avenir Heavy"/>
                <a:ea typeface="Avenir Heavy"/>
                <a:cs typeface="Avenir Heavy"/>
                <a:sym typeface="Avenir Heavy"/>
              </a:defRPr>
            </a:pPr>
            <a:r>
              <a:t>We mostly groan</a:t>
            </a:r>
          </a:p>
        </p:txBody>
      </p:sp>
      <p:pic>
        <p:nvPicPr>
          <p:cNvPr id="241" name="image2.png"/>
          <p:cNvPicPr>
            <a:picLocks noChangeAspect="1"/>
          </p:cNvPicPr>
          <p:nvPr/>
        </p:nvPicPr>
        <p:blipFill>
          <a:blip r:embed="rId3">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xfrm>
            <a:off x="660400" y="813435"/>
            <a:ext cx="11683998" cy="3150298"/>
          </a:xfrm>
          <a:prstGeom prst="rect">
            <a:avLst/>
          </a:prstGeom>
        </p:spPr>
        <p:txBody>
          <a:bodyPr/>
          <a:lstStyle/>
          <a:p>
            <a:pPr algn="ctr" defTabSz="233679">
              <a:spcBef>
                <a:spcPts val="1600"/>
              </a:spcBef>
              <a:defRPr cap="none" spc="0" sz="3600">
                <a:latin typeface="Avenir Heavy"/>
                <a:ea typeface="Avenir Heavy"/>
                <a:cs typeface="Avenir Heavy"/>
                <a:sym typeface="Avenir Heavy"/>
              </a:defRPr>
            </a:pPr>
            <a:r>
              <a:t>Romans 8:18  </a:t>
            </a:r>
          </a:p>
          <a:p>
            <a:pPr algn="ctr" defTabSz="233679">
              <a:spcBef>
                <a:spcPts val="1600"/>
              </a:spcBef>
              <a:defRPr cap="none" spc="0" sz="3600">
                <a:latin typeface="Avenir Heavy"/>
                <a:ea typeface="Avenir Heavy"/>
                <a:cs typeface="Avenir Heavy"/>
                <a:sym typeface="Avenir Heavy"/>
              </a:defRPr>
            </a:pPr>
            <a:r>
              <a:t>I consider that our present sufferings are not worth comparing with the </a:t>
            </a:r>
            <a:r>
              <a:rPr>
                <a:solidFill>
                  <a:srgbClr val="D71A16"/>
                </a:solidFill>
              </a:rPr>
              <a:t>glory that will be revealed in us.</a:t>
            </a:r>
            <a:endParaRPr>
              <a:solidFill>
                <a:srgbClr val="D71A16"/>
              </a:solidFill>
            </a:endParaRPr>
          </a:p>
          <a:p>
            <a:pPr algn="ctr" defTabSz="233679">
              <a:spcBef>
                <a:spcPts val="1600"/>
              </a:spcBef>
              <a:defRPr cap="none" spc="0" sz="3600">
                <a:latin typeface="Avenir Heavy"/>
                <a:ea typeface="Avenir Heavy"/>
                <a:cs typeface="Avenir Heavy"/>
                <a:sym typeface="Avenir Heavy"/>
              </a:defRPr>
            </a:pPr>
            <a:endParaRPr>
              <a:solidFill>
                <a:srgbClr val="D71A16"/>
              </a:solidFill>
            </a:endParaRPr>
          </a:p>
          <a:p>
            <a:pPr algn="ctr" defTabSz="233679">
              <a:spcBef>
                <a:spcPts val="1600"/>
              </a:spcBef>
              <a:defRPr cap="none" spc="0" sz="3600">
                <a:latin typeface="Avenir Heavy"/>
                <a:ea typeface="Avenir Heavy"/>
                <a:cs typeface="Avenir Heavy"/>
                <a:sym typeface="Avenir Heavy"/>
              </a:defRPr>
            </a:pPr>
            <a:endParaRPr>
              <a:solidFill>
                <a:srgbClr val="D71A16"/>
              </a:solidFill>
            </a:endParaRPr>
          </a:p>
          <a:p>
            <a:pPr defTabSz="233679">
              <a:spcBef>
                <a:spcPts val="1600"/>
              </a:spcBef>
              <a:defRPr cap="none" spc="0" sz="3600">
                <a:latin typeface="Avenir Heavy"/>
                <a:ea typeface="Avenir Heavy"/>
                <a:cs typeface="Avenir Heavy"/>
                <a:sym typeface="Avenir Heavy"/>
              </a:defRPr>
            </a:pPr>
          </a:p>
        </p:txBody>
      </p:sp>
      <p:pic>
        <p:nvPicPr>
          <p:cNvPr id="244" name="CF674850-D034-4696-BA7E-D279F26D6618-L0-001.jpeg"/>
          <p:cNvPicPr>
            <a:picLocks noChangeAspect="1"/>
          </p:cNvPicPr>
          <p:nvPr/>
        </p:nvPicPr>
        <p:blipFill>
          <a:blip r:embed="rId2">
            <a:extLst/>
          </a:blip>
          <a:stretch>
            <a:fillRect/>
          </a:stretch>
        </p:blipFill>
        <p:spPr>
          <a:xfrm>
            <a:off x="2878794" y="3724613"/>
            <a:ext cx="7247212" cy="4706308"/>
          </a:xfrm>
          <a:prstGeom prst="rect">
            <a:avLst/>
          </a:prstGeom>
          <a:ln w="12700">
            <a:miter lim="400000"/>
          </a:ln>
        </p:spPr>
      </p:pic>
      <p:sp>
        <p:nvSpPr>
          <p:cNvPr id="245" name="Shape 245"/>
          <p:cNvSpPr/>
          <p:nvPr/>
        </p:nvSpPr>
        <p:spPr>
          <a:xfrm>
            <a:off x="506998" y="8599676"/>
            <a:ext cx="11683998" cy="15012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233679">
              <a:spcBef>
                <a:spcPts val="1600"/>
              </a:spcBef>
              <a:defRPr sz="3600">
                <a:latin typeface="Avenir Heavy"/>
                <a:ea typeface="Avenir Heavy"/>
                <a:cs typeface="Avenir Heavy"/>
                <a:sym typeface="Avenir Heavy"/>
              </a:defRPr>
            </a:pPr>
            <a:r>
              <a:t>The Hope of future glory</a:t>
            </a:r>
          </a:p>
          <a:p>
            <a:pPr defTabSz="233679">
              <a:spcBef>
                <a:spcPts val="1600"/>
              </a:spcBef>
              <a:defRPr sz="3600">
                <a:latin typeface="Avenir Heavy"/>
                <a:ea typeface="Avenir Heavy"/>
                <a:cs typeface="Avenir Heavy"/>
                <a:sym typeface="Avenir Heavy"/>
              </a:defRPr>
            </a:pPr>
            <a:r>
              <a:t>I consider that our present sufferings are not worth comparing with the </a:t>
            </a:r>
            <a:r>
              <a:rPr>
                <a:solidFill>
                  <a:srgbClr val="D71A16"/>
                </a:solidFill>
              </a:rPr>
              <a:t>glory that will be revealed in us.</a:t>
            </a:r>
            <a:endParaRPr>
              <a:solidFill>
                <a:srgbClr val="D71A16"/>
              </a:solidFill>
            </a:endParaRPr>
          </a:p>
          <a:p>
            <a:pPr defTabSz="233679">
              <a:spcBef>
                <a:spcPts val="1600"/>
              </a:spcBef>
              <a:defRPr sz="3600">
                <a:latin typeface="Avenir Heavy"/>
                <a:ea typeface="Avenir Heavy"/>
                <a:cs typeface="Avenir Heavy"/>
                <a:sym typeface="Avenir Heavy"/>
              </a:defRPr>
            </a:pPr>
            <a:endParaRPr>
              <a:solidFill>
                <a:srgbClr val="D71A16"/>
              </a:solidFill>
            </a:endParaRPr>
          </a:p>
          <a:p>
            <a:pPr defTabSz="233679">
              <a:spcBef>
                <a:spcPts val="1600"/>
              </a:spcBef>
              <a:defRPr sz="3600">
                <a:latin typeface="Avenir Heavy"/>
                <a:ea typeface="Avenir Heavy"/>
                <a:cs typeface="Avenir Heavy"/>
                <a:sym typeface="Avenir Heavy"/>
              </a:defRPr>
            </a:pPr>
            <a:endParaRPr>
              <a:solidFill>
                <a:srgbClr val="D71A16"/>
              </a:solidFill>
            </a:endParaRPr>
          </a:p>
          <a:p>
            <a:pPr algn="l" defTabSz="233679">
              <a:spcBef>
                <a:spcPts val="1600"/>
              </a:spcBef>
              <a:defRPr sz="3600">
                <a:latin typeface="Avenir Heavy"/>
                <a:ea typeface="Avenir Heavy"/>
                <a:cs typeface="Avenir Heavy"/>
                <a:sym typeface="Avenir Heavy"/>
              </a:defRPr>
            </a:pPr>
          </a:p>
        </p:txBody>
      </p:sp>
      <p:pic>
        <p:nvPicPr>
          <p:cNvPr id="246" name="image2.png"/>
          <p:cNvPicPr>
            <a:picLocks noChangeAspect="1"/>
          </p:cNvPicPr>
          <p:nvPr/>
        </p:nvPicPr>
        <p:blipFill>
          <a:blip r:embed="rId3">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p:nvPr>
        </p:nvSpPr>
        <p:spPr>
          <a:xfrm>
            <a:off x="975359" y="3029939"/>
            <a:ext cx="11054082" cy="2090703"/>
          </a:xfrm>
          <a:prstGeom prst="rect">
            <a:avLst/>
          </a:prstGeom>
        </p:spPr>
        <p:txBody>
          <a:bodyPr>
            <a:normAutofit fontScale="100000" lnSpcReduction="0"/>
          </a:bodyPr>
          <a:lstStyle/>
          <a:p>
            <a:pPr defTabSz="1183436">
              <a:defRPr sz="5642">
                <a:latin typeface="Avenir Book"/>
                <a:ea typeface="Avenir Book"/>
                <a:cs typeface="Avenir Book"/>
                <a:sym typeface="Avenir Book"/>
              </a:defRPr>
            </a:pPr>
            <a:r>
              <a:rPr>
                <a:latin typeface="Avenir Black"/>
                <a:ea typeface="Avenir Black"/>
                <a:cs typeface="Avenir Black"/>
                <a:sym typeface="Avenir Black"/>
              </a:rPr>
              <a:t>TOWERING</a:t>
            </a:r>
            <a:r>
              <a:t> </a:t>
            </a:r>
            <a:r>
              <a:rPr>
                <a:latin typeface="Avenir Black"/>
                <a:ea typeface="Avenir Black"/>
                <a:cs typeface="Avenir Black"/>
                <a:sym typeface="Avenir Black"/>
              </a:rPr>
              <a:t>REALITY OF </a:t>
            </a:r>
            <a:endParaRPr>
              <a:latin typeface="Avenir Black"/>
              <a:ea typeface="Avenir Black"/>
              <a:cs typeface="Avenir Black"/>
              <a:sym typeface="Avenir Black"/>
            </a:endParaRPr>
          </a:p>
          <a:p>
            <a:pPr defTabSz="1183436">
              <a:defRPr sz="5642">
                <a:latin typeface="Avenir Book"/>
                <a:ea typeface="Avenir Book"/>
                <a:cs typeface="Avenir Book"/>
                <a:sym typeface="Avenir Book"/>
              </a:defRPr>
            </a:pPr>
            <a:r>
              <a:rPr>
                <a:latin typeface="Avenir Black"/>
                <a:ea typeface="Avenir Black"/>
                <a:cs typeface="Avenir Black"/>
                <a:sym typeface="Avenir Black"/>
              </a:rPr>
              <a:t>HOPE</a:t>
            </a:r>
          </a:p>
        </p:txBody>
      </p:sp>
      <p:sp>
        <p:nvSpPr>
          <p:cNvPr id="249" name="Shape 249"/>
          <p:cNvSpPr/>
          <p:nvPr>
            <p:ph type="body" sz="quarter" idx="1"/>
          </p:nvPr>
        </p:nvSpPr>
        <p:spPr>
          <a:xfrm>
            <a:off x="1950720" y="5527040"/>
            <a:ext cx="9103360" cy="2492588"/>
          </a:xfrm>
          <a:prstGeom prst="rect">
            <a:avLst/>
          </a:prstGeom>
        </p:spPr>
        <p:txBody>
          <a:bodyPr>
            <a:normAutofit fontScale="100000" lnSpcReduction="0"/>
          </a:bodyPr>
          <a:lstStyle/>
          <a:p>
            <a:pPr/>
          </a:p>
        </p:txBody>
      </p:sp>
      <p:pic>
        <p:nvPicPr>
          <p:cNvPr id="250" name="image2.png"/>
          <p:cNvPicPr>
            <a:picLocks noChangeAspect="1"/>
          </p:cNvPicPr>
          <p:nvPr/>
        </p:nvPicPr>
        <p:blipFill>
          <a:blip r:embed="rId2">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p:nvPr>
        </p:nvSpPr>
        <p:spPr>
          <a:prstGeom prst="rect">
            <a:avLst/>
          </a:prstGeom>
        </p:spPr>
        <p:txBody>
          <a:bodyPr/>
          <a:lstStyle/>
          <a:p>
            <a:pPr>
              <a:defRPr>
                <a:latin typeface="Avenir Heavy"/>
                <a:ea typeface="Avenir Heavy"/>
                <a:cs typeface="Avenir Heavy"/>
                <a:sym typeface="Avenir Heavy"/>
              </a:defRPr>
            </a:pPr>
          </a:p>
        </p:txBody>
      </p:sp>
      <p:sp>
        <p:nvSpPr>
          <p:cNvPr id="253" name="Shape 253"/>
          <p:cNvSpPr/>
          <p:nvPr>
            <p:ph type="body" idx="1"/>
          </p:nvPr>
        </p:nvSpPr>
        <p:spPr>
          <a:xfrm>
            <a:off x="660400" y="1517650"/>
            <a:ext cx="11684000" cy="6718300"/>
          </a:xfrm>
          <a:prstGeom prst="rect">
            <a:avLst/>
          </a:prstGeom>
        </p:spPr>
        <p:txBody>
          <a:bodyPr/>
          <a:lstStyle/>
          <a:p>
            <a:pPr>
              <a:defRPr>
                <a:latin typeface="Avenir Heavy"/>
                <a:ea typeface="Avenir Heavy"/>
                <a:cs typeface="Avenir Heavy"/>
                <a:sym typeface="Avenir Heavy"/>
              </a:defRPr>
            </a:pPr>
            <a:r>
              <a:t>Frustration with the world</a:t>
            </a:r>
          </a:p>
          <a:p>
            <a:pPr>
              <a:defRPr>
                <a:latin typeface="Avenir Heavy"/>
                <a:ea typeface="Avenir Heavy"/>
                <a:cs typeface="Avenir Heavy"/>
                <a:sym typeface="Avenir Heavy"/>
              </a:defRPr>
            </a:pPr>
            <a:r>
              <a:t>Frustration with self</a:t>
            </a:r>
          </a:p>
          <a:p>
            <a:pPr>
              <a:defRPr>
                <a:latin typeface="Avenir Heavy"/>
                <a:ea typeface="Avenir Heavy"/>
                <a:cs typeface="Avenir Heavy"/>
                <a:sym typeface="Avenir Heavy"/>
              </a:defRPr>
            </a:pPr>
            <a:r>
              <a:t>Frustration with God</a:t>
            </a:r>
          </a:p>
        </p:txBody>
      </p:sp>
      <p:pic>
        <p:nvPicPr>
          <p:cNvPr id="254" name="image2.png"/>
          <p:cNvPicPr>
            <a:picLocks noChangeAspect="1"/>
          </p:cNvPicPr>
          <p:nvPr/>
        </p:nvPicPr>
        <p:blipFill>
          <a:blip r:embed="rId2">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xfrm>
            <a:off x="660400" y="2163820"/>
            <a:ext cx="11684000" cy="3687489"/>
          </a:xfrm>
          <a:prstGeom prst="rect">
            <a:avLst/>
          </a:prstGeom>
        </p:spPr>
        <p:txBody>
          <a:bodyPr/>
          <a:lstStyle/>
          <a:p>
            <a:pPr defTabSz="350520">
              <a:lnSpc>
                <a:spcPct val="150000"/>
              </a:lnSpc>
              <a:defRPr spc="595" sz="3720">
                <a:latin typeface="Avenir Heavy"/>
                <a:ea typeface="Avenir Heavy"/>
                <a:cs typeface="Avenir Heavy"/>
                <a:sym typeface="Avenir Heavy"/>
              </a:defRPr>
            </a:pPr>
            <a:r>
              <a:t>...In this world you will have trouble....</a:t>
            </a:r>
          </a:p>
          <a:p>
            <a:pPr defTabSz="350520">
              <a:lnSpc>
                <a:spcPct val="150000"/>
              </a:lnSpc>
              <a:defRPr spc="595" sz="3720">
                <a:latin typeface="Avenir Heavy"/>
                <a:ea typeface="Avenir Heavy"/>
                <a:cs typeface="Avenir Heavy"/>
                <a:sym typeface="Avenir Heavy"/>
              </a:defRPr>
            </a:pPr>
          </a:p>
          <a:p>
            <a:pPr defTabSz="350520">
              <a:lnSpc>
                <a:spcPct val="150000"/>
              </a:lnSpc>
              <a:defRPr spc="595" sz="3720">
                <a:latin typeface="Avenir Heavy"/>
                <a:ea typeface="Avenir Heavy"/>
                <a:cs typeface="Avenir Heavy"/>
                <a:sym typeface="Avenir Heavy"/>
              </a:defRPr>
            </a:pPr>
            <a:r>
              <a:t>John 16:33</a:t>
            </a:r>
          </a:p>
        </p:txBody>
      </p:sp>
      <p:pic>
        <p:nvPicPr>
          <p:cNvPr id="190" name="image2.png"/>
          <p:cNvPicPr>
            <a:picLocks noChangeAspect="1"/>
          </p:cNvPicPr>
          <p:nvPr/>
        </p:nvPicPr>
        <p:blipFill>
          <a:blip r:embed="rId2">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xfrm>
            <a:off x="660400" y="2638997"/>
            <a:ext cx="11684000" cy="4026216"/>
          </a:xfrm>
          <a:prstGeom prst="rect">
            <a:avLst/>
          </a:prstGeom>
        </p:spPr>
        <p:txBody>
          <a:bodyPr/>
          <a:lstStyle/>
          <a:p>
            <a:pPr defTabSz="257047">
              <a:lnSpc>
                <a:spcPct val="150000"/>
              </a:lnSpc>
              <a:defRPr spc="436" sz="2728">
                <a:latin typeface="Avenir Heavy"/>
                <a:ea typeface="Avenir Heavy"/>
                <a:cs typeface="Avenir Heavy"/>
                <a:sym typeface="Avenir Heavy"/>
              </a:defRPr>
            </a:pPr>
            <a:r>
              <a:t>“For those God foreknew he also predestined to be conformed to the image of his Son...</a:t>
            </a:r>
          </a:p>
          <a:p>
            <a:pPr defTabSz="257047">
              <a:lnSpc>
                <a:spcPct val="150000"/>
              </a:lnSpc>
              <a:defRPr spc="436" sz="2728">
                <a:latin typeface="Avenir Heavy"/>
                <a:ea typeface="Avenir Heavy"/>
                <a:cs typeface="Avenir Heavy"/>
                <a:sym typeface="Avenir Heavy"/>
              </a:defRPr>
            </a:pPr>
          </a:p>
          <a:p>
            <a:pPr defTabSz="257047">
              <a:lnSpc>
                <a:spcPct val="150000"/>
              </a:lnSpc>
              <a:defRPr spc="436" sz="2728">
                <a:latin typeface="Avenir Heavy"/>
                <a:ea typeface="Avenir Heavy"/>
                <a:cs typeface="Avenir Heavy"/>
                <a:sym typeface="Avenir Heavy"/>
              </a:defRPr>
            </a:pPr>
            <a:r>
              <a:t>Romans 8:29 NIV</a:t>
            </a:r>
          </a:p>
        </p:txBody>
      </p:sp>
      <p:pic>
        <p:nvPicPr>
          <p:cNvPr id="257" name="image2.png"/>
          <p:cNvPicPr>
            <a:picLocks noChangeAspect="1"/>
          </p:cNvPicPr>
          <p:nvPr/>
        </p:nvPicPr>
        <p:blipFill>
          <a:blip r:embed="rId2">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title"/>
          </p:nvPr>
        </p:nvSpPr>
        <p:spPr>
          <a:xfrm>
            <a:off x="660400" y="1727646"/>
            <a:ext cx="11684000" cy="4026216"/>
          </a:xfrm>
          <a:prstGeom prst="rect">
            <a:avLst/>
          </a:prstGeom>
        </p:spPr>
        <p:txBody>
          <a:bodyPr/>
          <a:lstStyle>
            <a:lvl1pPr defTabSz="519937">
              <a:lnSpc>
                <a:spcPct val="150000"/>
              </a:lnSpc>
              <a:defRPr spc="882" sz="5518">
                <a:latin typeface="Avenir Heavy"/>
                <a:ea typeface="Avenir Heavy"/>
                <a:cs typeface="Avenir Heavy"/>
                <a:sym typeface="Avenir Heavy"/>
              </a:defRPr>
            </a:lvl1pPr>
          </a:lstStyle>
          <a:p>
            <a:pPr/>
            <a:r>
              <a:t>Frustration with God is the sinful opposite of genuine repentance</a:t>
            </a:r>
          </a:p>
        </p:txBody>
      </p:sp>
      <p:pic>
        <p:nvPicPr>
          <p:cNvPr id="260" name="image2.png"/>
          <p:cNvPicPr>
            <a:picLocks noChangeAspect="1"/>
          </p:cNvPicPr>
          <p:nvPr/>
        </p:nvPicPr>
        <p:blipFill>
          <a:blip r:embed="rId2">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title"/>
          </p:nvPr>
        </p:nvSpPr>
        <p:spPr>
          <a:xfrm>
            <a:off x="394588" y="18862"/>
            <a:ext cx="12215619" cy="1671892"/>
          </a:xfrm>
          <a:prstGeom prst="rect">
            <a:avLst/>
          </a:prstGeom>
        </p:spPr>
        <p:txBody>
          <a:bodyPr/>
          <a:lstStyle/>
          <a:p>
            <a:pPr algn="ctr" defTabSz="233679">
              <a:lnSpc>
                <a:spcPct val="150000"/>
              </a:lnSpc>
              <a:defRPr spc="396" sz="2480">
                <a:latin typeface="Avenir Heavy"/>
                <a:ea typeface="Avenir Heavy"/>
                <a:cs typeface="Avenir Heavy"/>
                <a:sym typeface="Avenir Heavy"/>
              </a:defRPr>
            </a:pPr>
            <a:r>
              <a:rPr>
                <a:solidFill>
                  <a:srgbClr val="919191"/>
                </a:solidFill>
              </a:rPr>
              <a:t>“For those God foreknew he also predestined to be conformed to the image of his Son...   Romans 8:29 </a:t>
            </a:r>
            <a:r>
              <a:t>NIV</a:t>
            </a:r>
          </a:p>
        </p:txBody>
      </p:sp>
      <p:pic>
        <p:nvPicPr>
          <p:cNvPr id="263" name="A14B29D3-DDB4-492B-A18E-C1817CFE500C-L0-001.gif"/>
          <p:cNvPicPr>
            <a:picLocks noChangeAspect="1"/>
          </p:cNvPicPr>
          <p:nvPr/>
        </p:nvPicPr>
        <p:blipFill>
          <a:blip r:embed="rId2">
            <a:extLst/>
          </a:blip>
          <a:stretch>
            <a:fillRect/>
          </a:stretch>
        </p:blipFill>
        <p:spPr>
          <a:xfrm>
            <a:off x="3066643" y="1828576"/>
            <a:ext cx="6871514" cy="4565740"/>
          </a:xfrm>
          <a:prstGeom prst="rect">
            <a:avLst/>
          </a:prstGeom>
          <a:ln w="12700">
            <a:miter lim="400000"/>
          </a:ln>
        </p:spPr>
      </p:pic>
      <p:sp>
        <p:nvSpPr>
          <p:cNvPr id="264" name="Shape 264"/>
          <p:cNvSpPr/>
          <p:nvPr/>
        </p:nvSpPr>
        <p:spPr>
          <a:xfrm>
            <a:off x="394588" y="6532138"/>
            <a:ext cx="12215618" cy="32090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33679">
              <a:lnSpc>
                <a:spcPct val="150000"/>
              </a:lnSpc>
              <a:defRPr cap="all" spc="582" sz="3640">
                <a:latin typeface="Avenir Heavy"/>
                <a:ea typeface="Avenir Heavy"/>
                <a:cs typeface="Avenir Heavy"/>
                <a:sym typeface="Avenir Heavy"/>
              </a:defRPr>
            </a:lvl1pPr>
          </a:lstStyle>
          <a:p>
            <a:pPr/>
            <a:r>
              <a:t>This is future glory: us transformed into the image and likeness of Christ Jesus!</a:t>
            </a:r>
          </a:p>
        </p:txBody>
      </p:sp>
      <p:pic>
        <p:nvPicPr>
          <p:cNvPr id="265" name="image2.png"/>
          <p:cNvPicPr>
            <a:picLocks noChangeAspect="1"/>
          </p:cNvPicPr>
          <p:nvPr/>
        </p:nvPicPr>
        <p:blipFill>
          <a:blip r:embed="rId3">
            <a:extLst/>
          </a:blip>
          <a:stretch>
            <a:fillRect/>
          </a:stretch>
        </p:blipFill>
        <p:spPr>
          <a:xfrm>
            <a:off x="11402556" y="9198259"/>
            <a:ext cx="1178170" cy="393315"/>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7" name="C7D097E5-4A0E-48EF-8A8E-84D6EA1FC85F-L0-001.jpeg"/>
          <p:cNvPicPr>
            <a:picLocks noChangeAspect="1"/>
          </p:cNvPicPr>
          <p:nvPr/>
        </p:nvPicPr>
        <p:blipFill>
          <a:blip r:embed="rId2">
            <a:extLst/>
          </a:blip>
          <a:stretch>
            <a:fillRect/>
          </a:stretch>
        </p:blipFill>
        <p:spPr>
          <a:xfrm>
            <a:off x="-51037" y="1411039"/>
            <a:ext cx="13106875" cy="6931522"/>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p:nvPr>
        </p:nvSpPr>
        <p:spPr>
          <a:xfrm>
            <a:off x="660400" y="660482"/>
            <a:ext cx="11683998" cy="8527317"/>
          </a:xfrm>
          <a:prstGeom prst="rect">
            <a:avLst/>
          </a:prstGeom>
        </p:spPr>
        <p:txBody>
          <a:bodyPr/>
          <a:lstStyle/>
          <a:p>
            <a:pPr algn="ctr" defTabSz="490727">
              <a:spcBef>
                <a:spcPts val="3500"/>
              </a:spcBef>
              <a:defRPr cap="none" spc="0" sz="3024">
                <a:latin typeface="Avenir Heavy"/>
                <a:ea typeface="Avenir Heavy"/>
                <a:cs typeface="Avenir Heavy"/>
                <a:sym typeface="Avenir Heavy"/>
              </a:defRPr>
            </a:pPr>
            <a:r>
              <a:t>Romans 8:15-18</a:t>
            </a:r>
          </a:p>
          <a:p>
            <a:pPr algn="ctr" defTabSz="490727">
              <a:lnSpc>
                <a:spcPct val="150000"/>
              </a:lnSpc>
              <a:spcBef>
                <a:spcPts val="3500"/>
              </a:spcBef>
              <a:defRPr cap="none" spc="0" sz="3948">
                <a:latin typeface="Avenir Heavy"/>
                <a:ea typeface="Avenir Heavy"/>
                <a:cs typeface="Avenir Heavy"/>
                <a:sym typeface="Avenir Heavy"/>
              </a:defRPr>
            </a:pPr>
            <a:r>
              <a:t>15 ......the Holy Spirit you received brought about your adoption to sonship. And by him we cry, “</a:t>
            </a:r>
            <a:r>
              <a:rPr>
                <a:solidFill>
                  <a:srgbClr val="D71A16"/>
                </a:solidFill>
              </a:rPr>
              <a:t>Abba, Father.</a:t>
            </a:r>
            <a:r>
              <a:t>” 16 The Spirit himself testifies with our spirit that we are God’s children. </a:t>
            </a:r>
          </a:p>
          <a:p>
            <a:pPr algn="ctr" defTabSz="490727">
              <a:lnSpc>
                <a:spcPct val="150000"/>
              </a:lnSpc>
              <a:spcBef>
                <a:spcPts val="3500"/>
              </a:spcBef>
              <a:defRPr cap="none" spc="0" sz="3024">
                <a:latin typeface="Avenir Heavy"/>
                <a:ea typeface="Avenir Heavy"/>
                <a:cs typeface="Avenir Heavy"/>
                <a:sym typeface="Avenir Heavy"/>
              </a:defRPr>
            </a:pPr>
          </a:p>
        </p:txBody>
      </p:sp>
      <p:pic>
        <p:nvPicPr>
          <p:cNvPr id="270" name="image2.png"/>
          <p:cNvPicPr>
            <a:picLocks noChangeAspect="1"/>
          </p:cNvPicPr>
          <p:nvPr/>
        </p:nvPicPr>
        <p:blipFill>
          <a:blip r:embed="rId2">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2" name="703F3DFE-3B1C-4F6F-81E3-DC2548A30AEC-L0-001.jpeg"/>
          <p:cNvPicPr>
            <a:picLocks noChangeAspect="1"/>
          </p:cNvPicPr>
          <p:nvPr/>
        </p:nvPicPr>
        <p:blipFill>
          <a:blip r:embed="rId2">
            <a:extLst/>
          </a:blip>
          <a:stretch>
            <a:fillRect/>
          </a:stretch>
        </p:blipFill>
        <p:spPr>
          <a:xfrm>
            <a:off x="-796919" y="858976"/>
            <a:ext cx="16071296" cy="8035648"/>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title"/>
          </p:nvPr>
        </p:nvSpPr>
        <p:spPr>
          <a:xfrm>
            <a:off x="660400" y="798543"/>
            <a:ext cx="11684000" cy="6970290"/>
          </a:xfrm>
          <a:prstGeom prst="rect">
            <a:avLst/>
          </a:prstGeom>
        </p:spPr>
        <p:txBody>
          <a:bodyPr/>
          <a:lstStyle/>
          <a:p>
            <a:pPr defTabSz="321310">
              <a:lnSpc>
                <a:spcPct val="150000"/>
              </a:lnSpc>
              <a:defRPr spc="545" sz="3410">
                <a:latin typeface="Avenir Heavy"/>
                <a:ea typeface="Avenir Heavy"/>
                <a:cs typeface="Avenir Heavy"/>
                <a:sym typeface="Avenir Heavy"/>
              </a:defRPr>
            </a:pPr>
            <a:r>
              <a:t>33 “I have told you these things, so that in me you may have peace. </a:t>
            </a:r>
          </a:p>
          <a:p>
            <a:pPr defTabSz="321310">
              <a:lnSpc>
                <a:spcPct val="150000"/>
              </a:lnSpc>
              <a:defRPr spc="545" sz="3410">
                <a:latin typeface="Avenir Heavy"/>
                <a:ea typeface="Avenir Heavy"/>
                <a:cs typeface="Avenir Heavy"/>
                <a:sym typeface="Avenir Heavy"/>
              </a:defRPr>
            </a:pPr>
          </a:p>
          <a:p>
            <a:pPr defTabSz="321310">
              <a:lnSpc>
                <a:spcPct val="150000"/>
              </a:lnSpc>
              <a:defRPr spc="545" sz="3410">
                <a:latin typeface="Avenir Heavy"/>
                <a:ea typeface="Avenir Heavy"/>
                <a:cs typeface="Avenir Heavy"/>
                <a:sym typeface="Avenir Heavy"/>
              </a:defRPr>
            </a:pPr>
            <a:r>
              <a:t>In this world you will have trouble. But take heart! I have overcome the world.”</a:t>
            </a:r>
          </a:p>
          <a:p>
            <a:pPr defTabSz="321310">
              <a:lnSpc>
                <a:spcPct val="150000"/>
              </a:lnSpc>
              <a:defRPr spc="545" sz="3410">
                <a:latin typeface="Avenir Heavy"/>
                <a:ea typeface="Avenir Heavy"/>
                <a:cs typeface="Avenir Heavy"/>
                <a:sym typeface="Avenir Heavy"/>
              </a:defRPr>
            </a:pPr>
          </a:p>
          <a:p>
            <a:pPr defTabSz="321310">
              <a:lnSpc>
                <a:spcPct val="150000"/>
              </a:lnSpc>
              <a:defRPr spc="545" sz="3410">
                <a:latin typeface="Avenir Heavy"/>
                <a:ea typeface="Avenir Heavy"/>
                <a:cs typeface="Avenir Heavy"/>
                <a:sym typeface="Avenir Heavy"/>
              </a:defRPr>
            </a:pPr>
            <a:r>
              <a:t>John 16:33</a:t>
            </a:r>
          </a:p>
        </p:txBody>
      </p:sp>
      <p:pic>
        <p:nvPicPr>
          <p:cNvPr id="275" name="image2.png"/>
          <p:cNvPicPr>
            <a:picLocks noChangeAspect="1"/>
          </p:cNvPicPr>
          <p:nvPr/>
        </p:nvPicPr>
        <p:blipFill>
          <a:blip r:embed="rId2">
            <a:extLst/>
          </a:blip>
          <a:stretch>
            <a:fillRect/>
          </a:stretch>
        </p:blipFill>
        <p:spPr>
          <a:xfrm>
            <a:off x="11223099" y="9138350"/>
            <a:ext cx="1357627" cy="453224"/>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title"/>
          </p:nvPr>
        </p:nvSpPr>
        <p:spPr>
          <a:xfrm>
            <a:off x="660400" y="798543"/>
            <a:ext cx="11684000" cy="6970290"/>
          </a:xfrm>
          <a:prstGeom prst="rect">
            <a:avLst/>
          </a:prstGeom>
        </p:spPr>
        <p:txBody>
          <a:bodyPr/>
          <a:lstStyle>
            <a:lvl1pPr>
              <a:lnSpc>
                <a:spcPct val="150000"/>
              </a:lnSpc>
              <a:defRPr>
                <a:latin typeface="Avenir Heavy"/>
                <a:ea typeface="Avenir Heavy"/>
                <a:cs typeface="Avenir Heavy"/>
                <a:sym typeface="Avenir Heavy"/>
              </a:defRPr>
            </a:lvl1pPr>
          </a:lstStyle>
          <a:p>
            <a:pPr/>
            <a:r>
              <a:t>The lord's super teaches us to celebrate both hardship and hope!</a:t>
            </a:r>
          </a:p>
        </p:txBody>
      </p:sp>
      <p:pic>
        <p:nvPicPr>
          <p:cNvPr id="278" name="image2.png"/>
          <p:cNvPicPr>
            <a:picLocks noChangeAspect="1"/>
          </p:cNvPicPr>
          <p:nvPr/>
        </p:nvPicPr>
        <p:blipFill>
          <a:blip r:embed="rId2">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title"/>
          </p:nvPr>
        </p:nvSpPr>
        <p:spPr>
          <a:xfrm>
            <a:off x="660400" y="399698"/>
            <a:ext cx="11684000" cy="8742082"/>
          </a:xfrm>
          <a:prstGeom prst="rect">
            <a:avLst/>
          </a:prstGeom>
        </p:spPr>
        <p:txBody>
          <a:bodyPr/>
          <a:lstStyle>
            <a:lvl1pPr defTabSz="280415">
              <a:lnSpc>
                <a:spcPct val="150000"/>
              </a:lnSpc>
              <a:defRPr spc="476" sz="2976">
                <a:latin typeface="Avenir Heavy"/>
                <a:ea typeface="Avenir Heavy"/>
                <a:cs typeface="Avenir Heavy"/>
                <a:sym typeface="Avenir Heavy"/>
              </a:defRPr>
            </a:lvl1pPr>
          </a:lstStyle>
          <a:p>
            <a:pPr/>
            <a:r>
              <a:t>The Lord Jesus, on the night he was betrayed, took bread, 24 and when he had given thanks, he broke it and said, “This is my body, which is for you; do this in remembrance of me.” 25 In the same way, after supper he took the cup, saying, “This cup is the new covenant in my blood; do this, whenever you drink it, in remembrance of me.” 26 For whenever you eat this bread and drink this cup, you proclaim the Lord’s death until he comes.</a:t>
            </a:r>
          </a:p>
        </p:txBody>
      </p:sp>
      <p:pic>
        <p:nvPicPr>
          <p:cNvPr id="281" name="image2.png"/>
          <p:cNvPicPr>
            <a:picLocks noChangeAspect="1"/>
          </p:cNvPicPr>
          <p:nvPr/>
        </p:nvPicPr>
        <p:blipFill>
          <a:blip r:embed="rId2">
            <a:extLst/>
          </a:blip>
          <a:stretch>
            <a:fillRect/>
          </a:stretch>
        </p:blipFill>
        <p:spPr>
          <a:xfrm>
            <a:off x="11347442" y="9179860"/>
            <a:ext cx="1233285" cy="41171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xfrm>
            <a:off x="660400" y="1458171"/>
            <a:ext cx="11684000" cy="4653921"/>
          </a:xfrm>
          <a:prstGeom prst="rect">
            <a:avLst/>
          </a:prstGeom>
        </p:spPr>
        <p:txBody>
          <a:bodyPr/>
          <a:lstStyle/>
          <a:p>
            <a:pPr defTabSz="309625">
              <a:lnSpc>
                <a:spcPct val="150000"/>
              </a:lnSpc>
              <a:defRPr spc="525" sz="3285">
                <a:latin typeface="Avenir Heavy"/>
                <a:ea typeface="Avenir Heavy"/>
                <a:cs typeface="Avenir Heavy"/>
                <a:sym typeface="Avenir Heavy"/>
              </a:defRPr>
            </a:pPr>
            <a:r>
              <a:t>...In this world you will have trouble. </a:t>
            </a:r>
          </a:p>
          <a:p>
            <a:pPr defTabSz="309625">
              <a:lnSpc>
                <a:spcPct val="150000"/>
              </a:lnSpc>
              <a:defRPr spc="525" sz="3285">
                <a:latin typeface="Avenir Heavy"/>
                <a:ea typeface="Avenir Heavy"/>
                <a:cs typeface="Avenir Heavy"/>
                <a:sym typeface="Avenir Heavy"/>
              </a:defRPr>
            </a:pPr>
            <a:r>
              <a:t>But take heart! I have overcome the world.”</a:t>
            </a:r>
          </a:p>
          <a:p>
            <a:pPr defTabSz="309625">
              <a:lnSpc>
                <a:spcPct val="150000"/>
              </a:lnSpc>
              <a:defRPr spc="525" sz="3285">
                <a:latin typeface="Avenir Heavy"/>
                <a:ea typeface="Avenir Heavy"/>
                <a:cs typeface="Avenir Heavy"/>
                <a:sym typeface="Avenir Heavy"/>
              </a:defRPr>
            </a:pPr>
          </a:p>
          <a:p>
            <a:pPr defTabSz="309625">
              <a:lnSpc>
                <a:spcPct val="150000"/>
              </a:lnSpc>
              <a:defRPr spc="525" sz="3285">
                <a:latin typeface="Avenir Heavy"/>
                <a:ea typeface="Avenir Heavy"/>
                <a:cs typeface="Avenir Heavy"/>
                <a:sym typeface="Avenir Heavy"/>
              </a:defRPr>
            </a:pPr>
            <a:r>
              <a:t>John 16:33</a:t>
            </a:r>
          </a:p>
        </p:txBody>
      </p:sp>
      <p:pic>
        <p:nvPicPr>
          <p:cNvPr id="193" name="image2.png"/>
          <p:cNvPicPr>
            <a:picLocks noChangeAspect="1"/>
          </p:cNvPicPr>
          <p:nvPr/>
        </p:nvPicPr>
        <p:blipFill>
          <a:blip r:embed="rId2">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5" name="E5ED79C3-11B4-493C-AFA6-48563610031A-L0-001.jpeg"/>
          <p:cNvPicPr>
            <a:picLocks noChangeAspect="1"/>
          </p:cNvPicPr>
          <p:nvPr/>
        </p:nvPicPr>
        <p:blipFill>
          <a:blip r:embed="rId2">
            <a:extLst/>
          </a:blip>
          <a:stretch>
            <a:fillRect/>
          </a:stretch>
        </p:blipFill>
        <p:spPr>
          <a:xfrm>
            <a:off x="-35031" y="-61361"/>
            <a:ext cx="13372554" cy="1019089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7" name="703F3DFE-3B1C-4F6F-81E3-DC2548A30AEC-L0-001.jpeg"/>
          <p:cNvPicPr>
            <a:picLocks noChangeAspect="1"/>
          </p:cNvPicPr>
          <p:nvPr/>
        </p:nvPicPr>
        <p:blipFill>
          <a:blip r:embed="rId2">
            <a:extLst/>
          </a:blip>
          <a:stretch>
            <a:fillRect/>
          </a:stretch>
        </p:blipFill>
        <p:spPr>
          <a:xfrm>
            <a:off x="-68904" y="1591148"/>
            <a:ext cx="13142608" cy="6571304"/>
          </a:xfrm>
          <a:prstGeom prst="rect">
            <a:avLst/>
          </a:prstGeom>
          <a:ln w="12700">
            <a:miter lim="400000"/>
          </a:ln>
        </p:spPr>
      </p:pic>
      <p:pic>
        <p:nvPicPr>
          <p:cNvPr id="198" name="image2.png"/>
          <p:cNvPicPr>
            <a:picLocks noChangeAspect="1"/>
          </p:cNvPicPr>
          <p:nvPr/>
        </p:nvPicPr>
        <p:blipFill>
          <a:blip r:embed="rId3">
            <a:extLst/>
          </a:blip>
          <a:stretch>
            <a:fillRect/>
          </a:stretch>
        </p:blipFill>
        <p:spPr>
          <a:xfrm>
            <a:off x="11109683" y="9064525"/>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xfrm>
            <a:off x="660400" y="660482"/>
            <a:ext cx="11683998" cy="8527317"/>
          </a:xfrm>
          <a:prstGeom prst="rect">
            <a:avLst/>
          </a:prstGeom>
        </p:spPr>
        <p:txBody>
          <a:bodyPr/>
          <a:lstStyle/>
          <a:p>
            <a:pPr>
              <a:spcBef>
                <a:spcPts val="4200"/>
              </a:spcBef>
              <a:defRPr cap="none" spc="0" sz="3600">
                <a:latin typeface="Avenir Heavy"/>
                <a:ea typeface="Avenir Heavy"/>
                <a:cs typeface="Avenir Heavy"/>
                <a:sym typeface="Avenir Heavy"/>
              </a:defRPr>
            </a:pPr>
            <a:r>
              <a:t>Romans 8:15-21</a:t>
            </a:r>
          </a:p>
          <a:p>
            <a:pPr>
              <a:spcBef>
                <a:spcPts val="4200"/>
              </a:spcBef>
              <a:defRPr cap="none" spc="0" sz="3600">
                <a:latin typeface="Avenir Heavy"/>
                <a:ea typeface="Avenir Heavy"/>
                <a:cs typeface="Avenir Heavy"/>
                <a:sym typeface="Avenir Heavy"/>
              </a:defRPr>
            </a:pPr>
            <a:r>
              <a:t>15 The Spirit you received does not make you slaves, so that you live in fear again; rather, the Spirit you received brought about your adoption to sonship.[a] And by him we cry, “Abba,[b] Father.” 16 The Spirit himself testifies with our spirit that we are God’s children. 17 Now if we are children, then we are heirs—heirs of God and co-heirs with Christ, if indeed we share in his sufferings in order that we may also share in his glory.</a:t>
            </a:r>
          </a:p>
        </p:txBody>
      </p:sp>
      <p:pic>
        <p:nvPicPr>
          <p:cNvPr id="201" name="image2.png"/>
          <p:cNvPicPr>
            <a:picLocks noChangeAspect="1"/>
          </p:cNvPicPr>
          <p:nvPr/>
        </p:nvPicPr>
        <p:blipFill>
          <a:blip r:embed="rId2">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xfrm>
            <a:off x="660400" y="522420"/>
            <a:ext cx="11683998" cy="8389257"/>
          </a:xfrm>
          <a:prstGeom prst="rect">
            <a:avLst/>
          </a:prstGeom>
        </p:spPr>
        <p:txBody>
          <a:bodyPr/>
          <a:lstStyle/>
          <a:p>
            <a:pPr defTabSz="572516">
              <a:spcBef>
                <a:spcPts val="4100"/>
              </a:spcBef>
              <a:defRPr cap="none" spc="0" sz="3528">
                <a:latin typeface="Avenir Heavy"/>
                <a:ea typeface="Avenir Heavy"/>
                <a:cs typeface="Avenir Heavy"/>
                <a:sym typeface="Avenir Heavy"/>
              </a:defRPr>
            </a:pPr>
            <a:r>
              <a:t>Romans 8:15-21</a:t>
            </a:r>
          </a:p>
          <a:p>
            <a:pPr defTabSz="572516">
              <a:spcBef>
                <a:spcPts val="4100"/>
              </a:spcBef>
              <a:defRPr cap="none" spc="0" sz="3528">
                <a:latin typeface="Avenir Heavy"/>
                <a:ea typeface="Avenir Heavy"/>
                <a:cs typeface="Avenir Heavy"/>
                <a:sym typeface="Avenir Heavy"/>
              </a:defRPr>
            </a:pPr>
            <a:r>
              <a:t>18 I consider that our present sufferings are not worth comparing with the glory that will be revealed in us. </a:t>
            </a:r>
          </a:p>
          <a:p>
            <a:pPr defTabSz="572516">
              <a:spcBef>
                <a:spcPts val="4100"/>
              </a:spcBef>
              <a:defRPr cap="none" spc="0" sz="3528">
                <a:latin typeface="Avenir Heavy"/>
                <a:ea typeface="Avenir Heavy"/>
                <a:cs typeface="Avenir Heavy"/>
                <a:sym typeface="Avenir Heavy"/>
              </a:defRPr>
            </a:pPr>
          </a:p>
          <a:p>
            <a:pPr defTabSz="572516">
              <a:spcBef>
                <a:spcPts val="4100"/>
              </a:spcBef>
              <a:defRPr cap="none" spc="0" sz="3528">
                <a:latin typeface="Avenir Heavy"/>
                <a:ea typeface="Avenir Heavy"/>
                <a:cs typeface="Avenir Heavy"/>
                <a:sym typeface="Avenir Heavy"/>
              </a:defRPr>
            </a:pPr>
            <a:r>
              <a:t>19 For the creation waits in eager expectation for the children of God to be revealed. 20 For the creation was subjected to frustration, not by its own choice, but by the will of the one who subjected it, in hope 21 that[c] the creation itself will be liberated from its bondage to decay and brought into the freedom and glory of the children of God.</a:t>
            </a:r>
          </a:p>
        </p:txBody>
      </p:sp>
      <p:pic>
        <p:nvPicPr>
          <p:cNvPr id="204" name="image2.png"/>
          <p:cNvPicPr>
            <a:picLocks noChangeAspect="1"/>
          </p:cNvPicPr>
          <p:nvPr/>
        </p:nvPicPr>
        <p:blipFill>
          <a:blip r:embed="rId2">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xfrm>
            <a:off x="660400" y="343671"/>
            <a:ext cx="11684000" cy="2120130"/>
          </a:xfrm>
          <a:prstGeom prst="rect">
            <a:avLst/>
          </a:prstGeom>
        </p:spPr>
        <p:txBody>
          <a:bodyPr/>
          <a:lstStyle/>
          <a:p>
            <a:pPr algn="ctr" defTabSz="239522">
              <a:spcBef>
                <a:spcPts val="1700"/>
              </a:spcBef>
              <a:defRPr cap="none" spc="0" sz="1476">
                <a:latin typeface="Avenir Heavy"/>
                <a:ea typeface="Avenir Heavy"/>
                <a:cs typeface="Avenir Heavy"/>
                <a:sym typeface="Avenir Heavy"/>
              </a:defRPr>
            </a:pPr>
            <a:r>
              <a:rPr sz="3116"/>
              <a:t>I consider that our present sufferings are not worth comparing with the glory that will be revealed in us</a:t>
            </a:r>
            <a:r>
              <a:t>. </a:t>
            </a:r>
          </a:p>
          <a:p>
            <a:pPr algn="ctr" defTabSz="239522">
              <a:spcBef>
                <a:spcPts val="1700"/>
              </a:spcBef>
              <a:defRPr cap="none" spc="0" sz="1476">
                <a:latin typeface="Avenir Heavy"/>
                <a:ea typeface="Avenir Heavy"/>
                <a:cs typeface="Avenir Heavy"/>
                <a:sym typeface="Avenir Heavy"/>
              </a:defRPr>
            </a:pPr>
          </a:p>
        </p:txBody>
      </p:sp>
      <p:pic>
        <p:nvPicPr>
          <p:cNvPr id="207" name="C9F4981F-6ECC-4DC4-AB4C-D76C5F9429A8-L0-001.jpeg"/>
          <p:cNvPicPr>
            <a:picLocks noChangeAspect="1"/>
          </p:cNvPicPr>
          <p:nvPr/>
        </p:nvPicPr>
        <p:blipFill>
          <a:blip r:embed="rId2">
            <a:extLst/>
          </a:blip>
          <a:stretch>
            <a:fillRect/>
          </a:stretch>
        </p:blipFill>
        <p:spPr>
          <a:xfrm>
            <a:off x="337537" y="2333075"/>
            <a:ext cx="12329725" cy="693547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title"/>
          </p:nvPr>
        </p:nvSpPr>
        <p:spPr>
          <a:prstGeom prst="rect">
            <a:avLst/>
          </a:prstGeom>
        </p:spPr>
        <p:txBody>
          <a:bodyPr/>
          <a:lstStyle>
            <a:lvl1pPr algn="ctr" defTabSz="385572">
              <a:defRPr spc="654" sz="4092">
                <a:latin typeface="Avenir Heavy"/>
                <a:ea typeface="Avenir Heavy"/>
                <a:cs typeface="Avenir Heavy"/>
                <a:sym typeface="Avenir Heavy"/>
              </a:defRPr>
            </a:lvl1pPr>
          </a:lstStyle>
          <a:p>
            <a:pPr/>
            <a:r>
              <a:t>Three things from the passage</a:t>
            </a:r>
          </a:p>
        </p:txBody>
      </p:sp>
      <p:sp>
        <p:nvSpPr>
          <p:cNvPr id="210" name="Shape 210"/>
          <p:cNvSpPr/>
          <p:nvPr>
            <p:ph type="body" idx="1"/>
          </p:nvPr>
        </p:nvSpPr>
        <p:spPr>
          <a:xfrm>
            <a:off x="660399" y="1517650"/>
            <a:ext cx="11684001" cy="6718301"/>
          </a:xfrm>
          <a:prstGeom prst="rect">
            <a:avLst/>
          </a:prstGeom>
        </p:spPr>
        <p:txBody>
          <a:bodyPr/>
          <a:lstStyle/>
          <a:p>
            <a:pPr marL="482952" indent="-482952">
              <a:defRPr sz="3700"/>
            </a:pPr>
            <a:r>
              <a:rPr>
                <a:latin typeface="Avenir Heavy"/>
                <a:ea typeface="Avenir Heavy"/>
                <a:cs typeface="Avenir Heavy"/>
                <a:sym typeface="Avenir Heavy"/>
              </a:rPr>
              <a:t>1) The towering reality of hardship</a:t>
            </a:r>
            <a:endParaRPr>
              <a:latin typeface="Avenir Heavy"/>
              <a:ea typeface="Avenir Heavy"/>
              <a:cs typeface="Avenir Heavy"/>
              <a:sym typeface="Avenir Heavy"/>
            </a:endParaRPr>
          </a:p>
          <a:p>
            <a:pPr marL="482952" indent="-482952">
              <a:defRPr sz="3700">
                <a:latin typeface="Avenir Heavy"/>
                <a:ea typeface="Avenir Heavy"/>
                <a:cs typeface="Avenir Heavy"/>
                <a:sym typeface="Avenir Heavy"/>
              </a:defRPr>
            </a:pPr>
            <a:r>
              <a:t>2) The towering reality of hope</a:t>
            </a:r>
          </a:p>
          <a:p>
            <a:pPr marL="482952" indent="-482952">
              <a:defRPr sz="3700">
                <a:latin typeface="Avenir Heavy"/>
                <a:ea typeface="Avenir Heavy"/>
                <a:cs typeface="Avenir Heavy"/>
                <a:sym typeface="Avenir Heavy"/>
              </a:defRPr>
            </a:pPr>
            <a:r>
              <a:t>3) How we need to live in both realities</a:t>
            </a:r>
          </a:p>
        </p:txBody>
      </p:sp>
      <p:pic>
        <p:nvPicPr>
          <p:cNvPr id="211" name="image2.png"/>
          <p:cNvPicPr>
            <a:picLocks noChangeAspect="1"/>
          </p:cNvPicPr>
          <p:nvPr/>
        </p:nvPicPr>
        <p:blipFill>
          <a:blip r:embed="rId2">
            <a:extLst/>
          </a:blip>
          <a:stretch>
            <a:fillRect/>
          </a:stretch>
        </p:blipFill>
        <p:spPr>
          <a:xfrm>
            <a:off x="10772199" y="8987824"/>
            <a:ext cx="1808528" cy="60375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