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64" r:id="rId4"/>
    <p:sldId id="265" r:id="rId5"/>
    <p:sldId id="267" r:id="rId6"/>
    <p:sldId id="266" r:id="rId7"/>
    <p:sldId id="268" r:id="rId8"/>
    <p:sldId id="271" r:id="rId9"/>
    <p:sldId id="279" r:id="rId10"/>
    <p:sldId id="277" r:id="rId11"/>
    <p:sldId id="284" r:id="rId12"/>
    <p:sldId id="288" r:id="rId13"/>
    <p:sldId id="291" r:id="rId14"/>
    <p:sldId id="296" r:id="rId15"/>
    <p:sldId id="301" r:id="rId16"/>
    <p:sldId id="305" r:id="rId17"/>
    <p:sldId id="309" r:id="rId18"/>
    <p:sldId id="311" r:id="rId19"/>
    <p:sldId id="314" r:id="rId20"/>
    <p:sldId id="317" r:id="rId21"/>
    <p:sldId id="324" r:id="rId22"/>
    <p:sldId id="326"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4" d="100"/>
          <a:sy n="74" d="100"/>
        </p:scale>
        <p:origin x="-224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A20BF5-83C5-A746-ACD8-D655ACFFB8FE}" type="datetimeFigureOut">
              <a:rPr lang="en-US" smtClean="0"/>
              <a:t>05/03/16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2C8952-3F23-C846-9189-328FC3AA50B6}" type="slidenum">
              <a:rPr lang="en-US" smtClean="0"/>
              <a:t>‹#›</a:t>
            </a:fld>
            <a:endParaRPr lang="en-US"/>
          </a:p>
        </p:txBody>
      </p:sp>
      <p:pic>
        <p:nvPicPr>
          <p:cNvPr id="7" name="Picture 6" descr="NCC-Logo-Final (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67000" y="483775"/>
            <a:ext cx="3810000" cy="1270000"/>
          </a:xfrm>
          <a:prstGeom prst="rect">
            <a:avLst/>
          </a:prstGeom>
        </p:spPr>
      </p:pic>
    </p:spTree>
    <p:extLst>
      <p:ext uri="{BB962C8B-B14F-4D97-AF65-F5344CB8AC3E}">
        <p14:creationId xmlns:p14="http://schemas.microsoft.com/office/powerpoint/2010/main" val="2658623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A20BF5-83C5-A746-ACD8-D655ACFFB8FE}" type="datetimeFigureOut">
              <a:rPr lang="en-US" smtClean="0"/>
              <a:t>05/03/16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2C8952-3F23-C846-9189-328FC3AA50B6}" type="slidenum">
              <a:rPr lang="en-US" smtClean="0"/>
              <a:t>‹#›</a:t>
            </a:fld>
            <a:endParaRPr lang="en-US"/>
          </a:p>
        </p:txBody>
      </p:sp>
    </p:spTree>
    <p:extLst>
      <p:ext uri="{BB962C8B-B14F-4D97-AF65-F5344CB8AC3E}">
        <p14:creationId xmlns:p14="http://schemas.microsoft.com/office/powerpoint/2010/main" val="3918043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A20BF5-83C5-A746-ACD8-D655ACFFB8FE}" type="datetimeFigureOut">
              <a:rPr lang="en-US" smtClean="0"/>
              <a:t>05/03/16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2C8952-3F23-C846-9189-328FC3AA50B6}" type="slidenum">
              <a:rPr lang="en-US" smtClean="0"/>
              <a:t>‹#›</a:t>
            </a:fld>
            <a:endParaRPr lang="en-US"/>
          </a:p>
        </p:txBody>
      </p:sp>
    </p:spTree>
    <p:extLst>
      <p:ext uri="{BB962C8B-B14F-4D97-AF65-F5344CB8AC3E}">
        <p14:creationId xmlns:p14="http://schemas.microsoft.com/office/powerpoint/2010/main" val="361677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A20BF5-83C5-A746-ACD8-D655ACFFB8FE}" type="datetimeFigureOut">
              <a:rPr lang="en-US" smtClean="0"/>
              <a:t>05/03/16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2C8952-3F23-C846-9189-328FC3AA50B6}" type="slidenum">
              <a:rPr lang="en-US" smtClean="0"/>
              <a:t>‹#›</a:t>
            </a:fld>
            <a:endParaRPr lang="en-US"/>
          </a:p>
        </p:txBody>
      </p:sp>
      <p:pic>
        <p:nvPicPr>
          <p:cNvPr id="7" name="Picture 6" descr="NCC-Logo-Final (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00243" y="6192623"/>
            <a:ext cx="1586557" cy="528852"/>
          </a:xfrm>
          <a:prstGeom prst="rect">
            <a:avLst/>
          </a:prstGeom>
        </p:spPr>
      </p:pic>
    </p:spTree>
    <p:extLst>
      <p:ext uri="{BB962C8B-B14F-4D97-AF65-F5344CB8AC3E}">
        <p14:creationId xmlns:p14="http://schemas.microsoft.com/office/powerpoint/2010/main" val="1392273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A20BF5-83C5-A746-ACD8-D655ACFFB8FE}" type="datetimeFigureOut">
              <a:rPr lang="en-US" smtClean="0"/>
              <a:t>05/03/16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2C8952-3F23-C846-9189-328FC3AA50B6}" type="slidenum">
              <a:rPr lang="en-US" smtClean="0"/>
              <a:t>‹#›</a:t>
            </a:fld>
            <a:endParaRPr lang="en-US"/>
          </a:p>
        </p:txBody>
      </p:sp>
    </p:spTree>
    <p:extLst>
      <p:ext uri="{BB962C8B-B14F-4D97-AF65-F5344CB8AC3E}">
        <p14:creationId xmlns:p14="http://schemas.microsoft.com/office/powerpoint/2010/main" val="3061073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A20BF5-83C5-A746-ACD8-D655ACFFB8FE}" type="datetimeFigureOut">
              <a:rPr lang="en-US" smtClean="0"/>
              <a:t>05/03/16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2C8952-3F23-C846-9189-328FC3AA50B6}" type="slidenum">
              <a:rPr lang="en-US" smtClean="0"/>
              <a:t>‹#›</a:t>
            </a:fld>
            <a:endParaRPr lang="en-US"/>
          </a:p>
        </p:txBody>
      </p:sp>
    </p:spTree>
    <p:extLst>
      <p:ext uri="{BB962C8B-B14F-4D97-AF65-F5344CB8AC3E}">
        <p14:creationId xmlns:p14="http://schemas.microsoft.com/office/powerpoint/2010/main" val="2448526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A20BF5-83C5-A746-ACD8-D655ACFFB8FE}" type="datetimeFigureOut">
              <a:rPr lang="en-US" smtClean="0"/>
              <a:t>05/03/16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2C8952-3F23-C846-9189-328FC3AA50B6}" type="slidenum">
              <a:rPr lang="en-US" smtClean="0"/>
              <a:t>‹#›</a:t>
            </a:fld>
            <a:endParaRPr lang="en-US"/>
          </a:p>
        </p:txBody>
      </p:sp>
    </p:spTree>
    <p:extLst>
      <p:ext uri="{BB962C8B-B14F-4D97-AF65-F5344CB8AC3E}">
        <p14:creationId xmlns:p14="http://schemas.microsoft.com/office/powerpoint/2010/main" val="2464063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A20BF5-83C5-A746-ACD8-D655ACFFB8FE}" type="datetimeFigureOut">
              <a:rPr lang="en-US" smtClean="0"/>
              <a:t>05/03/16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2C8952-3F23-C846-9189-328FC3AA50B6}" type="slidenum">
              <a:rPr lang="en-US" smtClean="0"/>
              <a:t>‹#›</a:t>
            </a:fld>
            <a:endParaRPr lang="en-US"/>
          </a:p>
        </p:txBody>
      </p:sp>
    </p:spTree>
    <p:extLst>
      <p:ext uri="{BB962C8B-B14F-4D97-AF65-F5344CB8AC3E}">
        <p14:creationId xmlns:p14="http://schemas.microsoft.com/office/powerpoint/2010/main" val="2359364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A20BF5-83C5-A746-ACD8-D655ACFFB8FE}" type="datetimeFigureOut">
              <a:rPr lang="en-US" smtClean="0"/>
              <a:t>05/03/16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2C8952-3F23-C846-9189-328FC3AA50B6}" type="slidenum">
              <a:rPr lang="en-US" smtClean="0"/>
              <a:t>‹#›</a:t>
            </a:fld>
            <a:endParaRPr lang="en-US"/>
          </a:p>
        </p:txBody>
      </p:sp>
    </p:spTree>
    <p:extLst>
      <p:ext uri="{BB962C8B-B14F-4D97-AF65-F5344CB8AC3E}">
        <p14:creationId xmlns:p14="http://schemas.microsoft.com/office/powerpoint/2010/main" val="3622771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A20BF5-83C5-A746-ACD8-D655ACFFB8FE}" type="datetimeFigureOut">
              <a:rPr lang="en-US" smtClean="0"/>
              <a:t>05/03/16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2C8952-3F23-C846-9189-328FC3AA50B6}" type="slidenum">
              <a:rPr lang="en-US" smtClean="0"/>
              <a:t>‹#›</a:t>
            </a:fld>
            <a:endParaRPr lang="en-US"/>
          </a:p>
        </p:txBody>
      </p:sp>
    </p:spTree>
    <p:extLst>
      <p:ext uri="{BB962C8B-B14F-4D97-AF65-F5344CB8AC3E}">
        <p14:creationId xmlns:p14="http://schemas.microsoft.com/office/powerpoint/2010/main" val="2870242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A20BF5-83C5-A746-ACD8-D655ACFFB8FE}" type="datetimeFigureOut">
              <a:rPr lang="en-US" smtClean="0"/>
              <a:t>05/03/16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2C8952-3F23-C846-9189-328FC3AA50B6}" type="slidenum">
              <a:rPr lang="en-US" smtClean="0"/>
              <a:t>‹#›</a:t>
            </a:fld>
            <a:endParaRPr lang="en-US"/>
          </a:p>
        </p:txBody>
      </p:sp>
    </p:spTree>
    <p:extLst>
      <p:ext uri="{BB962C8B-B14F-4D97-AF65-F5344CB8AC3E}">
        <p14:creationId xmlns:p14="http://schemas.microsoft.com/office/powerpoint/2010/main" val="216761054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A20BF5-83C5-A746-ACD8-D655ACFFB8FE}" type="datetimeFigureOut">
              <a:rPr lang="en-US" smtClean="0"/>
              <a:t>05/03/16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2C8952-3F23-C846-9189-328FC3AA50B6}" type="slidenum">
              <a:rPr lang="en-US" smtClean="0"/>
              <a:t>‹#›</a:t>
            </a:fld>
            <a:endParaRPr lang="en-US"/>
          </a:p>
        </p:txBody>
      </p:sp>
    </p:spTree>
    <p:extLst>
      <p:ext uri="{BB962C8B-B14F-4D97-AF65-F5344CB8AC3E}">
        <p14:creationId xmlns:p14="http://schemas.microsoft.com/office/powerpoint/2010/main" val="37179409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INSERT TEXT</a:t>
            </a:r>
            <a:endParaRPr lang="en-US" dirty="0"/>
          </a:p>
        </p:txBody>
      </p:sp>
      <p:sp>
        <p:nvSpPr>
          <p:cNvPr id="3" name="Subtitle 2"/>
          <p:cNvSpPr>
            <a:spLocks noGrp="1"/>
          </p:cNvSpPr>
          <p:nvPr>
            <p:ph type="subTitle" idx="1"/>
          </p:nvPr>
        </p:nvSpPr>
        <p:spPr/>
        <p:txBody>
          <a:bodyPr/>
          <a:lstStyle/>
          <a:p>
            <a:r>
              <a:rPr lang="en-US" dirty="0" smtClean="0"/>
              <a:t>Date</a:t>
            </a:r>
            <a:endParaRPr lang="en-US" dirty="0"/>
          </a:p>
        </p:txBody>
      </p:sp>
      <p:pic>
        <p:nvPicPr>
          <p:cNvPr id="4" name="Picture 3" descr="12783538_524361624412098_5325643141404474500_o.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0"/>
            <a:ext cx="6858000" cy="6858000"/>
          </a:xfrm>
          <a:prstGeom prst="rect">
            <a:avLst/>
          </a:prstGeom>
        </p:spPr>
      </p:pic>
    </p:spTree>
    <p:extLst>
      <p:ext uri="{BB962C8B-B14F-4D97-AF65-F5344CB8AC3E}">
        <p14:creationId xmlns:p14="http://schemas.microsoft.com/office/powerpoint/2010/main" val="283352237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58270"/>
            <a:ext cx="8229600" cy="5567893"/>
          </a:xfrm>
        </p:spPr>
        <p:txBody>
          <a:bodyPr>
            <a:normAutofit/>
          </a:bodyPr>
          <a:lstStyle/>
          <a:p>
            <a:pPr marL="0" indent="0" algn="just">
              <a:buNone/>
            </a:pPr>
            <a:r>
              <a:rPr lang="en-GB" sz="3800" b="1" i="1" dirty="0"/>
              <a:t>I have </a:t>
            </a:r>
            <a:r>
              <a:rPr lang="en-GB" sz="3800" b="1" i="1" dirty="0" smtClean="0"/>
              <a:t>seen </a:t>
            </a:r>
            <a:r>
              <a:rPr lang="en-GB" sz="3800" b="1" i="1" dirty="0"/>
              <a:t>your hard work and your patient </a:t>
            </a:r>
            <a:r>
              <a:rPr lang="en-GB" sz="3800" b="1" i="1" dirty="0" smtClean="0"/>
              <a:t>endurance. I know you don’t tolerate evil people</a:t>
            </a:r>
            <a:r>
              <a:rPr lang="en-GB" sz="3800" b="1" i="1" dirty="0"/>
              <a:t>. You have examined the claims of those who say they are apostles but are not. You have discovered they are liars. </a:t>
            </a:r>
            <a:r>
              <a:rPr lang="en-GB" sz="3800" b="1" i="1" dirty="0" smtClean="0"/>
              <a:t>You </a:t>
            </a:r>
            <a:r>
              <a:rPr lang="en-GB" sz="3800" b="1" i="1" dirty="0"/>
              <a:t>have patiently suffered for me without quitting</a:t>
            </a:r>
            <a:r>
              <a:rPr lang="en-GB" sz="3800" b="1" i="1" dirty="0" smtClean="0"/>
              <a:t>.</a:t>
            </a:r>
          </a:p>
          <a:p>
            <a:pPr marL="0" indent="0" algn="just">
              <a:buNone/>
            </a:pPr>
            <a:endParaRPr lang="en-GB" sz="3800" b="1" i="1" dirty="0" smtClean="0"/>
          </a:p>
          <a:p>
            <a:pPr marL="0" indent="0" algn="just">
              <a:buNone/>
            </a:pPr>
            <a:r>
              <a:rPr lang="en-GB" sz="3800" b="1" dirty="0" smtClean="0"/>
              <a:t>Revelations 2:2-3 </a:t>
            </a:r>
            <a:endParaRPr lang="en-GB" sz="3800" b="1" dirty="0"/>
          </a:p>
          <a:p>
            <a:pPr marL="0" indent="0" algn="just">
              <a:buNone/>
            </a:pPr>
            <a:endParaRPr lang="en-US" sz="3800" b="1" dirty="0"/>
          </a:p>
        </p:txBody>
      </p:sp>
      <p:sp>
        <p:nvSpPr>
          <p:cNvPr id="4" name="TextBox 3"/>
          <p:cNvSpPr txBox="1"/>
          <p:nvPr/>
        </p:nvSpPr>
        <p:spPr>
          <a:xfrm>
            <a:off x="2023472" y="55827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053373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18703"/>
            <a:ext cx="8111157" cy="5916811"/>
          </a:xfrm>
        </p:spPr>
        <p:txBody>
          <a:bodyPr>
            <a:normAutofit lnSpcReduction="10000"/>
          </a:bodyPr>
          <a:lstStyle/>
          <a:p>
            <a:pPr marL="0" indent="0">
              <a:buNone/>
            </a:pPr>
            <a:r>
              <a:rPr lang="en-GB" b="1" i="1" dirty="0"/>
              <a:t>“But I have this complaint against you. You don’t love me or each other as you did at first!</a:t>
            </a:r>
            <a:r>
              <a:rPr lang="en-GB" b="1" i="1" dirty="0" smtClean="0"/>
              <a:t>” </a:t>
            </a:r>
            <a:r>
              <a:rPr lang="en-GB" dirty="0" smtClean="0"/>
              <a:t>(NLT)</a:t>
            </a:r>
            <a:endParaRPr lang="en-GB" dirty="0"/>
          </a:p>
          <a:p>
            <a:pPr marL="0" indent="0">
              <a:buNone/>
            </a:pPr>
            <a:endParaRPr lang="en-GB" b="1" dirty="0"/>
          </a:p>
          <a:p>
            <a:pPr marL="0" indent="0">
              <a:buNone/>
            </a:pPr>
            <a:r>
              <a:rPr lang="en-GB" b="1" i="1" dirty="0" smtClean="0"/>
              <a:t>“</a:t>
            </a:r>
            <a:r>
              <a:rPr lang="en-GB" b="1" i="1" dirty="0"/>
              <a:t>Yet I hold this against you: You have forsaken the love you had at first.” </a:t>
            </a:r>
            <a:r>
              <a:rPr lang="en-GB" dirty="0"/>
              <a:t>(NIV)</a:t>
            </a:r>
          </a:p>
          <a:p>
            <a:pPr marL="0" indent="0">
              <a:buNone/>
            </a:pPr>
            <a:endParaRPr lang="en-GB" b="1" dirty="0"/>
          </a:p>
          <a:p>
            <a:pPr marL="0" indent="0">
              <a:buNone/>
            </a:pPr>
            <a:r>
              <a:rPr lang="en-GB" b="1" i="1" dirty="0"/>
              <a:t>“But I have this against you, that you have abandoned the love you had at first.” </a:t>
            </a:r>
            <a:r>
              <a:rPr lang="en-GB" dirty="0"/>
              <a:t>(ESV</a:t>
            </a:r>
            <a:r>
              <a:rPr lang="en-GB" dirty="0" smtClean="0"/>
              <a:t>)</a:t>
            </a:r>
          </a:p>
          <a:p>
            <a:pPr marL="0" indent="0">
              <a:buNone/>
            </a:pPr>
            <a:endParaRPr lang="en-GB" b="1" dirty="0" smtClean="0"/>
          </a:p>
          <a:p>
            <a:pPr marL="0" indent="0">
              <a:buNone/>
            </a:pPr>
            <a:r>
              <a:rPr lang="en-GB" b="1" dirty="0" smtClean="0"/>
              <a:t>Revelations 2:4</a:t>
            </a:r>
            <a:endParaRPr lang="en-GB" b="1" dirty="0"/>
          </a:p>
          <a:p>
            <a:pPr marL="0" indent="0">
              <a:buNone/>
            </a:pPr>
            <a:endParaRPr lang="en-US" b="1" dirty="0"/>
          </a:p>
        </p:txBody>
      </p:sp>
    </p:spTree>
    <p:extLst>
      <p:ext uri="{BB962C8B-B14F-4D97-AF65-F5344CB8AC3E}">
        <p14:creationId xmlns:p14="http://schemas.microsoft.com/office/powerpoint/2010/main" val="2394494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4639"/>
            <a:ext cx="8229600" cy="6060876"/>
          </a:xfrm>
        </p:spPr>
        <p:txBody>
          <a:bodyPr>
            <a:normAutofit/>
          </a:bodyPr>
          <a:lstStyle/>
          <a:p>
            <a:pPr marL="0" indent="0">
              <a:buNone/>
            </a:pPr>
            <a:endParaRPr lang="en-GB" b="1" i="1" dirty="0" smtClean="0"/>
          </a:p>
          <a:p>
            <a:pPr marL="0" indent="0">
              <a:buNone/>
            </a:pPr>
            <a:r>
              <a:rPr lang="en-GB" sz="3800" b="1" i="1" dirty="0" smtClean="0"/>
              <a:t>“</a:t>
            </a:r>
            <a:r>
              <a:rPr lang="en-GB" sz="3800" b="1" i="1" dirty="0"/>
              <a:t>Ever since I first heard of your </a:t>
            </a:r>
            <a:r>
              <a:rPr lang="en-GB" sz="3800" b="1" i="1" u="sng" dirty="0"/>
              <a:t>strong faith in the Lord Jesus </a:t>
            </a:r>
            <a:r>
              <a:rPr lang="en-GB" sz="3800" b="1" i="1" dirty="0"/>
              <a:t>and </a:t>
            </a:r>
            <a:r>
              <a:rPr lang="en-GB" sz="3800" b="1" i="1" u="sng" dirty="0"/>
              <a:t>your love for God’s people everywher</a:t>
            </a:r>
            <a:r>
              <a:rPr lang="en-GB" sz="3800" b="1" i="1" dirty="0"/>
              <a:t>e, I have not stopped thanking God for you.” </a:t>
            </a:r>
            <a:endParaRPr lang="en-GB" sz="3800" b="1" i="1" dirty="0" smtClean="0"/>
          </a:p>
          <a:p>
            <a:pPr marL="0" indent="0">
              <a:buNone/>
            </a:pPr>
            <a:endParaRPr lang="en-GB" i="1" dirty="0"/>
          </a:p>
          <a:p>
            <a:pPr marL="0" indent="0">
              <a:buNone/>
            </a:pPr>
            <a:r>
              <a:rPr lang="en-GB" b="1" dirty="0" smtClean="0"/>
              <a:t>Ephesians 1: 15 – 16 </a:t>
            </a:r>
            <a:endParaRPr lang="en-GB" b="1" dirty="0"/>
          </a:p>
        </p:txBody>
      </p:sp>
    </p:spTree>
    <p:extLst>
      <p:ext uri="{BB962C8B-B14F-4D97-AF65-F5344CB8AC3E}">
        <p14:creationId xmlns:p14="http://schemas.microsoft.com/office/powerpoint/2010/main" val="2021135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7049"/>
            <a:ext cx="8229600" cy="5916811"/>
          </a:xfrm>
        </p:spPr>
        <p:txBody>
          <a:bodyPr>
            <a:noAutofit/>
          </a:bodyPr>
          <a:lstStyle/>
          <a:p>
            <a:pPr marL="0" indent="0" algn="just">
              <a:buNone/>
            </a:pPr>
            <a:r>
              <a:rPr lang="en-GB" sz="3800" b="1" i="1" dirty="0">
                <a:solidFill>
                  <a:srgbClr val="000000"/>
                </a:solidFill>
              </a:rPr>
              <a:t>Jesus replied, “‘You must love the Lord your God with all your heart, all your soul, and all your mind.’ This is the first and greatest commandment. A second is equally important: ‘Love your </a:t>
            </a:r>
            <a:r>
              <a:rPr lang="en-GB" sz="3800" b="1" i="1" dirty="0" err="1">
                <a:solidFill>
                  <a:srgbClr val="000000"/>
                </a:solidFill>
              </a:rPr>
              <a:t>neighbor</a:t>
            </a:r>
            <a:r>
              <a:rPr lang="en-GB" sz="3800" b="1" i="1" dirty="0">
                <a:solidFill>
                  <a:srgbClr val="000000"/>
                </a:solidFill>
              </a:rPr>
              <a:t> as yourself.’ </a:t>
            </a:r>
            <a:r>
              <a:rPr lang="en-GB" sz="3800" b="1" i="1" dirty="0" smtClean="0">
                <a:solidFill>
                  <a:srgbClr val="000000"/>
                </a:solidFill>
              </a:rPr>
              <a:t> </a:t>
            </a:r>
            <a:r>
              <a:rPr lang="en-GB" sz="3800" b="1" dirty="0" smtClean="0">
                <a:solidFill>
                  <a:srgbClr val="000000"/>
                </a:solidFill>
              </a:rPr>
              <a:t>(</a:t>
            </a:r>
            <a:r>
              <a:rPr lang="en-GB" sz="3800" b="1" dirty="0">
                <a:solidFill>
                  <a:srgbClr val="000000"/>
                </a:solidFill>
              </a:rPr>
              <a:t>NLT</a:t>
            </a:r>
            <a:r>
              <a:rPr lang="en-GB" sz="3800" b="1" dirty="0" smtClean="0">
                <a:solidFill>
                  <a:srgbClr val="000000"/>
                </a:solidFill>
              </a:rPr>
              <a:t>)</a:t>
            </a:r>
          </a:p>
          <a:p>
            <a:pPr marL="0" indent="0" algn="just">
              <a:buNone/>
            </a:pPr>
            <a:endParaRPr lang="en-GB" sz="3800" b="1" i="1" dirty="0" smtClean="0">
              <a:solidFill>
                <a:srgbClr val="000000"/>
              </a:solidFill>
            </a:endParaRPr>
          </a:p>
          <a:p>
            <a:pPr marL="0" indent="0" algn="just">
              <a:buNone/>
            </a:pPr>
            <a:r>
              <a:rPr lang="en-GB" sz="3800" b="1" i="1" dirty="0" smtClean="0">
                <a:solidFill>
                  <a:srgbClr val="000000"/>
                </a:solidFill>
              </a:rPr>
              <a:t>Matthew </a:t>
            </a:r>
            <a:r>
              <a:rPr lang="en-GB" sz="3800" b="1" dirty="0">
                <a:solidFill>
                  <a:srgbClr val="000000"/>
                </a:solidFill>
              </a:rPr>
              <a:t>22: 37 – 39 </a:t>
            </a:r>
            <a:endParaRPr lang="en-GB" sz="3800" b="1" i="1" dirty="0" smtClean="0">
              <a:solidFill>
                <a:srgbClr val="000000"/>
              </a:solidFill>
            </a:endParaRPr>
          </a:p>
        </p:txBody>
      </p:sp>
    </p:spTree>
    <p:extLst>
      <p:ext uri="{BB962C8B-B14F-4D97-AF65-F5344CB8AC3E}">
        <p14:creationId xmlns:p14="http://schemas.microsoft.com/office/powerpoint/2010/main" val="1042210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14098"/>
            <a:ext cx="8229600" cy="5819114"/>
          </a:xfrm>
        </p:spPr>
        <p:txBody>
          <a:bodyPr>
            <a:noAutofit/>
          </a:bodyPr>
          <a:lstStyle/>
          <a:p>
            <a:pPr marL="0" indent="0" algn="just">
              <a:buNone/>
            </a:pPr>
            <a:r>
              <a:rPr lang="en-GB" sz="3600" b="1" i="1" dirty="0" smtClean="0"/>
              <a:t>“God </a:t>
            </a:r>
            <a:r>
              <a:rPr lang="en-GB" sz="3600" b="1" i="1" dirty="0"/>
              <a:t>has put all things under the authority of Christ and has made him head over all things for the benefit of the church. </a:t>
            </a:r>
            <a:r>
              <a:rPr lang="en-GB" sz="3600" b="1" i="1" dirty="0" smtClean="0"/>
              <a:t>And </a:t>
            </a:r>
            <a:r>
              <a:rPr lang="en-GB" sz="3600" b="1" i="1" dirty="0"/>
              <a:t>the church is his body; it is made full and complete by Christ, </a:t>
            </a:r>
            <a:r>
              <a:rPr lang="en-GB" sz="3600" b="1" i="1" dirty="0" smtClean="0"/>
              <a:t>who </a:t>
            </a:r>
            <a:r>
              <a:rPr lang="en-GB" sz="3600" b="1" i="1" dirty="0"/>
              <a:t>fills all things everywhere with himself.” </a:t>
            </a:r>
            <a:r>
              <a:rPr lang="en-GB" sz="3600" b="1" i="1" dirty="0" smtClean="0"/>
              <a:t/>
            </a:r>
            <a:br>
              <a:rPr lang="en-GB" sz="3600" b="1" i="1" dirty="0" smtClean="0"/>
            </a:br>
            <a:endParaRPr lang="en-GB" sz="3600" b="1" i="1" dirty="0"/>
          </a:p>
          <a:p>
            <a:pPr marL="0" indent="0" algn="just">
              <a:buNone/>
            </a:pPr>
            <a:r>
              <a:rPr lang="en-GB" sz="3600" b="1" dirty="0" smtClean="0"/>
              <a:t>Ephesians </a:t>
            </a:r>
            <a:r>
              <a:rPr lang="en-GB" sz="3600" b="1" dirty="0"/>
              <a:t>1: 22 – 23 </a:t>
            </a:r>
            <a:endParaRPr lang="en-GB" sz="3600" b="1" i="1" dirty="0" smtClean="0">
              <a:solidFill>
                <a:srgbClr val="000000"/>
              </a:solidFill>
            </a:endParaRPr>
          </a:p>
        </p:txBody>
      </p:sp>
    </p:spTree>
    <p:extLst>
      <p:ext uri="{BB962C8B-B14F-4D97-AF65-F5344CB8AC3E}">
        <p14:creationId xmlns:p14="http://schemas.microsoft.com/office/powerpoint/2010/main" val="479657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endParaRPr lang="en-GB" sz="4400" b="1" i="1" dirty="0" smtClean="0"/>
          </a:p>
          <a:p>
            <a:pPr marL="0" indent="0" algn="ctr">
              <a:buNone/>
            </a:pPr>
            <a:r>
              <a:rPr lang="en-GB" sz="4400" b="1" i="1" dirty="0" smtClean="0"/>
              <a:t>Rejecting </a:t>
            </a:r>
            <a:r>
              <a:rPr lang="en-GB" sz="4400" b="1" i="1" dirty="0"/>
              <a:t>a member of God’s body is equivalent to rejecting Jesus. </a:t>
            </a:r>
            <a:endParaRPr lang="en-GB" sz="4400" dirty="0"/>
          </a:p>
          <a:p>
            <a:pPr marL="0" indent="0" algn="ctr">
              <a:buNone/>
            </a:pPr>
            <a:endParaRPr lang="en-US" sz="4400" dirty="0"/>
          </a:p>
        </p:txBody>
      </p:sp>
    </p:spTree>
    <p:extLst>
      <p:ext uri="{BB962C8B-B14F-4D97-AF65-F5344CB8AC3E}">
        <p14:creationId xmlns:p14="http://schemas.microsoft.com/office/powerpoint/2010/main" val="83654529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1222"/>
            <a:ext cx="8229600" cy="5874941"/>
          </a:xfrm>
        </p:spPr>
        <p:txBody>
          <a:bodyPr>
            <a:normAutofit/>
          </a:bodyPr>
          <a:lstStyle/>
          <a:p>
            <a:pPr marL="0" indent="0" algn="just">
              <a:buNone/>
            </a:pPr>
            <a:r>
              <a:rPr lang="en-GB" sz="4000" b="1" i="1" dirty="0"/>
              <a:t>“Look how far you have fallen! </a:t>
            </a:r>
            <a:endParaRPr lang="en-GB" sz="4000" b="1" i="1" dirty="0" smtClean="0"/>
          </a:p>
          <a:p>
            <a:pPr marL="0" indent="0" algn="just">
              <a:buNone/>
            </a:pPr>
            <a:r>
              <a:rPr lang="en-GB" sz="4000" b="1" i="1" dirty="0" smtClean="0"/>
              <a:t>Turn </a:t>
            </a:r>
            <a:r>
              <a:rPr lang="en-GB" sz="4000" b="1" i="1" dirty="0"/>
              <a:t>back to me and do the works you did at first. </a:t>
            </a:r>
            <a:endParaRPr lang="en-GB" sz="4000" b="1" i="1" dirty="0" smtClean="0"/>
          </a:p>
          <a:p>
            <a:pPr marL="0" indent="0" algn="just">
              <a:buNone/>
            </a:pPr>
            <a:r>
              <a:rPr lang="en-GB" sz="4000" b="1" i="1" dirty="0" smtClean="0"/>
              <a:t>If </a:t>
            </a:r>
            <a:r>
              <a:rPr lang="en-GB" sz="4000" b="1" i="1" dirty="0"/>
              <a:t>you don’t repent, I will come and remove your lampstand from its place among the churches.</a:t>
            </a:r>
            <a:r>
              <a:rPr lang="en-GB" sz="4000" b="1" i="1" baseline="30000" dirty="0"/>
              <a:t> </a:t>
            </a:r>
            <a:endParaRPr lang="en-GB" sz="4000" b="1" i="1" baseline="30000" dirty="0" smtClean="0"/>
          </a:p>
          <a:p>
            <a:pPr marL="0" indent="0">
              <a:buNone/>
            </a:pPr>
            <a:endParaRPr lang="en-GB" sz="4000" b="1" i="1" baseline="30000" dirty="0"/>
          </a:p>
          <a:p>
            <a:pPr marL="0" indent="0">
              <a:buNone/>
            </a:pPr>
            <a:r>
              <a:rPr lang="en-GB" sz="4000" b="1" dirty="0" smtClean="0"/>
              <a:t>Revelations 2:5</a:t>
            </a:r>
            <a:endParaRPr lang="en-GB" sz="4000" b="1" dirty="0"/>
          </a:p>
          <a:p>
            <a:pPr marL="0" indent="0">
              <a:buNone/>
            </a:pPr>
            <a:endParaRPr lang="en-US" dirty="0"/>
          </a:p>
        </p:txBody>
      </p:sp>
    </p:spTree>
    <p:extLst>
      <p:ext uri="{BB962C8B-B14F-4D97-AF65-F5344CB8AC3E}">
        <p14:creationId xmlns:p14="http://schemas.microsoft.com/office/powerpoint/2010/main" val="60440108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GB" sz="4400" b="1" i="1" dirty="0"/>
              <a:t>Making our lives vulnerable to one another is acknowledging that we need help in this journey of growing in our relationship with God and one another.  </a:t>
            </a:r>
            <a:endParaRPr lang="en-GB" sz="4400" b="1" dirty="0"/>
          </a:p>
          <a:p>
            <a:pPr marL="0" indent="0" algn="ctr">
              <a:buNone/>
            </a:pPr>
            <a:endParaRPr lang="en-US" sz="4400" b="1" dirty="0"/>
          </a:p>
        </p:txBody>
      </p:sp>
    </p:spTree>
    <p:extLst>
      <p:ext uri="{BB962C8B-B14F-4D97-AF65-F5344CB8AC3E}">
        <p14:creationId xmlns:p14="http://schemas.microsoft.com/office/powerpoint/2010/main" val="14263592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lvl="0" indent="0" algn="ctr">
              <a:buNone/>
            </a:pPr>
            <a:endParaRPr lang="en-GB" sz="4000" b="1" i="1" dirty="0"/>
          </a:p>
          <a:p>
            <a:pPr marL="0" lvl="0" indent="0" algn="ctr">
              <a:buNone/>
            </a:pPr>
            <a:r>
              <a:rPr lang="en-GB" sz="4000" b="1" i="1" dirty="0" smtClean="0"/>
              <a:t>When </a:t>
            </a:r>
            <a:r>
              <a:rPr lang="en-GB" sz="4000" b="1" i="1" dirty="0"/>
              <a:t>we truly see God and see how sinful we are, our hearts will learn to stop trying to fix itself, but turn back to Jesus, our first love.  </a:t>
            </a:r>
          </a:p>
          <a:p>
            <a:pPr marL="0" indent="0" algn="ctr">
              <a:buNone/>
            </a:pPr>
            <a:endParaRPr lang="en-US" sz="4000" b="1" i="1" dirty="0"/>
          </a:p>
        </p:txBody>
      </p:sp>
    </p:spTree>
    <p:extLst>
      <p:ext uri="{BB962C8B-B14F-4D97-AF65-F5344CB8AC3E}">
        <p14:creationId xmlns:p14="http://schemas.microsoft.com/office/powerpoint/2010/main" val="37209001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4531"/>
            <a:ext cx="8229600" cy="6042422"/>
          </a:xfrm>
        </p:spPr>
        <p:txBody>
          <a:bodyPr>
            <a:normAutofit/>
          </a:bodyPr>
          <a:lstStyle/>
          <a:p>
            <a:pPr marL="0" indent="0">
              <a:buNone/>
            </a:pPr>
            <a:r>
              <a:rPr lang="en-GB" sz="4000" b="1" i="1" dirty="0"/>
              <a:t>“If you don’t repent, I will come and remove your lampstand from its place among the churches.</a:t>
            </a:r>
            <a:r>
              <a:rPr lang="en-GB" sz="4000" b="1" i="1" dirty="0" smtClean="0"/>
              <a:t>”</a:t>
            </a:r>
          </a:p>
          <a:p>
            <a:pPr marL="0" indent="0">
              <a:buNone/>
            </a:pPr>
            <a:endParaRPr lang="en-GB" sz="4000" b="1" i="1" dirty="0"/>
          </a:p>
          <a:p>
            <a:pPr marL="0" indent="0">
              <a:buNone/>
            </a:pPr>
            <a:r>
              <a:rPr lang="en-GB" sz="4000" b="1" dirty="0" smtClean="0"/>
              <a:t>Revelations 2:5</a:t>
            </a:r>
            <a:endParaRPr lang="en-GB" sz="4000" b="1" dirty="0"/>
          </a:p>
          <a:p>
            <a:pPr marL="0" indent="0">
              <a:buNone/>
            </a:pPr>
            <a:endParaRPr lang="en-GB" sz="4000" b="1" dirty="0"/>
          </a:p>
        </p:txBody>
      </p:sp>
    </p:spTree>
    <p:extLst>
      <p:ext uri="{BB962C8B-B14F-4D97-AF65-F5344CB8AC3E}">
        <p14:creationId xmlns:p14="http://schemas.microsoft.com/office/powerpoint/2010/main" val="3361198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rcRect l="-64553" r="-64553"/>
          <a:stretch>
            <a:fillRect/>
          </a:stretch>
        </p:blipFill>
        <p:spPr>
          <a:xfrm>
            <a:off x="-952254" y="404746"/>
            <a:ext cx="10403305" cy="5721417"/>
          </a:xfrm>
        </p:spPr>
      </p:pic>
    </p:spTree>
    <p:extLst>
      <p:ext uri="{BB962C8B-B14F-4D97-AF65-F5344CB8AC3E}">
        <p14:creationId xmlns:p14="http://schemas.microsoft.com/office/powerpoint/2010/main" val="42882657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90790"/>
            <a:ext cx="8229600" cy="5735374"/>
          </a:xfrm>
        </p:spPr>
        <p:txBody>
          <a:bodyPr>
            <a:normAutofit/>
          </a:bodyPr>
          <a:lstStyle/>
          <a:p>
            <a:pPr marL="0" indent="0">
              <a:buNone/>
            </a:pPr>
            <a:r>
              <a:rPr lang="en-GB" sz="3600" b="1" i="1" dirty="0" smtClean="0"/>
              <a:t>But </a:t>
            </a:r>
            <a:r>
              <a:rPr lang="en-GB" sz="3600" b="1" i="1" dirty="0"/>
              <a:t>this is in your </a:t>
            </a:r>
            <a:r>
              <a:rPr lang="en-GB" sz="3600" b="1" i="1" dirty="0" err="1"/>
              <a:t>favor</a:t>
            </a:r>
            <a:r>
              <a:rPr lang="en-GB" sz="3600" b="1" i="1" dirty="0"/>
              <a:t>: You hate the evil deeds of the </a:t>
            </a:r>
            <a:r>
              <a:rPr lang="en-GB" sz="3600" b="1" i="1" dirty="0" err="1"/>
              <a:t>Nicolaitans</a:t>
            </a:r>
            <a:r>
              <a:rPr lang="en-GB" sz="3600" b="1" i="1" dirty="0"/>
              <a:t>, just as I do.</a:t>
            </a:r>
            <a:endParaRPr lang="en-GB" sz="3600" b="1" dirty="0"/>
          </a:p>
          <a:p>
            <a:pPr marL="0" indent="0">
              <a:buNone/>
            </a:pPr>
            <a:r>
              <a:rPr lang="en-GB" sz="3600" b="1" i="1" dirty="0" smtClean="0"/>
              <a:t>“</a:t>
            </a:r>
            <a:r>
              <a:rPr lang="en-GB" sz="3600" b="1" i="1" dirty="0"/>
              <a:t>Anyone with ears to hear must listen to the Spirit and understand what he is saying to the churches. To everyone who is victorious I will give fruit from the tree of life in the paradise of God.</a:t>
            </a:r>
            <a:endParaRPr lang="en-GB" sz="3600" b="1" dirty="0"/>
          </a:p>
          <a:p>
            <a:pPr marL="0" indent="0">
              <a:buNone/>
            </a:pPr>
            <a:endParaRPr lang="en-US" dirty="0" smtClean="0"/>
          </a:p>
          <a:p>
            <a:pPr marL="0" indent="0">
              <a:buNone/>
            </a:pPr>
            <a:r>
              <a:rPr lang="en-US" b="1" dirty="0" smtClean="0"/>
              <a:t>Revelations 2:6-7 </a:t>
            </a:r>
            <a:endParaRPr lang="en-US" b="1" dirty="0"/>
          </a:p>
        </p:txBody>
      </p:sp>
    </p:spTree>
    <p:extLst>
      <p:ext uri="{BB962C8B-B14F-4D97-AF65-F5344CB8AC3E}">
        <p14:creationId xmlns:p14="http://schemas.microsoft.com/office/powerpoint/2010/main" val="34013633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1222"/>
            <a:ext cx="8229600" cy="5874941"/>
          </a:xfrm>
        </p:spPr>
        <p:txBody>
          <a:bodyPr>
            <a:normAutofit/>
          </a:bodyPr>
          <a:lstStyle/>
          <a:p>
            <a:pPr marL="0" indent="0">
              <a:buNone/>
            </a:pPr>
            <a:endParaRPr lang="en-GB" sz="4000" b="1" dirty="0" smtClean="0"/>
          </a:p>
          <a:p>
            <a:pPr marL="0" indent="0">
              <a:buNone/>
            </a:pPr>
            <a:r>
              <a:rPr lang="en-GB" sz="4000" b="1" dirty="0" smtClean="0"/>
              <a:t>“</a:t>
            </a:r>
            <a:r>
              <a:rPr lang="en-GB" sz="4000" b="1" i="1" dirty="0"/>
              <a:t>Many who became believers confessed their sinful practices.</a:t>
            </a:r>
            <a:r>
              <a:rPr lang="en-GB" sz="4000" b="1" dirty="0" smtClean="0"/>
              <a:t>”</a:t>
            </a:r>
            <a:endParaRPr lang="en-GB" sz="4000" b="1" dirty="0"/>
          </a:p>
          <a:p>
            <a:pPr marL="0" indent="0">
              <a:buNone/>
            </a:pPr>
            <a:endParaRPr lang="en-GB" sz="4000" b="1" dirty="0" smtClean="0"/>
          </a:p>
          <a:p>
            <a:pPr marL="0" indent="0">
              <a:buNone/>
            </a:pPr>
            <a:r>
              <a:rPr lang="en-GB" sz="4000" b="1" dirty="0"/>
              <a:t>Acts 19: 18 </a:t>
            </a:r>
          </a:p>
          <a:p>
            <a:pPr marL="0" indent="0">
              <a:buNone/>
            </a:pPr>
            <a:endParaRPr lang="en-US" sz="4000" b="1" dirty="0"/>
          </a:p>
        </p:txBody>
      </p:sp>
    </p:spTree>
    <p:extLst>
      <p:ext uri="{BB962C8B-B14F-4D97-AF65-F5344CB8AC3E}">
        <p14:creationId xmlns:p14="http://schemas.microsoft.com/office/powerpoint/2010/main" val="2073888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endParaRPr lang="en-GB" dirty="0"/>
          </a:p>
          <a:p>
            <a:pPr marL="0" indent="0" algn="just">
              <a:buNone/>
            </a:pPr>
            <a:r>
              <a:rPr lang="en-GB" b="1" i="1" dirty="0"/>
              <a:t>So, let’s be on our guard, New City, let’s check each other to see how far we’ve fallen, and let us spur one another to turn back to Jesus, repent and love God, whose Spirit will speak to us and enable us to love others, the way God loves us. </a:t>
            </a:r>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4119467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INSERT TEXT</a:t>
            </a:r>
            <a:endParaRPr lang="en-US" dirty="0"/>
          </a:p>
        </p:txBody>
      </p:sp>
      <p:sp>
        <p:nvSpPr>
          <p:cNvPr id="3" name="Subtitle 2"/>
          <p:cNvSpPr>
            <a:spLocks noGrp="1"/>
          </p:cNvSpPr>
          <p:nvPr>
            <p:ph type="subTitle" idx="1"/>
          </p:nvPr>
        </p:nvSpPr>
        <p:spPr/>
        <p:txBody>
          <a:bodyPr/>
          <a:lstStyle/>
          <a:p>
            <a:r>
              <a:rPr lang="en-US" dirty="0" smtClean="0"/>
              <a:t>Date</a:t>
            </a:r>
            <a:endParaRPr lang="en-US" dirty="0"/>
          </a:p>
        </p:txBody>
      </p:sp>
      <p:pic>
        <p:nvPicPr>
          <p:cNvPr id="4" name="Picture 3" descr="12783538_524361624412098_5325643141404474500_o.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0"/>
            <a:ext cx="6858000" cy="6858000"/>
          </a:xfrm>
          <a:prstGeom prst="rect">
            <a:avLst/>
          </a:prstGeom>
        </p:spPr>
      </p:pic>
    </p:spTree>
    <p:extLst>
      <p:ext uri="{BB962C8B-B14F-4D97-AF65-F5344CB8AC3E}">
        <p14:creationId xmlns:p14="http://schemas.microsoft.com/office/powerpoint/2010/main" val="358154967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416"/>
            <a:ext cx="8229600" cy="1143000"/>
          </a:xfrm>
        </p:spPr>
        <p:txBody>
          <a:bodyPr/>
          <a:lstStyle/>
          <a:p>
            <a:r>
              <a:rPr lang="en-GB" b="1" u="sng" dirty="0"/>
              <a:t>Revelations 2: 1 – 7 [NLT] </a:t>
            </a:r>
            <a:endParaRPr lang="en-US" b="1" u="sng" dirty="0"/>
          </a:p>
        </p:txBody>
      </p:sp>
      <p:sp>
        <p:nvSpPr>
          <p:cNvPr id="3" name="Content Placeholder 2"/>
          <p:cNvSpPr>
            <a:spLocks noGrp="1"/>
          </p:cNvSpPr>
          <p:nvPr>
            <p:ph idx="1"/>
          </p:nvPr>
        </p:nvSpPr>
        <p:spPr>
          <a:xfrm>
            <a:off x="457200" y="1166416"/>
            <a:ext cx="8229600" cy="4525963"/>
          </a:xfrm>
        </p:spPr>
        <p:txBody>
          <a:bodyPr>
            <a:noAutofit/>
          </a:bodyPr>
          <a:lstStyle/>
          <a:p>
            <a:pPr marL="0" indent="0" algn="just">
              <a:buNone/>
            </a:pPr>
            <a:endParaRPr lang="en-GB" sz="3800" b="1" i="1" baseline="30000" dirty="0" smtClean="0"/>
          </a:p>
          <a:p>
            <a:pPr marL="0" indent="0" algn="just">
              <a:buNone/>
            </a:pPr>
            <a:r>
              <a:rPr lang="en-GB" sz="3800" b="1" i="1" baseline="30000" dirty="0" smtClean="0"/>
              <a:t>1</a:t>
            </a:r>
            <a:r>
              <a:rPr lang="en-GB" sz="3800" b="1" i="1" dirty="0" smtClean="0"/>
              <a:t> </a:t>
            </a:r>
            <a:r>
              <a:rPr lang="en-GB" sz="3800" b="1" i="1" dirty="0"/>
              <a:t>“Write this letter to the angel of the church in Ephesus. This is the message from the one who holds the seven stars in his right hand, the one who walks among the seven gold lampstands</a:t>
            </a:r>
            <a:r>
              <a:rPr lang="en-GB" sz="3800" b="1" i="1" dirty="0" smtClean="0"/>
              <a:t>:</a:t>
            </a:r>
            <a:endParaRPr lang="en-GB" sz="3800" b="1" dirty="0"/>
          </a:p>
        </p:txBody>
      </p:sp>
    </p:spTree>
    <p:extLst>
      <p:ext uri="{BB962C8B-B14F-4D97-AF65-F5344CB8AC3E}">
        <p14:creationId xmlns:p14="http://schemas.microsoft.com/office/powerpoint/2010/main" val="899664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416"/>
            <a:ext cx="8229600" cy="1143000"/>
          </a:xfrm>
        </p:spPr>
        <p:txBody>
          <a:bodyPr/>
          <a:lstStyle/>
          <a:p>
            <a:r>
              <a:rPr lang="en-GB" b="1" u="sng" dirty="0"/>
              <a:t>Revelations 2: 1 – 7 [NLT] </a:t>
            </a:r>
            <a:endParaRPr lang="en-US" b="1" u="sng" dirty="0"/>
          </a:p>
        </p:txBody>
      </p:sp>
      <p:sp>
        <p:nvSpPr>
          <p:cNvPr id="3" name="Content Placeholder 2"/>
          <p:cNvSpPr>
            <a:spLocks noGrp="1"/>
          </p:cNvSpPr>
          <p:nvPr>
            <p:ph idx="1"/>
          </p:nvPr>
        </p:nvSpPr>
        <p:spPr>
          <a:xfrm>
            <a:off x="457200" y="1166416"/>
            <a:ext cx="8229600" cy="4525963"/>
          </a:xfrm>
        </p:spPr>
        <p:txBody>
          <a:bodyPr>
            <a:noAutofit/>
          </a:bodyPr>
          <a:lstStyle/>
          <a:p>
            <a:pPr marL="0" indent="0" algn="just">
              <a:buNone/>
            </a:pPr>
            <a:r>
              <a:rPr lang="en-GB" sz="3800" b="1" i="1" baseline="30000" dirty="0" smtClean="0"/>
              <a:t>2 </a:t>
            </a:r>
            <a:r>
              <a:rPr lang="en-GB" sz="3800" b="1" i="1" dirty="0" smtClean="0"/>
              <a:t>“I know all the things you do. I have seen your hard work and your patient endurance. I know you don’t tolerate evil people. You have examined the claims of those who say they are apostles but are not. You have discovered they are liars. </a:t>
            </a:r>
            <a:r>
              <a:rPr lang="en-GB" sz="3800" b="1" i="1" baseline="30000" dirty="0" smtClean="0"/>
              <a:t>3</a:t>
            </a:r>
            <a:r>
              <a:rPr lang="en-GB" sz="3800" b="1" i="1" dirty="0" smtClean="0"/>
              <a:t> You have patiently suffered for me without quitting.</a:t>
            </a:r>
            <a:endParaRPr lang="en-GB" sz="3800" b="1" dirty="0"/>
          </a:p>
        </p:txBody>
      </p:sp>
    </p:spTree>
    <p:extLst>
      <p:ext uri="{BB962C8B-B14F-4D97-AF65-F5344CB8AC3E}">
        <p14:creationId xmlns:p14="http://schemas.microsoft.com/office/powerpoint/2010/main" val="323168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Revelations 2: 1 – 7 [NLT] </a:t>
            </a:r>
            <a:endParaRPr lang="en-US" b="1" u="sng" dirty="0"/>
          </a:p>
        </p:txBody>
      </p:sp>
      <p:sp>
        <p:nvSpPr>
          <p:cNvPr id="3" name="Content Placeholder 2"/>
          <p:cNvSpPr>
            <a:spLocks noGrp="1"/>
          </p:cNvSpPr>
          <p:nvPr>
            <p:ph idx="1"/>
          </p:nvPr>
        </p:nvSpPr>
        <p:spPr/>
        <p:txBody>
          <a:bodyPr>
            <a:noAutofit/>
          </a:bodyPr>
          <a:lstStyle/>
          <a:p>
            <a:pPr marL="0" indent="0" algn="just">
              <a:buNone/>
            </a:pPr>
            <a:r>
              <a:rPr lang="en-GB" sz="3800" b="1" i="1" baseline="30000" dirty="0" smtClean="0"/>
              <a:t>4</a:t>
            </a:r>
            <a:r>
              <a:rPr lang="en-GB" sz="3800" b="1" i="1" dirty="0" smtClean="0"/>
              <a:t> </a:t>
            </a:r>
            <a:r>
              <a:rPr lang="en-GB" sz="3800" b="1" i="1" dirty="0"/>
              <a:t>“But I have this complaint against you. You don’t love me or each other as you did at first! </a:t>
            </a:r>
            <a:r>
              <a:rPr lang="en-GB" sz="3800" b="1" i="1" baseline="30000" dirty="0"/>
              <a:t>5</a:t>
            </a:r>
            <a:r>
              <a:rPr lang="en-GB" sz="3800" b="1" i="1" dirty="0"/>
              <a:t> Look how far you have fallen! Turn back to me and do the works you did at first. If you don’t repent, I will come and remove your lampstand from its place among the churches.</a:t>
            </a:r>
            <a:r>
              <a:rPr lang="en-GB" sz="3800" b="1" i="1" baseline="30000" dirty="0"/>
              <a:t> </a:t>
            </a:r>
            <a:endParaRPr lang="en-GB" sz="3800" b="1" i="1" baseline="30000" dirty="0" smtClean="0"/>
          </a:p>
          <a:p>
            <a:pPr marL="0" indent="0">
              <a:buNone/>
            </a:pPr>
            <a:endParaRPr lang="en-GB" sz="3800" b="1" dirty="0"/>
          </a:p>
          <a:p>
            <a:pPr marL="0" indent="0" algn="just">
              <a:buNone/>
            </a:pPr>
            <a:endParaRPr lang="en-GB" sz="3800" b="1" dirty="0"/>
          </a:p>
          <a:p>
            <a:pPr marL="0" indent="0" algn="just">
              <a:buNone/>
            </a:pPr>
            <a:endParaRPr lang="en-US" sz="3800" b="1" dirty="0"/>
          </a:p>
        </p:txBody>
      </p:sp>
    </p:spTree>
    <p:extLst>
      <p:ext uri="{BB962C8B-B14F-4D97-AF65-F5344CB8AC3E}">
        <p14:creationId xmlns:p14="http://schemas.microsoft.com/office/powerpoint/2010/main" val="2945211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Revelations 2: 1 – 7 [NLT] </a:t>
            </a:r>
            <a:endParaRPr lang="en-US" b="1" u="sng" dirty="0"/>
          </a:p>
        </p:txBody>
      </p:sp>
      <p:sp>
        <p:nvSpPr>
          <p:cNvPr id="3" name="Content Placeholder 2"/>
          <p:cNvSpPr>
            <a:spLocks noGrp="1"/>
          </p:cNvSpPr>
          <p:nvPr>
            <p:ph idx="1"/>
          </p:nvPr>
        </p:nvSpPr>
        <p:spPr/>
        <p:txBody>
          <a:bodyPr>
            <a:noAutofit/>
          </a:bodyPr>
          <a:lstStyle/>
          <a:p>
            <a:pPr marL="0" indent="0" algn="just">
              <a:buNone/>
            </a:pPr>
            <a:r>
              <a:rPr lang="en-GB" sz="3800" b="1" i="1" baseline="30000" dirty="0"/>
              <a:t>6</a:t>
            </a:r>
            <a:r>
              <a:rPr lang="en-GB" sz="3800" b="1" i="1" dirty="0"/>
              <a:t> But this is in your </a:t>
            </a:r>
            <a:r>
              <a:rPr lang="en-GB" sz="3800" b="1" i="1" dirty="0" err="1"/>
              <a:t>favor</a:t>
            </a:r>
            <a:r>
              <a:rPr lang="en-GB" sz="3800" b="1" i="1" dirty="0"/>
              <a:t>: You hate the evil deeds of the </a:t>
            </a:r>
            <a:r>
              <a:rPr lang="en-GB" sz="3800" b="1" i="1" dirty="0" err="1"/>
              <a:t>Nicolaitans</a:t>
            </a:r>
            <a:r>
              <a:rPr lang="en-GB" sz="3800" b="1" i="1" dirty="0"/>
              <a:t>, just as I do.</a:t>
            </a:r>
            <a:endParaRPr lang="en-GB" sz="3800" b="1" dirty="0"/>
          </a:p>
          <a:p>
            <a:pPr marL="0" indent="0" algn="just">
              <a:buNone/>
            </a:pPr>
            <a:r>
              <a:rPr lang="en-GB" sz="3800" b="1" i="1" baseline="30000" dirty="0"/>
              <a:t>7</a:t>
            </a:r>
            <a:r>
              <a:rPr lang="en-GB" sz="3800" b="1" i="1" dirty="0"/>
              <a:t> “Anyone with ears to hear must listen to the Spirit and understand what he is saying to the churches. To everyone who is victorious I will give fruit from the tree of life in the paradise of God.</a:t>
            </a:r>
            <a:endParaRPr lang="en-GB" sz="3800" b="1" dirty="0"/>
          </a:p>
          <a:p>
            <a:pPr marL="0" indent="0" algn="just">
              <a:buNone/>
            </a:pPr>
            <a:endParaRPr lang="en-US" sz="3800" dirty="0"/>
          </a:p>
        </p:txBody>
      </p:sp>
    </p:spTree>
    <p:extLst>
      <p:ext uri="{BB962C8B-B14F-4D97-AF65-F5344CB8AC3E}">
        <p14:creationId xmlns:p14="http://schemas.microsoft.com/office/powerpoint/2010/main" val="4243102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THEMES</a:t>
            </a:r>
            <a:endParaRPr lang="en-US" b="1" dirty="0"/>
          </a:p>
        </p:txBody>
      </p:sp>
      <p:sp>
        <p:nvSpPr>
          <p:cNvPr id="3" name="Content Placeholder 2"/>
          <p:cNvSpPr>
            <a:spLocks noGrp="1"/>
          </p:cNvSpPr>
          <p:nvPr>
            <p:ph idx="1"/>
          </p:nvPr>
        </p:nvSpPr>
        <p:spPr/>
        <p:txBody>
          <a:bodyPr/>
          <a:lstStyle/>
          <a:p>
            <a:pPr marL="571500" lvl="0" indent="-571500" algn="just">
              <a:buFont typeface="+mj-lt"/>
              <a:buAutoNum type="romanUcPeriod"/>
            </a:pPr>
            <a:r>
              <a:rPr lang="en-GB" b="1" dirty="0"/>
              <a:t>Reputation of the Ephesian Church</a:t>
            </a:r>
            <a:r>
              <a:rPr lang="en-GB" dirty="0"/>
              <a:t>, which is found in verses 1 – 3. </a:t>
            </a:r>
          </a:p>
          <a:p>
            <a:pPr marL="571500" lvl="0" indent="-571500" algn="just">
              <a:buFont typeface="+mj-lt"/>
              <a:buAutoNum type="romanUcPeriod"/>
            </a:pPr>
            <a:r>
              <a:rPr lang="en-GB" b="1" dirty="0"/>
              <a:t>Rebuke for the Ephesian Church</a:t>
            </a:r>
            <a:r>
              <a:rPr lang="en-GB" dirty="0"/>
              <a:t>, which is found in verse 4.</a:t>
            </a:r>
          </a:p>
          <a:p>
            <a:pPr marL="571500" lvl="0" indent="-571500" algn="just">
              <a:buFont typeface="+mj-lt"/>
              <a:buAutoNum type="romanUcPeriod"/>
            </a:pPr>
            <a:r>
              <a:rPr lang="en-GB" b="1" dirty="0"/>
              <a:t>Recommendation to the Ephesian Church</a:t>
            </a:r>
            <a:r>
              <a:rPr lang="en-GB" dirty="0"/>
              <a:t>, which is found in verses 5. </a:t>
            </a:r>
          </a:p>
          <a:p>
            <a:pPr marL="571500" lvl="0" indent="-571500" algn="just">
              <a:buFont typeface="+mj-lt"/>
              <a:buAutoNum type="romanUcPeriod"/>
            </a:pPr>
            <a:r>
              <a:rPr lang="en-GB" b="1" dirty="0"/>
              <a:t>Reward for the Ephesian Church</a:t>
            </a:r>
            <a:r>
              <a:rPr lang="en-GB" dirty="0"/>
              <a:t>, which is found in verse 6 – 7. </a:t>
            </a:r>
          </a:p>
          <a:p>
            <a:pPr marL="0" indent="0">
              <a:buNone/>
            </a:pPr>
            <a:endParaRPr lang="en-US" dirty="0"/>
          </a:p>
        </p:txBody>
      </p:sp>
    </p:spTree>
    <p:extLst>
      <p:ext uri="{BB962C8B-B14F-4D97-AF65-F5344CB8AC3E}">
        <p14:creationId xmlns:p14="http://schemas.microsoft.com/office/powerpoint/2010/main" val="2024535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I. REPUTATION OF THE EPHESIAN CHURCH </a:t>
            </a:r>
            <a:endParaRPr lang="en-US" b="1" u="sng" dirty="0"/>
          </a:p>
        </p:txBody>
      </p:sp>
      <p:sp>
        <p:nvSpPr>
          <p:cNvPr id="3" name="Content Placeholder 2"/>
          <p:cNvSpPr>
            <a:spLocks noGrp="1"/>
          </p:cNvSpPr>
          <p:nvPr>
            <p:ph idx="1"/>
          </p:nvPr>
        </p:nvSpPr>
        <p:spPr/>
        <p:txBody>
          <a:bodyPr>
            <a:normAutofit/>
          </a:bodyPr>
          <a:lstStyle/>
          <a:p>
            <a:pPr marL="0" indent="0" algn="just">
              <a:buNone/>
            </a:pPr>
            <a:r>
              <a:rPr lang="en-GB" sz="3800" b="1" i="1" dirty="0"/>
              <a:t>“Write this letter to the angel of the church in Ephesus. This is the message from the one who holds the seven stars in his right hand, the one who walks among the seven gold lampstands:</a:t>
            </a:r>
            <a:r>
              <a:rPr lang="en-GB" sz="3800" b="1" dirty="0"/>
              <a:t> </a:t>
            </a:r>
            <a:endParaRPr lang="en-GB" sz="3800" b="1" dirty="0" smtClean="0"/>
          </a:p>
          <a:p>
            <a:pPr marL="0" indent="0" algn="just">
              <a:buNone/>
            </a:pPr>
            <a:endParaRPr lang="en-GB" sz="3800" b="1" dirty="0"/>
          </a:p>
          <a:p>
            <a:pPr marL="0" indent="0" algn="just">
              <a:buNone/>
            </a:pPr>
            <a:r>
              <a:rPr lang="en-GB" sz="3800" b="1" dirty="0" smtClean="0"/>
              <a:t>Revelations 2:1</a:t>
            </a:r>
            <a:endParaRPr lang="en-US" sz="3800" b="1" dirty="0"/>
          </a:p>
        </p:txBody>
      </p:sp>
    </p:spTree>
    <p:extLst>
      <p:ext uri="{BB962C8B-B14F-4D97-AF65-F5344CB8AC3E}">
        <p14:creationId xmlns:p14="http://schemas.microsoft.com/office/powerpoint/2010/main" val="35611667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460</TotalTime>
  <Words>861</Words>
  <Application>Microsoft Macintosh PowerPoint</Application>
  <PresentationFormat>On-screen Show (4:3)</PresentationFormat>
  <Paragraphs>66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INSERT TEXT</vt:lpstr>
      <vt:lpstr>PowerPoint Presentation</vt:lpstr>
      <vt:lpstr>INSERT TEXT</vt:lpstr>
      <vt:lpstr>Revelations 2: 1 – 7 [NLT] </vt:lpstr>
      <vt:lpstr>Revelations 2: 1 – 7 [NLT] </vt:lpstr>
      <vt:lpstr>Revelations 2: 1 – 7 [NLT] </vt:lpstr>
      <vt:lpstr>Revelations 2: 1 – 7 [NLT] </vt:lpstr>
      <vt:lpstr>THEMES</vt:lpstr>
      <vt:lpstr>I. REPUTATION OF THE EPHESIAN CHURCH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TEXT</dc:title>
  <dc:creator>Roshni Joseph</dc:creator>
  <cp:lastModifiedBy>Roshni Joseph</cp:lastModifiedBy>
  <cp:revision>24</cp:revision>
  <dcterms:created xsi:type="dcterms:W3CDTF">2016-02-04T12:15:40Z</dcterms:created>
  <dcterms:modified xsi:type="dcterms:W3CDTF">2016-03-05T11:23:55Z</dcterms:modified>
</cp:coreProperties>
</file>