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0" name="Shape 11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/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2" name="Body Level One…"/>
          <p:cNvSpPr txBox="1"/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b="1"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b="1"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b="1"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b="1" sz="2400"/>
            </a:pP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xmlns:p14="http://schemas.microsoft.com/office/powerpoint/2010/main" spd="med" advClick="1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2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2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13" name="8B66DE6C-0015-4200-A14D-BC1F48C1E97B-L0-001.png" descr="8B66DE6C-0015-4200-A14D-BC1F48C1E97B-L0-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464"/>
            <a:ext cx="9144000" cy="68490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itle 1"/>
          <p:cNvSpPr txBox="1"/>
          <p:nvPr>
            <p:ph type="title"/>
          </p:nvPr>
        </p:nvSpPr>
        <p:spPr>
          <a:xfrm>
            <a:off x="457200" y="795527"/>
            <a:ext cx="8229600" cy="5266946"/>
          </a:xfrm>
          <a:prstGeom prst="rect">
            <a:avLst/>
          </a:prstGeom>
        </p:spPr>
        <p:txBody>
          <a:bodyPr/>
          <a:lstStyle/>
          <a:p>
            <a:pPr>
              <a:defRPr b="1" sz="2600">
                <a:solidFill>
                  <a:srgbClr val="FFFFFF"/>
                </a:solidFill>
              </a:defRPr>
            </a:pPr>
            <a:r>
              <a:t>1) Adoption</a:t>
            </a:r>
          </a:p>
          <a:p>
            <a:pPr>
              <a:defRPr b="1" sz="2600">
                <a:solidFill>
                  <a:srgbClr val="FFFFFF"/>
                </a:solidFill>
              </a:defRPr>
            </a:pPr>
          </a:p>
          <a:p>
            <a:pPr>
              <a:defRPr b="1" sz="2600">
                <a:solidFill>
                  <a:srgbClr val="FFFFFF"/>
                </a:solidFill>
              </a:defRPr>
            </a:pPr>
            <a:r>
              <a:t>2) Attachment</a:t>
            </a:r>
          </a:p>
          <a:p>
            <a:pPr>
              <a:defRPr b="1" sz="2600">
                <a:solidFill>
                  <a:srgbClr val="FFFFFF"/>
                </a:solidFill>
              </a:defRPr>
            </a:pPr>
          </a:p>
          <a:p>
            <a:pPr>
              <a:defRPr b="1" sz="2600">
                <a:solidFill>
                  <a:srgbClr val="FFFFFF"/>
                </a:solidFill>
              </a:defRPr>
            </a:pPr>
            <a:r>
              <a:t>3) Introspection</a:t>
            </a:r>
          </a:p>
          <a:p>
            <a:pPr>
              <a:defRPr b="1" sz="2600">
                <a:solidFill>
                  <a:srgbClr val="FFFFFF"/>
                </a:solidFill>
              </a:defRPr>
            </a:pPr>
          </a:p>
          <a:p>
            <a:pPr>
              <a:defRPr b="1" sz="2600">
                <a:solidFill>
                  <a:srgbClr val="FFFFFF"/>
                </a:solidFill>
              </a:defRPr>
            </a:pPr>
            <a:r>
              <a:t>4) Appreciation</a:t>
            </a:r>
          </a:p>
        </p:txBody>
      </p:sp>
      <p:pic>
        <p:nvPicPr>
          <p:cNvPr id="142" name="image2.png" descr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73353" y="6197312"/>
            <a:ext cx="1808526" cy="6037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itle 1"/>
          <p:cNvSpPr txBox="1"/>
          <p:nvPr>
            <p:ph type="title"/>
          </p:nvPr>
        </p:nvSpPr>
        <p:spPr>
          <a:xfrm>
            <a:off x="457200" y="795527"/>
            <a:ext cx="8229600" cy="5266946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/>
            <a:r>
              <a:t>1) Adoption</a:t>
            </a:r>
          </a:p>
        </p:txBody>
      </p:sp>
      <p:pic>
        <p:nvPicPr>
          <p:cNvPr id="145" name="image2.png" descr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73353" y="6197312"/>
            <a:ext cx="1808526" cy="6037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 1"/>
          <p:cNvSpPr txBox="1"/>
          <p:nvPr>
            <p:ph type="title"/>
          </p:nvPr>
        </p:nvSpPr>
        <p:spPr>
          <a:xfrm>
            <a:off x="457200" y="795527"/>
            <a:ext cx="8229600" cy="5266946"/>
          </a:xfrm>
          <a:prstGeom prst="rect">
            <a:avLst/>
          </a:prstGeom>
        </p:spPr>
        <p:txBody>
          <a:bodyPr/>
          <a:lstStyle>
            <a:lvl1pPr>
              <a:spcBef>
                <a:spcPts val="800"/>
              </a:spcBef>
              <a:buFont typeface="Arial"/>
              <a:defRPr b="1" sz="2400">
                <a:solidFill>
                  <a:srgbClr val="EEECE1"/>
                </a:solidFill>
              </a:defRPr>
            </a:lvl1pPr>
          </a:lstStyle>
          <a:p>
            <a:pPr/>
            <a:r>
              <a:t>Adoption Through Propitiation</a:t>
            </a:r>
          </a:p>
        </p:txBody>
      </p:sp>
      <p:pic>
        <p:nvPicPr>
          <p:cNvPr id="148" name="image2.png" descr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73353" y="6197312"/>
            <a:ext cx="1808526" cy="6037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itle 1"/>
          <p:cNvSpPr txBox="1"/>
          <p:nvPr>
            <p:ph type="title"/>
          </p:nvPr>
        </p:nvSpPr>
        <p:spPr>
          <a:xfrm>
            <a:off x="457200" y="795527"/>
            <a:ext cx="8229600" cy="5266946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/>
            <a:r>
              <a:t>2) Attachment</a:t>
            </a:r>
          </a:p>
        </p:txBody>
      </p:sp>
      <p:pic>
        <p:nvPicPr>
          <p:cNvPr id="151" name="image2.png" descr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73353" y="6197312"/>
            <a:ext cx="1808526" cy="6037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itle 1"/>
          <p:cNvSpPr txBox="1"/>
          <p:nvPr>
            <p:ph type="title"/>
          </p:nvPr>
        </p:nvSpPr>
        <p:spPr>
          <a:xfrm>
            <a:off x="457200" y="334615"/>
            <a:ext cx="8229600" cy="5266947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800"/>
              </a:spcBef>
              <a:buFont typeface="Arial"/>
              <a:defRPr b="1" sz="2400">
                <a:solidFill>
                  <a:srgbClr val="EEECE1"/>
                </a:solidFill>
              </a:defRPr>
            </a:pPr>
            <a:r>
              <a:t>Adoption happens in a moment. </a:t>
            </a:r>
          </a:p>
          <a:p>
            <a:pPr>
              <a:spcBef>
                <a:spcPts val="800"/>
              </a:spcBef>
              <a:buFont typeface="Arial"/>
              <a:defRPr b="1" sz="2400">
                <a:solidFill>
                  <a:srgbClr val="EEECE1"/>
                </a:solidFill>
              </a:defRPr>
            </a:pPr>
          </a:p>
          <a:p>
            <a:pPr>
              <a:spcBef>
                <a:spcPts val="800"/>
              </a:spcBef>
              <a:buFont typeface="Arial"/>
              <a:defRPr b="1" sz="2400">
                <a:solidFill>
                  <a:srgbClr val="EEECE1"/>
                </a:solidFill>
              </a:defRPr>
            </a:pPr>
            <a:r>
              <a:t>Attachment can take months, even years.</a:t>
            </a:r>
          </a:p>
        </p:txBody>
      </p:sp>
      <p:pic>
        <p:nvPicPr>
          <p:cNvPr id="154" name="image2.png" descr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73353" y="6197312"/>
            <a:ext cx="1808526" cy="6037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itle 1"/>
          <p:cNvSpPr txBox="1"/>
          <p:nvPr>
            <p:ph type="title"/>
          </p:nvPr>
        </p:nvSpPr>
        <p:spPr>
          <a:xfrm>
            <a:off x="457200" y="795527"/>
            <a:ext cx="8229600" cy="5266946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800"/>
              </a:spcBef>
              <a:buFont typeface="Arial"/>
              <a:defRPr b="1" sz="2400">
                <a:solidFill>
                  <a:srgbClr val="EEECE1"/>
                </a:solidFill>
              </a:defRPr>
            </a:pPr>
            <a:r>
              <a:t>It is possible for an adopted child to continue living in an </a:t>
            </a:r>
          </a:p>
          <a:p>
            <a:pPr>
              <a:spcBef>
                <a:spcPts val="800"/>
              </a:spcBef>
              <a:buFont typeface="Arial"/>
              <a:defRPr b="1" sz="2400">
                <a:solidFill>
                  <a:srgbClr val="EEECE1"/>
                </a:solidFill>
              </a:defRPr>
            </a:pPr>
            <a:r>
              <a:t>orphan mindset</a:t>
            </a:r>
          </a:p>
        </p:txBody>
      </p:sp>
      <p:pic>
        <p:nvPicPr>
          <p:cNvPr id="157" name="image2.png" descr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73353" y="6197312"/>
            <a:ext cx="1808526" cy="6037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itle 1"/>
          <p:cNvSpPr txBox="1"/>
          <p:nvPr>
            <p:ph type="title"/>
          </p:nvPr>
        </p:nvSpPr>
        <p:spPr>
          <a:xfrm>
            <a:off x="457200" y="795527"/>
            <a:ext cx="8229600" cy="5266946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800"/>
              </a:spcBef>
              <a:buFont typeface="Arial"/>
              <a:defRPr b="1" sz="2400">
                <a:solidFill>
                  <a:srgbClr val="EEECE1"/>
                </a:solidFill>
              </a:defRPr>
            </a:pPr>
            <a:r>
              <a:t>Knowing God is our Father</a:t>
            </a:r>
          </a:p>
          <a:p>
            <a:pPr>
              <a:spcBef>
                <a:spcPts val="800"/>
              </a:spcBef>
              <a:buFont typeface="Arial"/>
              <a:defRPr b="1" sz="2400">
                <a:solidFill>
                  <a:srgbClr val="EEECE1"/>
                </a:solidFill>
              </a:defRPr>
            </a:pPr>
            <a:r>
              <a:t>and</a:t>
            </a:r>
          </a:p>
          <a:p>
            <a:pPr>
              <a:spcBef>
                <a:spcPts val="800"/>
              </a:spcBef>
              <a:buFont typeface="Arial"/>
              <a:defRPr b="1" sz="2400">
                <a:solidFill>
                  <a:srgbClr val="EEECE1"/>
                </a:solidFill>
              </a:defRPr>
            </a:pPr>
            <a:r>
              <a:t>Experiencing God as our Father</a:t>
            </a:r>
          </a:p>
          <a:p>
            <a:pPr>
              <a:spcBef>
                <a:spcPts val="800"/>
              </a:spcBef>
              <a:buFont typeface="Arial"/>
              <a:defRPr b="1" sz="2400">
                <a:solidFill>
                  <a:srgbClr val="EEECE1"/>
                </a:solidFill>
              </a:defRPr>
            </a:pPr>
            <a:r>
              <a:t>are two very different things</a:t>
            </a:r>
          </a:p>
        </p:txBody>
      </p:sp>
      <p:pic>
        <p:nvPicPr>
          <p:cNvPr id="160" name="image2.png" descr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73353" y="6197312"/>
            <a:ext cx="1808526" cy="6037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itle 1"/>
          <p:cNvSpPr txBox="1"/>
          <p:nvPr>
            <p:ph type="title"/>
          </p:nvPr>
        </p:nvSpPr>
        <p:spPr>
          <a:xfrm>
            <a:off x="457200" y="795527"/>
            <a:ext cx="8229600" cy="5266946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/>
            <a:r>
              <a:t>3) Introspection</a:t>
            </a:r>
          </a:p>
        </p:txBody>
      </p:sp>
      <p:pic>
        <p:nvPicPr>
          <p:cNvPr id="163" name="image2.png" descr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73353" y="6197312"/>
            <a:ext cx="1808526" cy="6037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itle 1"/>
          <p:cNvSpPr txBox="1"/>
          <p:nvPr>
            <p:ph type="title"/>
          </p:nvPr>
        </p:nvSpPr>
        <p:spPr>
          <a:xfrm>
            <a:off x="457200" y="51288"/>
            <a:ext cx="8229600" cy="5266946"/>
          </a:xfrm>
          <a:prstGeom prst="rect">
            <a:avLst/>
          </a:prstGeom>
        </p:spPr>
        <p:txBody>
          <a:bodyPr/>
          <a:lstStyle>
            <a:lvl1pPr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1) Always Sad and Disheartened</a:t>
            </a:r>
          </a:p>
        </p:txBody>
      </p:sp>
      <p:pic>
        <p:nvPicPr>
          <p:cNvPr id="166" name="image2.png" descr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73353" y="6197312"/>
            <a:ext cx="1808526" cy="6037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itle 1"/>
          <p:cNvSpPr txBox="1"/>
          <p:nvPr>
            <p:ph type="title"/>
          </p:nvPr>
        </p:nvSpPr>
        <p:spPr>
          <a:xfrm>
            <a:off x="457200" y="-186006"/>
            <a:ext cx="8229600" cy="5266947"/>
          </a:xfrm>
          <a:prstGeom prst="rect">
            <a:avLst/>
          </a:prstGeom>
        </p:spPr>
        <p:txBody>
          <a:bodyPr/>
          <a:lstStyle/>
          <a:p>
            <a:pPr>
              <a:defRPr b="1" sz="3200">
                <a:solidFill>
                  <a:srgbClr val="FFFFFF"/>
                </a:solidFill>
              </a:defRPr>
            </a:pPr>
            <a:r>
              <a:t>2) Always Striving </a:t>
            </a:r>
          </a:p>
          <a:p>
            <a:pPr>
              <a:defRPr b="1" sz="3200">
                <a:solidFill>
                  <a:srgbClr val="FFFFFF"/>
                </a:solidFill>
              </a:defRPr>
            </a:pPr>
            <a:r>
              <a:t>for Success</a:t>
            </a:r>
          </a:p>
        </p:txBody>
      </p:sp>
      <p:pic>
        <p:nvPicPr>
          <p:cNvPr id="169" name="image2.png" descr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73353" y="6197312"/>
            <a:ext cx="1808526" cy="6037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BFDA5842-A908-4650-A780-CA2BAEB870D2-L0-001.jpeg" descr="BFDA5842-A908-4650-A780-CA2BAEB870D2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73353" y="6197312"/>
            <a:ext cx="1808526" cy="6037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itle 1"/>
          <p:cNvSpPr txBox="1"/>
          <p:nvPr>
            <p:ph type="title"/>
          </p:nvPr>
        </p:nvSpPr>
        <p:spPr>
          <a:xfrm>
            <a:off x="457200" y="-261508"/>
            <a:ext cx="8229600" cy="5266946"/>
          </a:xfrm>
          <a:prstGeom prst="rect">
            <a:avLst/>
          </a:prstGeom>
        </p:spPr>
        <p:txBody>
          <a:bodyPr/>
          <a:lstStyle>
            <a:lvl1pPr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3) Always a Rebel</a:t>
            </a:r>
          </a:p>
        </p:txBody>
      </p:sp>
      <p:pic>
        <p:nvPicPr>
          <p:cNvPr id="172" name="image2.png" descr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73353" y="6197312"/>
            <a:ext cx="1808526" cy="6037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itle 1"/>
          <p:cNvSpPr txBox="1"/>
          <p:nvPr>
            <p:ph type="title"/>
          </p:nvPr>
        </p:nvSpPr>
        <p:spPr>
          <a:xfrm>
            <a:off x="457200" y="126790"/>
            <a:ext cx="8229600" cy="526694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75000"/>
              </a:lnSpc>
              <a:defRPr b="1" sz="2800">
                <a:solidFill>
                  <a:srgbClr val="FFFFFF"/>
                </a:solidFill>
              </a:defRPr>
            </a:pPr>
            <a:r>
              <a:t>1) Always Sad and Disheartened</a:t>
            </a:r>
          </a:p>
          <a:p>
            <a:pPr>
              <a:lnSpc>
                <a:spcPct val="175000"/>
              </a:lnSpc>
              <a:defRPr b="1" sz="2800">
                <a:solidFill>
                  <a:srgbClr val="FFFFFF"/>
                </a:solidFill>
              </a:defRPr>
            </a:pPr>
            <a:r>
              <a:t>2) Always Striving for Success </a:t>
            </a:r>
          </a:p>
          <a:p>
            <a:pPr>
              <a:lnSpc>
                <a:spcPct val="175000"/>
              </a:lnSpc>
              <a:defRPr b="1" sz="2800">
                <a:solidFill>
                  <a:srgbClr val="FFFFFF"/>
                </a:solidFill>
              </a:defRPr>
            </a:pPr>
            <a:r>
              <a:t>3) Always a Rebel</a:t>
            </a:r>
          </a:p>
        </p:txBody>
      </p:sp>
      <p:pic>
        <p:nvPicPr>
          <p:cNvPr id="175" name="image2.png" descr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73353" y="6197312"/>
            <a:ext cx="1808526" cy="6037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itle 1"/>
          <p:cNvSpPr txBox="1"/>
          <p:nvPr>
            <p:ph type="title"/>
          </p:nvPr>
        </p:nvSpPr>
        <p:spPr>
          <a:xfrm>
            <a:off x="457200" y="795527"/>
            <a:ext cx="8229600" cy="5266946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/>
            <a:r>
              <a:t>4) Appreciation</a:t>
            </a:r>
          </a:p>
        </p:txBody>
      </p:sp>
      <p:pic>
        <p:nvPicPr>
          <p:cNvPr id="178" name="image2.png" descr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73353" y="6197312"/>
            <a:ext cx="1808526" cy="6037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itle 1"/>
          <p:cNvSpPr txBox="1"/>
          <p:nvPr>
            <p:ph type="title"/>
          </p:nvPr>
        </p:nvSpPr>
        <p:spPr>
          <a:xfrm>
            <a:off x="360125" y="598220"/>
            <a:ext cx="8229601" cy="589426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spcBef>
                <a:spcPts val="800"/>
              </a:spcBef>
              <a:buFont typeface="Arial"/>
              <a:defRPr b="1" sz="2400">
                <a:solidFill>
                  <a:srgbClr val="EEECE1"/>
                </a:solidFill>
              </a:defRPr>
            </a:pPr>
            <a:r>
              <a:t>Romans 8:15-16</a:t>
            </a:r>
          </a:p>
          <a:p>
            <a:pPr>
              <a:lnSpc>
                <a:spcPct val="150000"/>
              </a:lnSpc>
              <a:spcBef>
                <a:spcPts val="800"/>
              </a:spcBef>
              <a:buFont typeface="Arial"/>
              <a:defRPr b="1" sz="2400">
                <a:solidFill>
                  <a:srgbClr val="EEECE1"/>
                </a:solidFill>
              </a:defRPr>
            </a:pPr>
            <a:br/>
            <a:r>
              <a:t>15 The Spirit you received does not make you slaves, so that you live in fear again; rather, the Spirit you received brought about your adoption to sonship. And by him we cry, “Abba, Father.” </a:t>
            </a:r>
          </a:p>
          <a:p>
            <a:pPr>
              <a:lnSpc>
                <a:spcPct val="150000"/>
              </a:lnSpc>
              <a:spcBef>
                <a:spcPts val="800"/>
              </a:spcBef>
              <a:buFont typeface="Arial"/>
              <a:defRPr b="1" sz="2400">
                <a:solidFill>
                  <a:srgbClr val="EEECE1"/>
                </a:solidFill>
              </a:defRPr>
            </a:pPr>
          </a:p>
          <a:p>
            <a:pPr>
              <a:lnSpc>
                <a:spcPct val="150000"/>
              </a:lnSpc>
              <a:spcBef>
                <a:spcPts val="800"/>
              </a:spcBef>
              <a:buFont typeface="Arial"/>
              <a:defRPr b="1" sz="2400">
                <a:solidFill>
                  <a:srgbClr val="EEECE1"/>
                </a:solidFill>
              </a:defRPr>
            </a:pPr>
            <a:r>
              <a:t>16 The Spirit himself testifies with our spirit that we are God’s children.</a:t>
            </a:r>
          </a:p>
        </p:txBody>
      </p:sp>
      <p:pic>
        <p:nvPicPr>
          <p:cNvPr id="181" name="image2.png" descr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73353" y="6197312"/>
            <a:ext cx="1808526" cy="6037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itle 1"/>
          <p:cNvSpPr txBox="1"/>
          <p:nvPr>
            <p:ph type="title"/>
          </p:nvPr>
        </p:nvSpPr>
        <p:spPr>
          <a:xfrm>
            <a:off x="457200" y="795527"/>
            <a:ext cx="8229600" cy="5266946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800"/>
              </a:spcBef>
              <a:buFont typeface="Arial"/>
              <a:defRPr b="1" sz="2400">
                <a:solidFill>
                  <a:srgbClr val="EEECE1"/>
                </a:solidFill>
              </a:defRPr>
            </a:pPr>
            <a:r>
              <a:t>The Holy Spirit coaches us through the process of being </a:t>
            </a:r>
            <a:r>
              <a:rPr>
                <a:solidFill>
                  <a:srgbClr val="FEFB4B"/>
                </a:solidFill>
              </a:rPr>
              <a:t>adopted</a:t>
            </a:r>
            <a:r>
              <a:t> by God and becoming more and more </a:t>
            </a:r>
            <a:r>
              <a:rPr>
                <a:solidFill>
                  <a:srgbClr val="FEFB4B"/>
                </a:solidFill>
              </a:rPr>
              <a:t>attached</a:t>
            </a:r>
            <a:r>
              <a:t> to Him.</a:t>
            </a:r>
          </a:p>
          <a:p>
            <a:pPr>
              <a:spcBef>
                <a:spcPts val="800"/>
              </a:spcBef>
              <a:buFont typeface="Arial"/>
              <a:defRPr b="1" sz="2400">
                <a:solidFill>
                  <a:srgbClr val="EEECE1"/>
                </a:solidFill>
              </a:defRPr>
            </a:pPr>
          </a:p>
          <a:p>
            <a:pPr>
              <a:spcBef>
                <a:spcPts val="800"/>
              </a:spcBef>
              <a:buFont typeface="Arial"/>
              <a:defRPr b="1" sz="2400">
                <a:solidFill>
                  <a:srgbClr val="EEECE1"/>
                </a:solidFill>
              </a:defRPr>
            </a:pPr>
          </a:p>
          <a:p>
            <a:pPr>
              <a:spcBef>
                <a:spcPts val="800"/>
              </a:spcBef>
              <a:buFont typeface="Arial"/>
              <a:defRPr b="1" sz="2400">
                <a:solidFill>
                  <a:srgbClr val="EEECE1"/>
                </a:solidFill>
              </a:defRPr>
            </a:pPr>
            <a:r>
              <a:t>He is a live-in coach.</a:t>
            </a:r>
          </a:p>
          <a:p>
            <a:pPr>
              <a:spcBef>
                <a:spcPts val="800"/>
              </a:spcBef>
              <a:buFont typeface="Arial"/>
              <a:defRPr b="1" sz="2400">
                <a:solidFill>
                  <a:srgbClr val="EEECE1"/>
                </a:solidFill>
              </a:defRPr>
            </a:pPr>
          </a:p>
          <a:p>
            <a:pPr>
              <a:spcBef>
                <a:spcPts val="800"/>
              </a:spcBef>
              <a:buFont typeface="Arial"/>
              <a:defRPr b="1" sz="2400">
                <a:solidFill>
                  <a:srgbClr val="EEECE1"/>
                </a:solidFill>
              </a:defRPr>
            </a:pPr>
            <a:r>
              <a:t>He is the Resident</a:t>
            </a:r>
          </a:p>
        </p:txBody>
      </p:sp>
      <p:pic>
        <p:nvPicPr>
          <p:cNvPr id="184" name="image2.png" descr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73353" y="6197312"/>
            <a:ext cx="1808526" cy="6037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itle 1"/>
          <p:cNvSpPr txBox="1"/>
          <p:nvPr>
            <p:ph type="title"/>
          </p:nvPr>
        </p:nvSpPr>
        <p:spPr>
          <a:xfrm>
            <a:off x="360125" y="598220"/>
            <a:ext cx="8229601" cy="589426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spcBef>
                <a:spcPts val="800"/>
              </a:spcBef>
              <a:buFont typeface="Arial"/>
              <a:defRPr b="1" sz="2400">
                <a:solidFill>
                  <a:srgbClr val="EEECE1"/>
                </a:solidFill>
              </a:defRPr>
            </a:pPr>
            <a:r>
              <a:t>Romans 8:15-16</a:t>
            </a:r>
          </a:p>
          <a:p>
            <a:pPr>
              <a:lnSpc>
                <a:spcPct val="150000"/>
              </a:lnSpc>
              <a:spcBef>
                <a:spcPts val="800"/>
              </a:spcBef>
              <a:buFont typeface="Arial"/>
              <a:defRPr b="1" sz="2400">
                <a:solidFill>
                  <a:srgbClr val="EEECE1"/>
                </a:solidFill>
              </a:defRPr>
            </a:pPr>
            <a:br/>
            <a:r>
              <a:t>15 The Spirit you received does not make you slaves, so that you live in fear again; rather, the Spirit you received brought about your adoption to sonship. </a:t>
            </a:r>
          </a:p>
          <a:p>
            <a:pPr>
              <a:lnSpc>
                <a:spcPct val="150000"/>
              </a:lnSpc>
              <a:spcBef>
                <a:spcPts val="800"/>
              </a:spcBef>
              <a:buFont typeface="Arial"/>
              <a:defRPr b="1" sz="3800">
                <a:solidFill>
                  <a:srgbClr val="FEFB4B"/>
                </a:solidFill>
              </a:defRPr>
            </a:pPr>
            <a:r>
              <a:t>And by him we cry, “Abba,Father.” </a:t>
            </a:r>
          </a:p>
          <a:p>
            <a:pPr>
              <a:lnSpc>
                <a:spcPct val="150000"/>
              </a:lnSpc>
              <a:spcBef>
                <a:spcPts val="800"/>
              </a:spcBef>
              <a:buFont typeface="Arial"/>
              <a:defRPr b="1" sz="2400">
                <a:solidFill>
                  <a:srgbClr val="EEECE1"/>
                </a:solidFill>
              </a:defRPr>
            </a:pPr>
            <a:r>
              <a:t>16 The Spirit himself testifies with our spirit that we are God’s children.</a:t>
            </a:r>
          </a:p>
        </p:txBody>
      </p:sp>
      <p:pic>
        <p:nvPicPr>
          <p:cNvPr id="187" name="image2.png" descr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73353" y="6197312"/>
            <a:ext cx="1808526" cy="6037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itle 1"/>
          <p:cNvSpPr txBox="1"/>
          <p:nvPr>
            <p:ph type="title"/>
          </p:nvPr>
        </p:nvSpPr>
        <p:spPr>
          <a:xfrm>
            <a:off x="457200" y="795527"/>
            <a:ext cx="8229600" cy="5266946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/>
            <a:r>
              <a:t>Abba, Father!</a:t>
            </a:r>
          </a:p>
        </p:txBody>
      </p:sp>
      <p:pic>
        <p:nvPicPr>
          <p:cNvPr id="190" name="image2.png" descr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73353" y="6197312"/>
            <a:ext cx="1808526" cy="6037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Content Placeholder 2"/>
          <p:cNvSpPr txBox="1"/>
          <p:nvPr>
            <p:ph type="body" idx="1"/>
          </p:nvPr>
        </p:nvSpPr>
        <p:spPr>
          <a:xfrm>
            <a:off x="457200" y="225083"/>
            <a:ext cx="8229600" cy="560598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800"/>
              </a:spcBef>
              <a:buSzTx/>
              <a:buNone/>
              <a:defRPr sz="3600">
                <a:solidFill>
                  <a:srgbClr val="FFFFFF"/>
                </a:solidFill>
              </a:defRPr>
            </a:pPr>
          </a:p>
          <a:p>
            <a:pPr marL="0" indent="0" algn="ctr">
              <a:spcBef>
                <a:spcPts val="800"/>
              </a:spcBef>
              <a:buSzTx/>
              <a:buNone/>
              <a:defRPr b="1" sz="3600">
                <a:solidFill>
                  <a:srgbClr val="FFFFFF"/>
                </a:solidFill>
              </a:defRPr>
            </a:pPr>
          </a:p>
          <a:p>
            <a:pPr marL="0" indent="0" algn="ctr">
              <a:spcBef>
                <a:spcPts val="800"/>
              </a:spcBef>
              <a:buSzTx/>
              <a:buNone/>
              <a:defRPr b="1" sz="3600">
                <a:solidFill>
                  <a:srgbClr val="FFFFFF"/>
                </a:solidFill>
              </a:defRPr>
            </a:pPr>
            <a:r>
              <a:rPr sz="4500">
                <a:solidFill>
                  <a:srgbClr val="FEFB4B"/>
                </a:solidFill>
              </a:rPr>
              <a:t>““Abba, Father,”</a:t>
            </a:r>
            <a:r>
              <a:t> </a:t>
            </a:r>
          </a:p>
          <a:p>
            <a:pPr marL="0" indent="0" algn="ctr">
              <a:spcBef>
                <a:spcPts val="800"/>
              </a:spcBef>
              <a:buSzTx/>
              <a:buNone/>
              <a:defRPr b="1" sz="2400">
                <a:solidFill>
                  <a:srgbClr val="EEECE1"/>
                </a:solidFill>
              </a:defRPr>
            </a:pPr>
            <a:r>
              <a:t>Jesus said, “everything is possible for you. Take this cup from me. Yet not what I will, but what you will.””</a:t>
            </a:r>
          </a:p>
          <a:p>
            <a:pPr marL="0" indent="0" algn="ctr">
              <a:spcBef>
                <a:spcPts val="800"/>
              </a:spcBef>
              <a:buSzTx/>
              <a:buNone/>
              <a:defRPr b="1" sz="2400">
                <a:solidFill>
                  <a:srgbClr val="EEECE1"/>
                </a:solidFill>
              </a:defRPr>
            </a:pPr>
            <a:r>
              <a:t>Mark 14:36</a:t>
            </a:r>
          </a:p>
        </p:txBody>
      </p:sp>
      <p:pic>
        <p:nvPicPr>
          <p:cNvPr id="193" name="image2.png" descr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73353" y="6197312"/>
            <a:ext cx="1808526" cy="6037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ontent Placeholder 2"/>
          <p:cNvSpPr txBox="1"/>
          <p:nvPr>
            <p:ph type="body" idx="1"/>
          </p:nvPr>
        </p:nvSpPr>
        <p:spPr>
          <a:xfrm>
            <a:off x="457200" y="-356084"/>
            <a:ext cx="8229600" cy="5197695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800"/>
              </a:spcBef>
              <a:buSzTx/>
              <a:buNone/>
              <a:defRPr sz="3600">
                <a:solidFill>
                  <a:srgbClr val="FFFFFF"/>
                </a:solidFill>
              </a:defRPr>
            </a:pPr>
          </a:p>
          <a:p>
            <a:pPr marL="0" indent="0" algn="ctr">
              <a:spcBef>
                <a:spcPts val="800"/>
              </a:spcBef>
              <a:buSzTx/>
              <a:buNone/>
              <a:defRPr sz="3600">
                <a:solidFill>
                  <a:srgbClr val="FFFFFF"/>
                </a:solidFill>
              </a:defRPr>
            </a:pPr>
          </a:p>
          <a:p>
            <a:pPr marL="0" indent="0" algn="ctr">
              <a:lnSpc>
                <a:spcPct val="125000"/>
              </a:lnSpc>
              <a:spcBef>
                <a:spcPts val="800"/>
              </a:spcBef>
              <a:buSzTx/>
              <a:buNone/>
              <a:defRPr b="1" sz="2400">
                <a:solidFill>
                  <a:srgbClr val="EEECE1"/>
                </a:solidFill>
              </a:defRPr>
            </a:pPr>
            <a:r>
              <a:t>In borrowing the phrase</a:t>
            </a:r>
          </a:p>
          <a:p>
            <a:pPr marL="0" indent="0" algn="ctr">
              <a:lnSpc>
                <a:spcPct val="125000"/>
              </a:lnSpc>
              <a:spcBef>
                <a:spcPts val="800"/>
              </a:spcBef>
              <a:buSzTx/>
              <a:buNone/>
              <a:defRPr b="1" sz="2400">
                <a:solidFill>
                  <a:srgbClr val="EEECE1"/>
                </a:solidFill>
              </a:defRPr>
            </a:pPr>
            <a:r>
              <a:t> ‘Abba, Father’ from Jesus, </a:t>
            </a:r>
          </a:p>
          <a:p>
            <a:pPr marL="0" indent="0" algn="ctr">
              <a:lnSpc>
                <a:spcPct val="125000"/>
              </a:lnSpc>
              <a:spcBef>
                <a:spcPts val="800"/>
              </a:spcBef>
              <a:buSzTx/>
              <a:buNone/>
              <a:defRPr b="1" sz="2400">
                <a:solidFill>
                  <a:srgbClr val="EEECE1"/>
                </a:solidFill>
              </a:defRPr>
            </a:pPr>
            <a:r>
              <a:t>the Holy Spirit is enabling us to have </a:t>
            </a:r>
          </a:p>
          <a:p>
            <a:pPr marL="0" indent="0" algn="ctr">
              <a:lnSpc>
                <a:spcPct val="125000"/>
              </a:lnSpc>
              <a:spcBef>
                <a:spcPts val="800"/>
              </a:spcBef>
              <a:buSzTx/>
              <a:buNone/>
              <a:defRPr b="1" sz="2400">
                <a:solidFill>
                  <a:srgbClr val="EEECE1"/>
                </a:solidFill>
              </a:defRPr>
            </a:pPr>
            <a:r>
              <a:t>the same intimacy and intensity of relationship</a:t>
            </a:r>
          </a:p>
          <a:p>
            <a:pPr marL="0" indent="0" algn="ctr">
              <a:lnSpc>
                <a:spcPct val="125000"/>
              </a:lnSpc>
              <a:spcBef>
                <a:spcPts val="800"/>
              </a:spcBef>
              <a:buSzTx/>
              <a:buNone/>
              <a:defRPr b="1" sz="2400">
                <a:solidFill>
                  <a:srgbClr val="EEECE1"/>
                </a:solidFill>
              </a:defRPr>
            </a:pPr>
            <a:r>
              <a:t> Jesus had with </a:t>
            </a:r>
          </a:p>
          <a:p>
            <a:pPr marL="0" indent="0" algn="ctr">
              <a:lnSpc>
                <a:spcPct val="125000"/>
              </a:lnSpc>
              <a:spcBef>
                <a:spcPts val="800"/>
              </a:spcBef>
              <a:buSzTx/>
              <a:buNone/>
              <a:defRPr b="1" sz="2400">
                <a:solidFill>
                  <a:srgbClr val="EEECE1"/>
                </a:solidFill>
              </a:defRPr>
            </a:pPr>
            <a:r>
              <a:t>His Father before He was crucified. </a:t>
            </a:r>
          </a:p>
        </p:txBody>
      </p:sp>
      <p:pic>
        <p:nvPicPr>
          <p:cNvPr id="196" name="image2.png" descr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73353" y="6197312"/>
            <a:ext cx="1808526" cy="6037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ontent Placeholder 2"/>
          <p:cNvSpPr txBox="1"/>
          <p:nvPr>
            <p:ph type="body" idx="1"/>
          </p:nvPr>
        </p:nvSpPr>
        <p:spPr>
          <a:xfrm>
            <a:off x="457200" y="690165"/>
            <a:ext cx="8229600" cy="5197695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800"/>
              </a:spcBef>
              <a:buSzTx/>
              <a:buNone/>
              <a:defRPr sz="3600">
                <a:solidFill>
                  <a:srgbClr val="FFFFFF"/>
                </a:solidFill>
              </a:defRPr>
            </a:pPr>
          </a:p>
          <a:p>
            <a:pPr marL="0" indent="0" algn="ctr">
              <a:spcBef>
                <a:spcPts val="800"/>
              </a:spcBef>
              <a:buSzTx/>
              <a:buNone/>
              <a:defRPr sz="3600">
                <a:solidFill>
                  <a:srgbClr val="FFFFFF"/>
                </a:solidFill>
              </a:defRPr>
            </a:pPr>
          </a:p>
          <a:p>
            <a:pPr marL="0" indent="0" algn="ctr">
              <a:spcBef>
                <a:spcPts val="800"/>
              </a:spcBef>
              <a:buSzTx/>
              <a:buNone/>
              <a:defRPr b="1" sz="2400">
                <a:solidFill>
                  <a:srgbClr val="EEECE1"/>
                </a:solidFill>
              </a:defRPr>
            </a:pPr>
            <a:r>
              <a:t>The Holy Spirit enables us to have the same intimacy</a:t>
            </a:r>
          </a:p>
          <a:p>
            <a:pPr marL="0" indent="0" algn="ctr">
              <a:spcBef>
                <a:spcPts val="800"/>
              </a:spcBef>
              <a:buSzTx/>
              <a:buNone/>
              <a:defRPr b="1" sz="2400">
                <a:solidFill>
                  <a:srgbClr val="EEECE1"/>
                </a:solidFill>
              </a:defRPr>
            </a:pPr>
            <a:r>
              <a:t> Jesus had with His Father.</a:t>
            </a:r>
          </a:p>
        </p:txBody>
      </p:sp>
      <p:pic>
        <p:nvPicPr>
          <p:cNvPr id="199" name="image2.png" descr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73353" y="6197312"/>
            <a:ext cx="1808526" cy="6037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7   ATE   9"/>
          <p:cNvSpPr txBox="1"/>
          <p:nvPr/>
        </p:nvSpPr>
        <p:spPr>
          <a:xfrm>
            <a:off x="1836651" y="2716529"/>
            <a:ext cx="5470697" cy="1424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9100">
                <a:solidFill>
                  <a:srgbClr val="FFFFFF"/>
                </a:solidFill>
              </a:defRPr>
            </a:lvl1pPr>
          </a:lstStyle>
          <a:p>
            <a:pPr/>
            <a:r>
              <a:t>7   ATE   9</a:t>
            </a:r>
          </a:p>
        </p:txBody>
      </p:sp>
      <p:pic>
        <p:nvPicPr>
          <p:cNvPr id="119" name="image2.png" descr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73353" y="6197312"/>
            <a:ext cx="1808526" cy="6037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ontent Placeholder 2"/>
          <p:cNvSpPr txBox="1"/>
          <p:nvPr>
            <p:ph type="body" idx="1"/>
          </p:nvPr>
        </p:nvSpPr>
        <p:spPr>
          <a:xfrm>
            <a:off x="457200" y="420189"/>
            <a:ext cx="8229600" cy="5197695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800"/>
              </a:spcBef>
              <a:buSzTx/>
              <a:buNone/>
              <a:defRPr sz="3600">
                <a:solidFill>
                  <a:srgbClr val="FFFFFF"/>
                </a:solidFill>
              </a:defRPr>
            </a:pPr>
          </a:p>
          <a:p>
            <a:pPr marL="0" indent="0" algn="ctr">
              <a:spcBef>
                <a:spcPts val="800"/>
              </a:spcBef>
              <a:buSzTx/>
              <a:buNone/>
              <a:defRPr sz="3600">
                <a:solidFill>
                  <a:srgbClr val="FFFFFF"/>
                </a:solidFill>
              </a:defRPr>
            </a:pPr>
          </a:p>
          <a:p>
            <a:pPr marL="0" indent="0" algn="ctr">
              <a:spcBef>
                <a:spcPts val="800"/>
              </a:spcBef>
              <a:buSzTx/>
              <a:buNone/>
              <a:defRPr b="1" sz="2400">
                <a:solidFill>
                  <a:srgbClr val="EEECE1"/>
                </a:solidFill>
              </a:defRPr>
            </a:pPr>
            <a:r>
              <a:t>“I didn't come from my </a:t>
            </a:r>
          </a:p>
          <a:p>
            <a:pPr marL="0" indent="0" algn="ctr">
              <a:spcBef>
                <a:spcPts val="800"/>
              </a:spcBef>
              <a:buSzTx/>
              <a:buNone/>
              <a:defRPr b="1" sz="2400">
                <a:solidFill>
                  <a:srgbClr val="EEECE1"/>
                </a:solidFill>
              </a:defRPr>
            </a:pPr>
            <a:r>
              <a:t>mummy's tummy;</a:t>
            </a:r>
          </a:p>
          <a:p>
            <a:pPr marL="0" indent="0" algn="ctr">
              <a:spcBef>
                <a:spcPts val="800"/>
              </a:spcBef>
              <a:buSzTx/>
              <a:buNone/>
              <a:defRPr b="1" sz="2400">
                <a:solidFill>
                  <a:srgbClr val="EEECE1"/>
                </a:solidFill>
              </a:defRPr>
            </a:pPr>
            <a:r>
              <a:t>I came from her heart.” </a:t>
            </a:r>
          </a:p>
        </p:txBody>
      </p:sp>
      <p:pic>
        <p:nvPicPr>
          <p:cNvPr id="202" name="image2.png" descr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73353" y="6197312"/>
            <a:ext cx="1808526" cy="6037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ontent Placeholder 2"/>
          <p:cNvSpPr txBox="1"/>
          <p:nvPr>
            <p:ph type="body" idx="1"/>
          </p:nvPr>
        </p:nvSpPr>
        <p:spPr>
          <a:xfrm>
            <a:off x="457200" y="42676"/>
            <a:ext cx="8229600" cy="5197695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800"/>
              </a:spcBef>
              <a:buSzTx/>
              <a:buNone/>
              <a:defRPr sz="3600">
                <a:solidFill>
                  <a:srgbClr val="FFFFFF"/>
                </a:solidFill>
              </a:defRPr>
            </a:pPr>
          </a:p>
          <a:p>
            <a:pPr marL="0" indent="0" algn="ctr">
              <a:spcBef>
                <a:spcPts val="800"/>
              </a:spcBef>
              <a:buSzTx/>
              <a:buNone/>
              <a:defRPr sz="2800">
                <a:solidFill>
                  <a:srgbClr val="FFFFFF"/>
                </a:solidFill>
              </a:defRPr>
            </a:pPr>
          </a:p>
          <a:p>
            <a:pPr marL="0" indent="0" algn="ctr">
              <a:spcBef>
                <a:spcPts val="800"/>
              </a:spcBef>
              <a:buSzTx/>
              <a:buNone/>
              <a:defRPr b="1" sz="2400">
                <a:solidFill>
                  <a:srgbClr val="EEECE1"/>
                </a:solidFill>
              </a:defRPr>
            </a:pPr>
            <a:r>
              <a:t>True faith in Jesus is like this.</a:t>
            </a:r>
          </a:p>
          <a:p>
            <a:pPr marL="0" indent="0" algn="ctr">
              <a:spcBef>
                <a:spcPts val="800"/>
              </a:spcBef>
              <a:buSzTx/>
              <a:buNone/>
              <a:defRPr b="1" sz="2400">
                <a:solidFill>
                  <a:srgbClr val="EEECE1"/>
                </a:solidFill>
              </a:defRPr>
            </a:pPr>
          </a:p>
          <a:p>
            <a:pPr marL="0" indent="0" algn="ctr">
              <a:spcBef>
                <a:spcPts val="800"/>
              </a:spcBef>
              <a:buSzTx/>
              <a:buNone/>
              <a:defRPr b="1" sz="2400">
                <a:solidFill>
                  <a:srgbClr val="EEECE1"/>
                </a:solidFill>
              </a:defRPr>
            </a:pPr>
            <a:r>
              <a:t>It doesn't come from our mummy's tummy.</a:t>
            </a:r>
          </a:p>
          <a:p>
            <a:pPr marL="0" indent="0" algn="ctr">
              <a:spcBef>
                <a:spcPts val="800"/>
              </a:spcBef>
              <a:buSzTx/>
              <a:buNone/>
              <a:defRPr b="1" sz="2400">
                <a:solidFill>
                  <a:srgbClr val="EEECE1"/>
                </a:solidFill>
              </a:defRPr>
            </a:pPr>
          </a:p>
          <a:p>
            <a:pPr marL="0" indent="0" algn="ctr">
              <a:spcBef>
                <a:spcPts val="800"/>
              </a:spcBef>
              <a:buSzTx/>
              <a:buNone/>
              <a:defRPr b="1" sz="2400">
                <a:solidFill>
                  <a:srgbClr val="EEECE1"/>
                </a:solidFill>
              </a:defRPr>
            </a:pPr>
            <a:r>
              <a:t>It comes from our heart.</a:t>
            </a:r>
          </a:p>
          <a:p>
            <a:pPr marL="0" indent="0" algn="ctr">
              <a:spcBef>
                <a:spcPts val="800"/>
              </a:spcBef>
              <a:buSzTx/>
              <a:buNone/>
              <a:defRPr b="1" sz="2400">
                <a:solidFill>
                  <a:srgbClr val="EEECE1"/>
                </a:solidFill>
              </a:defRPr>
            </a:pPr>
          </a:p>
          <a:p>
            <a:pPr marL="0" indent="0" algn="ctr">
              <a:spcBef>
                <a:spcPts val="800"/>
              </a:spcBef>
              <a:buSzTx/>
              <a:buNone/>
              <a:defRPr b="1" sz="2400">
                <a:solidFill>
                  <a:srgbClr val="EEECE1"/>
                </a:solidFill>
              </a:defRPr>
            </a:pPr>
            <a:r>
              <a:t>The Holy Spirit helps us believe in Jesus.</a:t>
            </a:r>
          </a:p>
        </p:txBody>
      </p:sp>
      <p:pic>
        <p:nvPicPr>
          <p:cNvPr id="205" name="image2.png" descr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73353" y="6197312"/>
            <a:ext cx="1808526" cy="6037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EE83528E-4117-4E8E-8885-2D54BA6D0258-L0-001.jpeg" descr="EE83528E-4117-4E8E-8885-2D54BA6D0258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5274" y="501160"/>
            <a:ext cx="7813452" cy="58556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73353" y="6197312"/>
            <a:ext cx="1808526" cy="6037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EE83528E-4117-4E8E-8885-2D54BA6D0258-L0-001.jpeg" descr="EE83528E-4117-4E8E-8885-2D54BA6D0258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403738" y="285439"/>
            <a:ext cx="7813452" cy="5855680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Text"/>
          <p:cNvSpPr txBox="1"/>
          <p:nvPr/>
        </p:nvSpPr>
        <p:spPr>
          <a:xfrm>
            <a:off x="4302882" y="3249929"/>
            <a:ext cx="538236" cy="3581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/>
          <a:p>
            <a:pPr/>
          </a:p>
        </p:txBody>
      </p:sp>
      <p:sp>
        <p:nvSpPr>
          <p:cNvPr id="126" name="Arrogant.…"/>
          <p:cNvSpPr txBox="1"/>
          <p:nvPr/>
        </p:nvSpPr>
        <p:spPr>
          <a:xfrm>
            <a:off x="5411415" y="1516379"/>
            <a:ext cx="3042864" cy="3825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lnSpc>
                <a:spcPct val="150000"/>
              </a:lnSpc>
              <a:defRPr b="1" sz="2400">
                <a:solidFill>
                  <a:srgbClr val="FFFFFF"/>
                </a:solidFill>
              </a:defRPr>
            </a:pPr>
            <a:r>
              <a:t>Arrogant.</a:t>
            </a:r>
          </a:p>
          <a:p>
            <a:pPr>
              <a:lnSpc>
                <a:spcPct val="150000"/>
              </a:lnSpc>
              <a:defRPr b="1" sz="2400">
                <a:solidFill>
                  <a:srgbClr val="FFFFFF"/>
                </a:solidFill>
              </a:defRPr>
            </a:pPr>
            <a:r>
              <a:t>Cold.</a:t>
            </a:r>
          </a:p>
          <a:p>
            <a:pPr>
              <a:lnSpc>
                <a:spcPct val="150000"/>
              </a:lnSpc>
              <a:defRPr b="1" sz="2400">
                <a:solidFill>
                  <a:srgbClr val="FFFFFF"/>
                </a:solidFill>
              </a:defRPr>
            </a:pPr>
            <a:r>
              <a:t>Rude.</a:t>
            </a:r>
          </a:p>
          <a:p>
            <a:pPr>
              <a:lnSpc>
                <a:spcPct val="150000"/>
              </a:lnSpc>
              <a:defRPr b="1" sz="2400">
                <a:solidFill>
                  <a:srgbClr val="FFFFFF"/>
                </a:solidFill>
              </a:defRPr>
            </a:pPr>
            <a:r>
              <a:t>Need for control.</a:t>
            </a:r>
          </a:p>
          <a:p>
            <a:pPr>
              <a:lnSpc>
                <a:spcPct val="150000"/>
              </a:lnSpc>
              <a:defRPr b="1" sz="2400">
                <a:solidFill>
                  <a:srgbClr val="FFFFFF"/>
                </a:solidFill>
              </a:defRPr>
            </a:pPr>
            <a:r>
              <a:t>Mood swings.</a:t>
            </a:r>
          </a:p>
          <a:p>
            <a:pPr>
              <a:lnSpc>
                <a:spcPct val="150000"/>
              </a:lnSpc>
              <a:defRPr b="1">
                <a:solidFill>
                  <a:srgbClr val="FFFFFF"/>
                </a:solidFill>
              </a:defRPr>
            </a:pPr>
            <a:r>
              <a:rPr sz="2400"/>
              <a:t>Emotional Volatility</a:t>
            </a:r>
            <a:r>
              <a:t>.</a:t>
            </a:r>
          </a:p>
          <a:p>
            <a:pPr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27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73353" y="6197312"/>
            <a:ext cx="1808526" cy="6037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ontent Placeholder 2"/>
          <p:cNvSpPr txBox="1"/>
          <p:nvPr>
            <p:ph type="body" idx="1"/>
          </p:nvPr>
        </p:nvSpPr>
        <p:spPr>
          <a:xfrm>
            <a:off x="457200" y="274638"/>
            <a:ext cx="8229600" cy="5851526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800"/>
              </a:spcBef>
              <a:buSzTx/>
              <a:buNone/>
              <a:defRPr sz="3600">
                <a:solidFill>
                  <a:srgbClr val="EEECE1"/>
                </a:solidFill>
              </a:defRPr>
            </a:pPr>
          </a:p>
          <a:p>
            <a:pPr marL="0" indent="0" algn="ctr">
              <a:spcBef>
                <a:spcPts val="800"/>
              </a:spcBef>
              <a:buSzTx/>
              <a:buNone/>
              <a:defRPr b="1" sz="3600">
                <a:solidFill>
                  <a:srgbClr val="EEECE1"/>
                </a:solidFill>
              </a:defRPr>
            </a:pPr>
          </a:p>
          <a:p>
            <a:pPr marL="0" indent="0" algn="ctr">
              <a:spcBef>
                <a:spcPts val="800"/>
              </a:spcBef>
              <a:buSzTx/>
              <a:buNone/>
              <a:defRPr b="1" sz="3600">
                <a:solidFill>
                  <a:srgbClr val="EEECE1"/>
                </a:solidFill>
              </a:defRPr>
            </a:pPr>
            <a:r>
              <a:t>The Orphan Syndrome</a:t>
            </a:r>
          </a:p>
          <a:p>
            <a:pPr marL="0" indent="0" algn="ctr">
              <a:spcBef>
                <a:spcPts val="800"/>
              </a:spcBef>
              <a:buSzTx/>
              <a:buNone/>
              <a:defRPr b="1" sz="3600">
                <a:solidFill>
                  <a:srgbClr val="EEECE1"/>
                </a:solidFill>
              </a:defRPr>
            </a:pPr>
          </a:p>
          <a:p>
            <a:pPr marL="0" indent="0" algn="ctr">
              <a:spcBef>
                <a:spcPts val="800"/>
              </a:spcBef>
              <a:buSzTx/>
              <a:buNone/>
              <a:defRPr b="1" sz="2400">
                <a:solidFill>
                  <a:srgbClr val="EEECE1"/>
                </a:solidFill>
              </a:defRPr>
            </a:pPr>
            <a:r>
              <a:t>We are adopted by God when we believe in Christ Jesus. </a:t>
            </a:r>
          </a:p>
          <a:p>
            <a:pPr marL="0" indent="0" algn="ctr">
              <a:spcBef>
                <a:spcPts val="800"/>
              </a:spcBef>
              <a:buSzTx/>
              <a:buNone/>
              <a:defRPr b="1" sz="2400">
                <a:solidFill>
                  <a:srgbClr val="EEECE1"/>
                </a:solidFill>
              </a:defRPr>
            </a:pPr>
            <a:r>
              <a:t>But we can continue living with an orphan mindset.</a:t>
            </a:r>
          </a:p>
        </p:txBody>
      </p:sp>
      <p:pic>
        <p:nvPicPr>
          <p:cNvPr id="130" name="image2.png" descr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73353" y="6197312"/>
            <a:ext cx="1808526" cy="6037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itle 1"/>
          <p:cNvSpPr txBox="1"/>
          <p:nvPr>
            <p:ph type="title"/>
          </p:nvPr>
        </p:nvSpPr>
        <p:spPr>
          <a:xfrm>
            <a:off x="360125" y="598220"/>
            <a:ext cx="8229601" cy="589426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spcBef>
                <a:spcPts val="800"/>
              </a:spcBef>
              <a:buFont typeface="Arial"/>
              <a:defRPr b="1" sz="2400">
                <a:solidFill>
                  <a:srgbClr val="EEECE1"/>
                </a:solidFill>
              </a:defRPr>
            </a:pPr>
            <a:r>
              <a:t>Romans 8:15-16</a:t>
            </a:r>
          </a:p>
          <a:p>
            <a:pPr>
              <a:lnSpc>
                <a:spcPct val="150000"/>
              </a:lnSpc>
              <a:spcBef>
                <a:spcPts val="800"/>
              </a:spcBef>
              <a:buFont typeface="Arial"/>
              <a:defRPr b="1" sz="2400">
                <a:solidFill>
                  <a:srgbClr val="EEECE1"/>
                </a:solidFill>
              </a:defRPr>
            </a:pPr>
            <a:br/>
            <a:r>
              <a:t>15 The Spirit you received does not make you slaves, so that you live in fear again; rather, the Spirit you received brought about your adoption to sonship. And by him we cry, “Abba,Father.” </a:t>
            </a:r>
          </a:p>
          <a:p>
            <a:pPr>
              <a:lnSpc>
                <a:spcPct val="150000"/>
              </a:lnSpc>
              <a:spcBef>
                <a:spcPts val="800"/>
              </a:spcBef>
              <a:buFont typeface="Arial"/>
              <a:defRPr b="1" sz="2400">
                <a:solidFill>
                  <a:srgbClr val="EEECE1"/>
                </a:solidFill>
              </a:defRPr>
            </a:pPr>
          </a:p>
          <a:p>
            <a:pPr>
              <a:lnSpc>
                <a:spcPct val="150000"/>
              </a:lnSpc>
              <a:spcBef>
                <a:spcPts val="800"/>
              </a:spcBef>
              <a:buFont typeface="Arial"/>
              <a:defRPr b="1" sz="2400">
                <a:solidFill>
                  <a:srgbClr val="EEECE1"/>
                </a:solidFill>
              </a:defRPr>
            </a:pPr>
            <a:r>
              <a:t>16 The Spirit himself testifies with our spirit that we are God’s children.</a:t>
            </a:r>
          </a:p>
        </p:txBody>
      </p:sp>
      <p:pic>
        <p:nvPicPr>
          <p:cNvPr id="133" name="image2.png" descr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73353" y="6197312"/>
            <a:ext cx="1808526" cy="6037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 1"/>
          <p:cNvSpPr txBox="1"/>
          <p:nvPr>
            <p:ph type="title"/>
          </p:nvPr>
        </p:nvSpPr>
        <p:spPr>
          <a:xfrm>
            <a:off x="457200" y="795527"/>
            <a:ext cx="8229600" cy="5266946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/>
            <a:r>
              <a:t>1) Adoption</a:t>
            </a:r>
          </a:p>
        </p:txBody>
      </p:sp>
      <p:pic>
        <p:nvPicPr>
          <p:cNvPr id="136" name="image2.png" descr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73353" y="6197312"/>
            <a:ext cx="1808526" cy="6037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1"/>
          <p:cNvSpPr txBox="1"/>
          <p:nvPr>
            <p:ph type="title"/>
          </p:nvPr>
        </p:nvSpPr>
        <p:spPr>
          <a:xfrm>
            <a:off x="457200" y="795527"/>
            <a:ext cx="8229600" cy="5266946"/>
          </a:xfrm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rgbClr val="FFFFFF"/>
                </a:solidFill>
              </a:defRPr>
            </a:pPr>
            <a:r>
              <a:t>1) Adoption</a:t>
            </a:r>
          </a:p>
          <a:p>
            <a:pPr>
              <a:defRPr b="1">
                <a:solidFill>
                  <a:srgbClr val="FFFFFF"/>
                </a:solidFill>
              </a:defRPr>
            </a:pPr>
          </a:p>
          <a:p>
            <a:pPr>
              <a:defRPr b="1">
                <a:solidFill>
                  <a:srgbClr val="FFFFFF"/>
                </a:solidFill>
              </a:defRPr>
            </a:pPr>
            <a:r>
              <a:t>2) Attachment</a:t>
            </a:r>
          </a:p>
        </p:txBody>
      </p:sp>
      <p:pic>
        <p:nvPicPr>
          <p:cNvPr id="139" name="image2.png" descr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73353" y="6197312"/>
            <a:ext cx="1808526" cy="6037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000000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