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EFC6B5-52A8-4802-AB9B-6BCC8C82F2CF}"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1E93E-9E96-4934-A9B3-2E7B0D44EC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FC6B5-52A8-4802-AB9B-6BCC8C82F2CF}"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1E93E-9E96-4934-A9B3-2E7B0D44EC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FC6B5-52A8-4802-AB9B-6BCC8C82F2CF}"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1E93E-9E96-4934-A9B3-2E7B0D44EC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FC6B5-52A8-4802-AB9B-6BCC8C82F2CF}"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1E93E-9E96-4934-A9B3-2E7B0D44EC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EFC6B5-52A8-4802-AB9B-6BCC8C82F2CF}"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1E93E-9E96-4934-A9B3-2E7B0D44ECE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EFC6B5-52A8-4802-AB9B-6BCC8C82F2CF}"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81E93E-9E96-4934-A9B3-2E7B0D44EC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EFC6B5-52A8-4802-AB9B-6BCC8C82F2CF}" type="datetimeFigureOut">
              <a:rPr lang="en-US" smtClean="0"/>
              <a:t>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81E93E-9E96-4934-A9B3-2E7B0D44EC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EFC6B5-52A8-4802-AB9B-6BCC8C82F2CF}" type="datetimeFigureOut">
              <a:rPr lang="en-US" smtClean="0"/>
              <a:t>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81E93E-9E96-4934-A9B3-2E7B0D44EC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FC6B5-52A8-4802-AB9B-6BCC8C82F2CF}" type="datetimeFigureOut">
              <a:rPr lang="en-US" smtClean="0"/>
              <a:t>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81E93E-9E96-4934-A9B3-2E7B0D44EC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FC6B5-52A8-4802-AB9B-6BCC8C82F2CF}"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81E93E-9E96-4934-A9B3-2E7B0D44ECE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FC6B5-52A8-4802-AB9B-6BCC8C82F2CF}"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81E93E-9E96-4934-A9B3-2E7B0D44ECE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5334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FC6B5-52A8-4802-AB9B-6BCC8C82F2CF}" type="datetimeFigureOut">
              <a:rPr lang="en-US" smtClean="0"/>
              <a:t>1/28/2018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1E93E-9E96-4934-A9B3-2E7B0D44EC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None/>
        <a:defRPr sz="32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None/>
        <a:defRPr sz="32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None/>
        <a:defRPr sz="32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None/>
        <a:defRPr sz="32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Prayer - PPT slide.pn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4373563"/>
          </a:xfrm>
        </p:spPr>
        <p:txBody>
          <a:bodyPr/>
          <a:lstStyle/>
          <a:p>
            <a:pPr algn="ctr"/>
            <a:r>
              <a:rPr lang="en-US" b="1" dirty="0"/>
              <a:t>“‘Father,</a:t>
            </a:r>
            <a:br>
              <a:rPr lang="en-US" b="1" dirty="0"/>
            </a:br>
            <a:r>
              <a:rPr lang="en-US" b="1" dirty="0"/>
              <a:t>hallowed be your </a:t>
            </a:r>
            <a:r>
              <a:rPr lang="en-US" b="1" dirty="0" smtClean="0"/>
              <a:t>name”</a:t>
            </a:r>
          </a:p>
          <a:p>
            <a:pPr algn="ctr"/>
            <a:endParaRPr lang="en-US" b="1" dirty="0"/>
          </a:p>
          <a:p>
            <a:pPr algn="ctr"/>
            <a:endParaRPr lang="en-US" b="1" dirty="0" smtClean="0"/>
          </a:p>
          <a:p>
            <a:pPr algn="ctr"/>
            <a:r>
              <a:rPr lang="en-US" b="1" i="1" dirty="0" smtClean="0"/>
              <a:t>Luke 11</a:t>
            </a:r>
            <a:endParaRPr lang="en-US" i="1" dirty="0" smtClean="0"/>
          </a:p>
          <a:p>
            <a:pPr algn="ct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lvl="0"/>
            <a:r>
              <a:rPr lang="en-US" b="1" dirty="0" smtClean="0">
                <a:solidFill>
                  <a:schemeClr val="bg1"/>
                </a:solidFill>
              </a:rPr>
              <a:t>2. Why </a:t>
            </a:r>
            <a:r>
              <a:rPr lang="en-US" b="1" dirty="0">
                <a:solidFill>
                  <a:schemeClr val="bg1"/>
                </a:solidFill>
              </a:rPr>
              <a:t>do I find it hard to pray</a:t>
            </a:r>
            <a:r>
              <a:rPr lang="en-US" b="1" dirty="0" smtClean="0">
                <a:solidFill>
                  <a:schemeClr val="bg1"/>
                </a:solidFill>
              </a:rPr>
              <a:t>?</a:t>
            </a:r>
            <a:endParaRPr lang="en-US" b="1" dirty="0">
              <a:solidFill>
                <a:schemeClr val="bg1"/>
              </a:solidFill>
            </a:endParaRPr>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4221163"/>
          </a:xfrm>
        </p:spPr>
        <p:txBody>
          <a:bodyPr/>
          <a:lstStyle/>
          <a:p>
            <a:pPr algn="ctr"/>
            <a:r>
              <a:rPr lang="en-US" b="1" i="1" baseline="30000" dirty="0"/>
              <a:t>3 </a:t>
            </a:r>
            <a:r>
              <a:rPr lang="en-US" b="1" i="1" dirty="0"/>
              <a:t>Give us each day our daily bread.</a:t>
            </a:r>
            <a:endParaRPr lang="en-US" dirty="0"/>
          </a:p>
          <a:p>
            <a:pPr algn="ctr"/>
            <a:endParaRPr lang="en-US" dirty="0" smtClean="0"/>
          </a:p>
          <a:p>
            <a:pPr algn="ctr"/>
            <a:endParaRPr lang="en-US" dirty="0"/>
          </a:p>
          <a:p>
            <a:pPr algn="ctr"/>
            <a:r>
              <a:rPr lang="en-US" b="1" i="1" dirty="0" smtClean="0"/>
              <a:t>Luke 11</a:t>
            </a:r>
            <a:endParaRPr lang="en-US" i="1" dirty="0" smtClean="0"/>
          </a:p>
          <a:p>
            <a:pPr algn="ct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b="1" i="1" dirty="0"/>
              <a:t>A prayer without repentance lets us assume that It is a conversation between a </a:t>
            </a:r>
            <a:r>
              <a:rPr lang="en-US" b="1" i="1" dirty="0">
                <a:solidFill>
                  <a:srgbClr val="FFC000"/>
                </a:solidFill>
              </a:rPr>
              <a:t>less powerful Human</a:t>
            </a:r>
            <a:r>
              <a:rPr lang="en-US" b="1" i="1" dirty="0"/>
              <a:t> and </a:t>
            </a:r>
            <a:r>
              <a:rPr lang="en-US" b="1" i="1" dirty="0" smtClean="0"/>
              <a:t>an all powerful </a:t>
            </a:r>
            <a:r>
              <a:rPr lang="en-US" b="1" i="1" dirty="0" smtClean="0"/>
              <a:t>God.</a:t>
            </a:r>
          </a:p>
          <a:p>
            <a:pPr algn="ctr"/>
            <a:endParaRPr lang="en-US" b="1" i="1" dirty="0"/>
          </a:p>
          <a:p>
            <a:pPr algn="ctr"/>
            <a:endParaRPr lang="en-US" dirty="0"/>
          </a:p>
          <a:p>
            <a:pPr algn="ctr"/>
            <a:r>
              <a:rPr lang="en-US" b="1" i="1" dirty="0"/>
              <a:t>A Prayer with repentance makes us realize that it is a conversation between an </a:t>
            </a:r>
            <a:r>
              <a:rPr lang="en-US" b="1" i="1" dirty="0" smtClean="0"/>
              <a:t>absolutely </a:t>
            </a:r>
            <a:r>
              <a:rPr lang="en-US" b="1" i="1" dirty="0" smtClean="0">
                <a:solidFill>
                  <a:srgbClr val="FFC000"/>
                </a:solidFill>
              </a:rPr>
              <a:t>powerless</a:t>
            </a:r>
            <a:r>
              <a:rPr lang="en-US" b="1" i="1" dirty="0" smtClean="0">
                <a:solidFill>
                  <a:srgbClr val="FFC000"/>
                </a:solidFill>
              </a:rPr>
              <a:t> </a:t>
            </a:r>
            <a:r>
              <a:rPr lang="en-US" b="1" i="1" dirty="0">
                <a:solidFill>
                  <a:srgbClr val="FFC000"/>
                </a:solidFill>
              </a:rPr>
              <a:t>Human</a:t>
            </a:r>
            <a:r>
              <a:rPr lang="en-US" b="1" i="1" dirty="0"/>
              <a:t> and an </a:t>
            </a:r>
            <a:r>
              <a:rPr lang="en-US" b="1" i="1" dirty="0" smtClean="0"/>
              <a:t>all powerful</a:t>
            </a:r>
            <a:r>
              <a:rPr lang="en-US" b="1" i="1" dirty="0" smtClean="0"/>
              <a:t> </a:t>
            </a:r>
            <a:r>
              <a:rPr lang="en-US" b="1" i="1" dirty="0" smtClean="0"/>
              <a:t>God.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lvl="0"/>
            <a:r>
              <a:rPr lang="en-US" b="1" dirty="0" smtClean="0">
                <a:solidFill>
                  <a:schemeClr val="bg1"/>
                </a:solidFill>
              </a:rPr>
              <a:t>3. What </a:t>
            </a:r>
            <a:r>
              <a:rPr lang="en-US" b="1" dirty="0">
                <a:solidFill>
                  <a:schemeClr val="bg1"/>
                </a:solidFill>
              </a:rPr>
              <a:t>do I pray for</a:t>
            </a:r>
            <a:r>
              <a:rPr lang="en-US" b="1" dirty="0" smtClean="0">
                <a:solidFill>
                  <a:schemeClr val="bg1"/>
                </a:solidFill>
              </a:rPr>
              <a:t>?</a:t>
            </a:r>
            <a:endParaRPr lang="en-US" b="1" dirty="0">
              <a:solidFill>
                <a:schemeClr val="bg1"/>
              </a:solidFill>
            </a:endParaRPr>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b="1" baseline="30000" dirty="0"/>
              <a:t>30 </a:t>
            </a:r>
            <a:r>
              <a:rPr lang="en-US" b="1" dirty="0"/>
              <a:t>So they asked him, “What sign then will you give that we may see it and believe you? What will you do? </a:t>
            </a:r>
            <a:r>
              <a:rPr lang="en-US" b="1" baseline="30000" dirty="0"/>
              <a:t>31 </a:t>
            </a:r>
            <a:r>
              <a:rPr lang="en-US" b="1" dirty="0"/>
              <a:t>Our ancestors ate the manna in the wilderness; as it is written: ‘</a:t>
            </a:r>
            <a:r>
              <a:rPr lang="en-US" b="1" dirty="0">
                <a:solidFill>
                  <a:srgbClr val="FFC000"/>
                </a:solidFill>
              </a:rPr>
              <a:t>He gave them bread from heaven to eat</a:t>
            </a:r>
            <a:r>
              <a:rPr lang="en-US" b="1" dirty="0" smtClean="0">
                <a:solidFill>
                  <a:srgbClr val="FFC000"/>
                </a:solidFill>
              </a:rPr>
              <a:t>.</a:t>
            </a:r>
            <a:r>
              <a:rPr lang="en-US" b="1" dirty="0" smtClean="0"/>
              <a:t>’”</a:t>
            </a:r>
            <a:endParaRPr lang="en-US" dirty="0"/>
          </a:p>
          <a:p>
            <a:pPr algn="ct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b="1" baseline="30000" dirty="0" smtClean="0"/>
              <a:t>32 </a:t>
            </a:r>
            <a:r>
              <a:rPr lang="en-US" b="1" dirty="0" smtClean="0"/>
              <a:t>Jesus said to them, “Very truly I tell you, it is not Moses who has given you the bread from heaven, but it is my Father who gives you the true bread from heaven. </a:t>
            </a:r>
            <a:r>
              <a:rPr lang="en-US" b="1" baseline="30000" dirty="0" smtClean="0"/>
              <a:t>33 </a:t>
            </a:r>
            <a:r>
              <a:rPr lang="en-US" b="1" dirty="0" smtClean="0">
                <a:solidFill>
                  <a:srgbClr val="FFC000"/>
                </a:solidFill>
              </a:rPr>
              <a:t>For the bread of God is the bread that comes down from heaven and gives life to the world</a:t>
            </a:r>
            <a:r>
              <a:rPr lang="en-US" b="1" dirty="0" smtClean="0"/>
              <a:t>.”</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b="1" baseline="30000" dirty="0" smtClean="0"/>
              <a:t>34 </a:t>
            </a:r>
            <a:r>
              <a:rPr lang="en-US" b="1" dirty="0" smtClean="0"/>
              <a:t>“Sir,” they said, “</a:t>
            </a:r>
            <a:r>
              <a:rPr lang="en-US" b="1" dirty="0" smtClean="0">
                <a:solidFill>
                  <a:srgbClr val="FFC000"/>
                </a:solidFill>
              </a:rPr>
              <a:t>always give us this bread</a:t>
            </a:r>
            <a:r>
              <a:rPr lang="en-US" b="1" dirty="0" smtClean="0"/>
              <a:t>.”</a:t>
            </a:r>
            <a:endParaRPr lang="en-US" dirty="0" smtClean="0"/>
          </a:p>
          <a:p>
            <a:pPr algn="ctr"/>
            <a:r>
              <a:rPr lang="en-US" b="1" baseline="30000" dirty="0" smtClean="0"/>
              <a:t>35 </a:t>
            </a:r>
            <a:r>
              <a:rPr lang="en-US" b="1" dirty="0" smtClean="0"/>
              <a:t>Then Jesus declared, “</a:t>
            </a:r>
            <a:r>
              <a:rPr lang="en-US" b="1" dirty="0" smtClean="0">
                <a:solidFill>
                  <a:srgbClr val="FFC000"/>
                </a:solidFill>
              </a:rPr>
              <a:t>I am the bread of life. Whoever comes to me will never go hungry, and whoever believes in me will never be thirsty</a:t>
            </a:r>
            <a:r>
              <a:rPr lang="en-US" b="1" dirty="0" smtClean="0"/>
              <a:t>.”</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b="1" baseline="30000" dirty="0"/>
              <a:t>9 </a:t>
            </a:r>
            <a:r>
              <a:rPr lang="en-US" b="1" dirty="0"/>
              <a:t>“So I say to you: </a:t>
            </a:r>
            <a:r>
              <a:rPr lang="en-US" b="1" dirty="0">
                <a:solidFill>
                  <a:srgbClr val="FFC000"/>
                </a:solidFill>
              </a:rPr>
              <a:t>Ask</a:t>
            </a:r>
            <a:r>
              <a:rPr lang="en-US" b="1" dirty="0"/>
              <a:t> and it will be given to you; </a:t>
            </a:r>
            <a:r>
              <a:rPr lang="en-US" b="1" dirty="0">
                <a:solidFill>
                  <a:srgbClr val="FFC000"/>
                </a:solidFill>
              </a:rPr>
              <a:t>seek</a:t>
            </a:r>
            <a:r>
              <a:rPr lang="en-US" b="1" dirty="0"/>
              <a:t> and you will find; </a:t>
            </a:r>
            <a:r>
              <a:rPr lang="en-US" b="1" dirty="0">
                <a:solidFill>
                  <a:srgbClr val="FFC000"/>
                </a:solidFill>
              </a:rPr>
              <a:t>knock</a:t>
            </a:r>
            <a:r>
              <a:rPr lang="en-US" b="1" dirty="0"/>
              <a:t> and the door will be opened to you. </a:t>
            </a:r>
            <a:r>
              <a:rPr lang="en-US" b="1" baseline="30000" dirty="0"/>
              <a:t>10 </a:t>
            </a:r>
            <a:r>
              <a:rPr lang="en-US" b="1" dirty="0"/>
              <a:t>For everyone who asks receives; the one who seeks finds; and to the one who knocks, the door will be opened</a:t>
            </a:r>
            <a:r>
              <a:rPr lang="en-US" b="1" dirty="0" smtClean="0"/>
              <a:t>.</a:t>
            </a:r>
          </a:p>
          <a:p>
            <a:pPr algn="ctr"/>
            <a:endParaRPr lang="en-US" b="1" dirty="0"/>
          </a:p>
          <a:p>
            <a:pPr algn="ctr"/>
            <a:r>
              <a:rPr lang="en-US" b="1" i="1" dirty="0" smtClean="0"/>
              <a:t>Luke 11</a:t>
            </a:r>
            <a:endParaRPr lang="en-US" i="1" dirty="0" smtClean="0"/>
          </a:p>
          <a:p>
            <a:pPr algn="ctr"/>
            <a:endParaRPr lang="en-US" dirty="0"/>
          </a:p>
          <a:p>
            <a:pPr algn="ct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b="1" baseline="30000" dirty="0"/>
              <a:t>13 </a:t>
            </a:r>
            <a:r>
              <a:rPr lang="en-US" b="1" dirty="0"/>
              <a:t>If you then, though you are evil, know how to give good gifts to your children, how much more will your Father in heaven give the Holy Spirit to those who ask him</a:t>
            </a:r>
            <a:r>
              <a:rPr lang="en-US" b="1" dirty="0" smtClean="0"/>
              <a:t>!”</a:t>
            </a:r>
          </a:p>
          <a:p>
            <a:pPr algn="ctr"/>
            <a:endParaRPr lang="en-US" b="1" dirty="0"/>
          </a:p>
          <a:p>
            <a:pPr algn="ctr"/>
            <a:r>
              <a:rPr lang="en-US" b="1" i="1" dirty="0" smtClean="0"/>
              <a:t>Luke 11</a:t>
            </a:r>
            <a:endParaRPr lang="en-US" i="1" dirty="0"/>
          </a:p>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r>
              <a:rPr lang="en-US" b="1" dirty="0"/>
              <a:t> </a:t>
            </a:r>
            <a:r>
              <a:rPr lang="en-US" dirty="0" smtClean="0"/>
              <a:t>One </a:t>
            </a:r>
            <a:r>
              <a:rPr lang="en-US" dirty="0"/>
              <a:t>day Jesus was praying in a certain place. When he finished, one of his disciples said to him, “Lord, teach us to pray, just as John taught his disciples.”</a:t>
            </a:r>
          </a:p>
          <a:p>
            <a:pPr algn="ctr"/>
            <a:r>
              <a:rPr lang="en-US" b="1" baseline="30000" dirty="0"/>
              <a:t>2 </a:t>
            </a:r>
            <a:r>
              <a:rPr lang="en-US" dirty="0"/>
              <a:t>He said to them, “When you pray, say:</a:t>
            </a:r>
          </a:p>
          <a:p>
            <a:pPr algn="ctr"/>
            <a:endParaRPr lang="en-US" dirty="0" smtClean="0"/>
          </a:p>
          <a:p>
            <a:pPr algn="ctr"/>
            <a:endParaRPr lang="en-US" dirty="0"/>
          </a:p>
          <a:p>
            <a:pPr algn="ctr"/>
            <a:r>
              <a:rPr lang="en-US" b="1" i="1" dirty="0" smtClean="0"/>
              <a:t>Luke 11</a:t>
            </a:r>
            <a:endParaRPr lang="en-US" i="1" dirty="0" smtClean="0"/>
          </a:p>
          <a:p>
            <a:pPr algn="ct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4000" b="1" i="1" dirty="0"/>
              <a:t>Any prayer to God asking Him for less than Jesus, is belittling Him.</a:t>
            </a:r>
            <a:endParaRPr lang="en-US" sz="4000" dirty="0"/>
          </a:p>
          <a:p>
            <a:pPr algn="ct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ctr"/>
            <a:r>
              <a:rPr lang="en-US" dirty="0" smtClean="0"/>
              <a:t>“‘Father,</a:t>
            </a:r>
            <a:br>
              <a:rPr lang="en-US" dirty="0" smtClean="0"/>
            </a:br>
            <a:r>
              <a:rPr lang="en-US" dirty="0" smtClean="0"/>
              <a:t>hallowed be your name,</a:t>
            </a:r>
            <a:br>
              <a:rPr lang="en-US" dirty="0" smtClean="0"/>
            </a:br>
            <a:r>
              <a:rPr lang="en-US" dirty="0" smtClean="0"/>
              <a:t>your kingdom come.</a:t>
            </a:r>
            <a:br>
              <a:rPr lang="en-US" dirty="0" smtClean="0"/>
            </a:br>
            <a:r>
              <a:rPr lang="en-US" b="1" baseline="30000" dirty="0" smtClean="0"/>
              <a:t>3 </a:t>
            </a:r>
            <a:r>
              <a:rPr lang="en-US" dirty="0" smtClean="0"/>
              <a:t>Give us each day our daily bread.</a:t>
            </a:r>
            <a:br>
              <a:rPr lang="en-US" dirty="0" smtClean="0"/>
            </a:br>
            <a:r>
              <a:rPr lang="en-US" b="1" baseline="30000" dirty="0" smtClean="0"/>
              <a:t>4 </a:t>
            </a:r>
            <a:r>
              <a:rPr lang="en-US" dirty="0" smtClean="0"/>
              <a:t>Forgive us our sins,</a:t>
            </a:r>
            <a:br>
              <a:rPr lang="en-US" dirty="0" smtClean="0"/>
            </a:br>
            <a:r>
              <a:rPr lang="en-US" dirty="0" smtClean="0"/>
              <a:t>    for we also forgive everyone who sins against us.</a:t>
            </a:r>
            <a:br>
              <a:rPr lang="en-US" dirty="0" smtClean="0"/>
            </a:br>
            <a:r>
              <a:rPr lang="en-US" dirty="0" smtClean="0"/>
              <a:t>And lead us not into temptation.’”</a:t>
            </a:r>
          </a:p>
          <a:p>
            <a:pPr algn="ctr"/>
            <a:endParaRPr lang="en-US" dirty="0"/>
          </a:p>
          <a:p>
            <a:pPr algn="ctr"/>
            <a:r>
              <a:rPr lang="en-US" b="1" i="1" dirty="0" smtClean="0"/>
              <a:t>Luke 11</a:t>
            </a:r>
            <a:endParaRPr lang="en-US" i="1" dirty="0" smtClean="0"/>
          </a:p>
          <a:p>
            <a:pPr algn="ctr"/>
            <a:endParaRPr lang="en-US" dirty="0" smtClean="0"/>
          </a:p>
          <a:p>
            <a:pPr algn="ct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b="1" baseline="30000" dirty="0" smtClean="0"/>
              <a:t>9 </a:t>
            </a:r>
            <a:r>
              <a:rPr lang="en-US" dirty="0" smtClean="0"/>
              <a:t>“So I say to you: Ask and it will be given to you; seek and you will find; knock and the door will be opened to you. </a:t>
            </a:r>
            <a:r>
              <a:rPr lang="en-US" b="1" baseline="30000" dirty="0" smtClean="0"/>
              <a:t>10 </a:t>
            </a:r>
            <a:r>
              <a:rPr lang="en-US" dirty="0" smtClean="0"/>
              <a:t>For everyone who asks receives; the one who seeks finds; and to the one who knocks, the door will be opened.</a:t>
            </a:r>
          </a:p>
          <a:p>
            <a:pPr algn="ctr"/>
            <a:endParaRPr lang="en-US" dirty="0" smtClean="0"/>
          </a:p>
          <a:p>
            <a:pPr algn="ctr"/>
            <a:r>
              <a:rPr lang="en-US" b="1" i="1" dirty="0" smtClean="0"/>
              <a:t>Luke 11</a:t>
            </a:r>
            <a:endParaRPr lang="en-US" i="1" dirty="0" smtClean="0"/>
          </a:p>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ctr"/>
            <a:r>
              <a:rPr lang="en-US" b="1" baseline="30000" dirty="0" smtClean="0"/>
              <a:t>11 </a:t>
            </a:r>
            <a:r>
              <a:rPr lang="en-US" dirty="0" smtClean="0"/>
              <a:t>“Which of you fathers, if your son asks for a fish, will give him a snake instead? </a:t>
            </a:r>
            <a:r>
              <a:rPr lang="en-US" b="1" baseline="30000" dirty="0" smtClean="0"/>
              <a:t>12 </a:t>
            </a:r>
            <a:r>
              <a:rPr lang="en-US" dirty="0" smtClean="0"/>
              <a:t>Or if he asks for an egg, will give him a scorpion? </a:t>
            </a:r>
            <a:r>
              <a:rPr lang="en-US" b="1" baseline="30000" dirty="0" smtClean="0"/>
              <a:t>13 </a:t>
            </a:r>
            <a:r>
              <a:rPr lang="en-US" dirty="0" smtClean="0"/>
              <a:t>If you then, though you are evil, know how to give good gifts to your children, how much more will your Father in heaven give the Holy Spirit to those who ask him!”</a:t>
            </a:r>
          </a:p>
          <a:p>
            <a:pPr algn="ctr"/>
            <a:endParaRPr lang="en-US" dirty="0" smtClean="0"/>
          </a:p>
          <a:p>
            <a:pPr algn="ctr"/>
            <a:r>
              <a:rPr lang="en-US" b="1" i="1" dirty="0" smtClean="0"/>
              <a:t>Luke 11</a:t>
            </a:r>
            <a:endParaRPr lang="en-US" i="1" dirty="0" smtClean="0"/>
          </a:p>
          <a:p>
            <a:pPr algn="ct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95400"/>
            <a:ext cx="8229600" cy="4525963"/>
          </a:xfrm>
        </p:spPr>
        <p:txBody>
          <a:bodyPr/>
          <a:lstStyle/>
          <a:p>
            <a:pPr marL="514350" lvl="0" indent="-514350">
              <a:buFont typeface="+mj-lt"/>
              <a:buAutoNum type="arabicPeriod"/>
            </a:pPr>
            <a:r>
              <a:rPr lang="en-US" sz="4000" dirty="0"/>
              <a:t>Whose prayer is heard?</a:t>
            </a:r>
          </a:p>
          <a:p>
            <a:pPr marL="514350" lvl="0" indent="-514350">
              <a:buFont typeface="+mj-lt"/>
              <a:buAutoNum type="arabicPeriod"/>
            </a:pPr>
            <a:r>
              <a:rPr lang="en-US" sz="4000" dirty="0"/>
              <a:t>Why do I find it hard to pray?</a:t>
            </a:r>
          </a:p>
          <a:p>
            <a:pPr marL="514350" lvl="0" indent="-514350">
              <a:buFont typeface="+mj-lt"/>
              <a:buAutoNum type="arabicPeriod"/>
            </a:pPr>
            <a:r>
              <a:rPr lang="en-US" sz="4000" dirty="0"/>
              <a:t>What should I pray for?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lvl="0"/>
            <a:r>
              <a:rPr lang="en-US" b="1" dirty="0">
                <a:solidFill>
                  <a:schemeClr val="bg1"/>
                </a:solidFill>
                <a:cs typeface="Aharoni" pitchFamily="2" charset="-79"/>
              </a:rPr>
              <a:t>1</a:t>
            </a:r>
            <a:r>
              <a:rPr lang="en-US" b="1" dirty="0" smtClean="0">
                <a:solidFill>
                  <a:schemeClr val="bg1"/>
                </a:solidFill>
                <a:cs typeface="Aharoni" pitchFamily="2" charset="-79"/>
              </a:rPr>
              <a:t>. Whose prayer is heard?</a:t>
            </a:r>
            <a:endParaRPr lang="en-US" b="1" dirty="0">
              <a:solidFill>
                <a:schemeClr val="bg1"/>
              </a:solidFill>
              <a:cs typeface="Aharoni" pitchFamily="2" charset="-79"/>
            </a:endParaRPr>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4297363"/>
          </a:xfrm>
        </p:spPr>
        <p:txBody>
          <a:bodyPr/>
          <a:lstStyle/>
          <a:p>
            <a:pPr algn="ctr"/>
            <a:r>
              <a:rPr lang="en-US" b="1" dirty="0"/>
              <a:t>“When you pray, say</a:t>
            </a:r>
            <a:r>
              <a:rPr lang="en-US" b="1" dirty="0" smtClean="0"/>
              <a:t>:</a:t>
            </a:r>
          </a:p>
          <a:p>
            <a:pPr algn="ctr"/>
            <a:r>
              <a:rPr lang="en-US" b="1" dirty="0" smtClean="0"/>
              <a:t>…</a:t>
            </a:r>
            <a:endParaRPr lang="en-US" dirty="0"/>
          </a:p>
          <a:p>
            <a:pPr algn="ctr"/>
            <a:r>
              <a:rPr lang="en-US" b="1" baseline="30000" dirty="0"/>
              <a:t>4 </a:t>
            </a:r>
            <a:r>
              <a:rPr lang="en-US" b="1" dirty="0"/>
              <a:t>Forgive us our sins,</a:t>
            </a:r>
            <a:br>
              <a:rPr lang="en-US" b="1" dirty="0"/>
            </a:br>
            <a:r>
              <a:rPr lang="en-US" b="1" dirty="0"/>
              <a:t>    for we also forgive everyone who sins against us</a:t>
            </a:r>
            <a:r>
              <a:rPr lang="en-US" b="1" dirty="0" smtClean="0"/>
              <a:t>.”</a:t>
            </a:r>
          </a:p>
          <a:p>
            <a:pPr algn="ctr"/>
            <a:endParaRPr lang="en-US" b="1" dirty="0"/>
          </a:p>
          <a:p>
            <a:pPr algn="ctr"/>
            <a:r>
              <a:rPr lang="en-US" b="1" i="1" dirty="0" smtClean="0"/>
              <a:t>Luke 11</a:t>
            </a:r>
            <a:endParaRPr lang="en-US" i="1" dirty="0" smtClean="0"/>
          </a:p>
          <a:p>
            <a:pPr algn="ctr"/>
            <a:endParaRPr lang="en-US" dirty="0"/>
          </a:p>
          <a:p>
            <a:pPr algn="ct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4297363"/>
          </a:xfrm>
        </p:spPr>
        <p:txBody>
          <a:bodyPr/>
          <a:lstStyle/>
          <a:p>
            <a:pPr algn="ctr"/>
            <a:r>
              <a:rPr lang="en-US" sz="4000" b="1" i="1" dirty="0" smtClean="0"/>
              <a:t>In giving the disciples, what we call the Lord’s prayer, what Jesus is actually giving them is the Sinner’s “prayer”!</a:t>
            </a:r>
            <a:endParaRPr lang="en-US" sz="4000" i="1" dirty="0"/>
          </a:p>
          <a:p>
            <a:pPr algn="ct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160</Words>
  <Application>Microsoft Office PowerPoint</Application>
  <PresentationFormat>On-screen Show (4:3)</PresentationFormat>
  <Paragraphs>49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1. Whose prayer is heard?</vt:lpstr>
      <vt:lpstr>PowerPoint Presentation</vt:lpstr>
      <vt:lpstr>PowerPoint Presentation</vt:lpstr>
      <vt:lpstr>PowerPoint Presentation</vt:lpstr>
      <vt:lpstr>2. Why do I find it hard to pray?</vt:lpstr>
      <vt:lpstr>PowerPoint Presentation</vt:lpstr>
      <vt:lpstr>PowerPoint Presentation</vt:lpstr>
      <vt:lpstr>3. What do I pray for?</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NEWCITYMUMBAI</cp:lastModifiedBy>
  <cp:revision>5</cp:revision>
  <dcterms:created xsi:type="dcterms:W3CDTF">2018-01-27T07:06:46Z</dcterms:created>
  <dcterms:modified xsi:type="dcterms:W3CDTF">2018-01-28T05:13:04Z</dcterms:modified>
</cp:coreProperties>
</file>