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1" r:id="rId2"/>
    <p:sldId id="314" r:id="rId3"/>
    <p:sldId id="315" r:id="rId4"/>
    <p:sldId id="316" r:id="rId5"/>
    <p:sldId id="317" r:id="rId6"/>
    <p:sldId id="319" r:id="rId7"/>
    <p:sldId id="320" r:id="rId8"/>
    <p:sldId id="318" r:id="rId9"/>
    <p:sldId id="32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153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895D8-33F7-4BAC-9B33-3F051D4DE790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C1D2C-C11A-4B5A-B95B-EEC2FE0F9A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31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54B4-5DFA-4A0E-A39C-064D71535259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6B8-134E-4753-9230-08CFB02A7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54B4-5DFA-4A0E-A39C-064D71535259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6B8-134E-4753-9230-08CFB02A7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54B4-5DFA-4A0E-A39C-064D71535259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6B8-134E-4753-9230-08CFB02A7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54B4-5DFA-4A0E-A39C-064D71535259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6B8-134E-4753-9230-08CFB02A7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54B4-5DFA-4A0E-A39C-064D71535259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6B8-134E-4753-9230-08CFB02A7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54B4-5DFA-4A0E-A39C-064D71535259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6B8-134E-4753-9230-08CFB02A7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54B4-5DFA-4A0E-A39C-064D71535259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6B8-134E-4753-9230-08CFB02A7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54B4-5DFA-4A0E-A39C-064D71535259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6B8-134E-4753-9230-08CFB02A7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54B4-5DFA-4A0E-A39C-064D71535259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6B8-134E-4753-9230-08CFB02A7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54B4-5DFA-4A0E-A39C-064D71535259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6B8-134E-4753-9230-08CFB02A7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54B4-5DFA-4A0E-A39C-064D71535259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6B8-134E-4753-9230-08CFB02A7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54B4-5DFA-4A0E-A39C-064D71535259}" type="datetimeFigureOut">
              <a:rPr lang="en-US" smtClean="0"/>
              <a:pPr/>
              <a:t>10/21/2017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C96B8-134E-4753-9230-08CFB02A710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C:\Users\Cindrella\Desktop\images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2032" y="0"/>
            <a:ext cx="9168063" cy="6858000"/>
          </a:xfrm>
          <a:prstGeom prst="rect">
            <a:avLst/>
          </a:prstGeom>
          <a:noFill/>
        </p:spPr>
      </p:pic>
      <p:pic>
        <p:nvPicPr>
          <p:cNvPr id="8" name="E4986E5C-836A-4F6D-8729-655AEDB66A64-L0-001.png"/>
          <p:cNvPicPr>
            <a:picLocks noChangeAspect="1"/>
          </p:cNvPicPr>
          <p:nvPr userDrawn="1"/>
        </p:nvPicPr>
        <p:blipFill>
          <a:blip r:embed="rId14" cstate="print">
            <a:extLst/>
          </a:blip>
          <a:stretch>
            <a:fillRect/>
          </a:stretch>
        </p:blipFill>
        <p:spPr>
          <a:xfrm>
            <a:off x="3810000" y="6213004"/>
            <a:ext cx="1477788" cy="492596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John 19:1-11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19 </a:t>
            </a:r>
            <a:r>
              <a:rPr lang="en-US" dirty="0">
                <a:solidFill>
                  <a:schemeClr val="bg1"/>
                </a:solidFill>
              </a:rPr>
              <a:t>Then Pilate took Jesus and had him flogged. </a:t>
            </a:r>
            <a:r>
              <a:rPr lang="en-US" b="1" baseline="30000" dirty="0">
                <a:solidFill>
                  <a:schemeClr val="bg1"/>
                </a:solidFill>
              </a:rPr>
              <a:t>2 </a:t>
            </a:r>
            <a:r>
              <a:rPr lang="en-US" dirty="0">
                <a:solidFill>
                  <a:schemeClr val="bg1"/>
                </a:solidFill>
              </a:rPr>
              <a:t>The soldiers twisted together a crown of thorns and put it on his head. They clothed him in a purple robe </a:t>
            </a:r>
            <a:r>
              <a:rPr lang="en-US" b="1" baseline="30000" dirty="0">
                <a:solidFill>
                  <a:schemeClr val="bg1"/>
                </a:solidFill>
              </a:rPr>
              <a:t>3 </a:t>
            </a:r>
            <a:r>
              <a:rPr lang="en-US" dirty="0">
                <a:solidFill>
                  <a:schemeClr val="bg1"/>
                </a:solidFill>
              </a:rPr>
              <a:t>and went up to him again and again, saying, “Hail, king of the Jews!” And they slapped him in the face.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chemeClr val="bg1"/>
                </a:solidFill>
              </a:rPr>
              <a:t>4 </a:t>
            </a:r>
            <a:r>
              <a:rPr lang="en-US" dirty="0">
                <a:solidFill>
                  <a:schemeClr val="bg1"/>
                </a:solidFill>
              </a:rPr>
              <a:t>Once more Pilate came out and said to the Jews gathered there, “Look, I am bringing him out to you to let you know that I find no basis for a charge against him.” </a:t>
            </a:r>
            <a:r>
              <a:rPr lang="en-US" b="1" baseline="30000" dirty="0">
                <a:solidFill>
                  <a:schemeClr val="bg1"/>
                </a:solidFill>
              </a:rPr>
              <a:t>5 </a:t>
            </a:r>
            <a:r>
              <a:rPr lang="en-US" dirty="0">
                <a:solidFill>
                  <a:schemeClr val="bg1"/>
                </a:solidFill>
              </a:rPr>
              <a:t>When Jesus came out wearing the crown of thorns and the purple robe, Pilate said to them, “Here is the man</a:t>
            </a:r>
            <a:r>
              <a:rPr lang="en-US" dirty="0" smtClean="0">
                <a:solidFill>
                  <a:schemeClr val="bg1"/>
                </a:solidFill>
              </a:rPr>
              <a:t>!”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1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John 19:1-11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baseline="30000" dirty="0" smtClean="0">
                <a:solidFill>
                  <a:schemeClr val="bg1"/>
                </a:solidFill>
              </a:rPr>
              <a:t>6</a:t>
            </a:r>
            <a:r>
              <a:rPr lang="en-US" b="1" baseline="30000" dirty="0">
                <a:solidFill>
                  <a:schemeClr val="bg1"/>
                </a:solidFill>
              </a:rPr>
              <a:t> </a:t>
            </a:r>
            <a:r>
              <a:rPr lang="en-US" dirty="0">
                <a:solidFill>
                  <a:schemeClr val="bg1"/>
                </a:solidFill>
              </a:rPr>
              <a:t>As soon as the chief priests and their officials saw him, they shouted, “Crucify! Crucify!”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But Pilate answered, “You take him and crucify him. As for me, I find no basis for a charge against him.”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chemeClr val="bg1"/>
                </a:solidFill>
              </a:rPr>
              <a:t>7 </a:t>
            </a:r>
            <a:r>
              <a:rPr lang="en-US" dirty="0">
                <a:solidFill>
                  <a:schemeClr val="bg1"/>
                </a:solidFill>
              </a:rPr>
              <a:t>The Jewish leaders insisted, “We have a law, and according to that law he must die, because he claimed to be the Son of God.”</a:t>
            </a:r>
          </a:p>
          <a:p>
            <a:pPr marL="0" indent="0">
              <a:buNone/>
            </a:pPr>
            <a:r>
              <a:rPr lang="en-US" b="1" baseline="30000" dirty="0">
                <a:solidFill>
                  <a:schemeClr val="bg1"/>
                </a:solidFill>
              </a:rPr>
              <a:t>8 </a:t>
            </a:r>
            <a:r>
              <a:rPr lang="en-US" dirty="0">
                <a:solidFill>
                  <a:schemeClr val="bg1"/>
                </a:solidFill>
              </a:rPr>
              <a:t>When Pilate heard this, he was even more afraid, </a:t>
            </a:r>
            <a:r>
              <a:rPr lang="en-US" b="1" baseline="30000" dirty="0">
                <a:solidFill>
                  <a:schemeClr val="bg1"/>
                </a:solidFill>
              </a:rPr>
              <a:t>9 </a:t>
            </a:r>
            <a:r>
              <a:rPr lang="en-US" dirty="0">
                <a:solidFill>
                  <a:schemeClr val="bg1"/>
                </a:solidFill>
              </a:rPr>
              <a:t>and he went back inside the palace. “Where do you come from?” he asked Jesus, but Jesus gave him no answer. </a:t>
            </a:r>
            <a:r>
              <a:rPr lang="en-US" b="1" baseline="30000" dirty="0">
                <a:solidFill>
                  <a:schemeClr val="bg1"/>
                </a:solidFill>
              </a:rPr>
              <a:t>10 </a:t>
            </a:r>
            <a:r>
              <a:rPr lang="en-US" dirty="0">
                <a:solidFill>
                  <a:schemeClr val="bg1"/>
                </a:solidFill>
              </a:rPr>
              <a:t>“Do you refuse to speak to me?” Pilate said. “Don’t you realize I have power either to free you or to crucify you</a:t>
            </a:r>
            <a:r>
              <a:rPr lang="en-US" dirty="0" smtClean="0">
                <a:solidFill>
                  <a:schemeClr val="bg1"/>
                </a:solidFill>
              </a:rPr>
              <a:t>?”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34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John 19:1-11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baseline="30000" dirty="0" smtClean="0">
                <a:solidFill>
                  <a:schemeClr val="bg1"/>
                </a:solidFill>
              </a:rPr>
              <a:t>11</a:t>
            </a:r>
            <a:r>
              <a:rPr lang="en-US" b="1" baseline="30000" dirty="0">
                <a:solidFill>
                  <a:schemeClr val="bg1"/>
                </a:solidFill>
              </a:rPr>
              <a:t> </a:t>
            </a:r>
            <a:r>
              <a:rPr lang="en-US" dirty="0">
                <a:solidFill>
                  <a:schemeClr val="bg1"/>
                </a:solidFill>
              </a:rPr>
              <a:t>Jesus answered, “You would have no power over me if it were not given to you from above. Therefore the one who handed me over to you is guilty of a greater sin.”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712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The meaning of </a:t>
            </a:r>
            <a:r>
              <a:rPr lang="en-US" dirty="0" smtClean="0">
                <a:solidFill>
                  <a:schemeClr val="bg1"/>
                </a:solidFill>
              </a:rPr>
              <a:t>power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4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The meaning of power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The use of </a:t>
            </a:r>
            <a:r>
              <a:rPr lang="en-US" dirty="0" smtClean="0">
                <a:solidFill>
                  <a:schemeClr val="bg1"/>
                </a:solidFill>
              </a:rPr>
              <a:t>power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770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The meaning of power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The use of power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The motive for power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392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Urban </a:t>
            </a:r>
            <a:r>
              <a:rPr lang="en-US" dirty="0">
                <a:solidFill>
                  <a:schemeClr val="bg1"/>
                </a:solidFill>
              </a:rPr>
              <a:t>dictionary says – “the capacity or ability to direct or influence the behavior of others or the course of events.”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25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Through </a:t>
            </a:r>
            <a:r>
              <a:rPr lang="en-US" dirty="0">
                <a:solidFill>
                  <a:schemeClr val="bg1"/>
                </a:solidFill>
              </a:rPr>
              <a:t>the cross, even power stands redefined. 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145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1011</TotalTime>
  <Words>65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Cindrella</dc:creator>
  <cp:lastModifiedBy>I3</cp:lastModifiedBy>
  <cp:revision>191</cp:revision>
  <dcterms:created xsi:type="dcterms:W3CDTF">2016-03-19T13:52:22Z</dcterms:created>
  <dcterms:modified xsi:type="dcterms:W3CDTF">2017-10-21T19:28:25Z</dcterms:modified>
</cp:coreProperties>
</file>