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sldIdLst>
    <p:sldId id="256" r:id="rId2"/>
    <p:sldId id="257" r:id="rId3"/>
    <p:sldId id="298" r:id="rId4"/>
    <p:sldId id="299" r:id="rId5"/>
    <p:sldId id="300" r:id="rId6"/>
    <p:sldId id="258" r:id="rId7"/>
    <p:sldId id="292" r:id="rId8"/>
    <p:sldId id="259" r:id="rId9"/>
    <p:sldId id="261" r:id="rId10"/>
    <p:sldId id="262" r:id="rId11"/>
    <p:sldId id="263" r:id="rId12"/>
    <p:sldId id="264" r:id="rId13"/>
    <p:sldId id="265" r:id="rId14"/>
    <p:sldId id="266" r:id="rId15"/>
    <p:sldId id="293" r:id="rId16"/>
    <p:sldId id="267" r:id="rId17"/>
    <p:sldId id="268" r:id="rId18"/>
    <p:sldId id="269" r:id="rId19"/>
    <p:sldId id="294" r:id="rId20"/>
    <p:sldId id="295" r:id="rId21"/>
    <p:sldId id="296" r:id="rId22"/>
    <p:sldId id="297" r:id="rId23"/>
    <p:sldId id="270" r:id="rId24"/>
    <p:sldId id="271" r:id="rId25"/>
    <p:sldId id="272" r:id="rId26"/>
    <p:sldId id="273" r:id="rId27"/>
    <p:sldId id="274" r:id="rId28"/>
    <p:sldId id="275" r:id="rId29"/>
    <p:sldId id="276" r:id="rId30"/>
    <p:sldId id="291" r:id="rId31"/>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1pPr>
    <a:lvl2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2pPr>
    <a:lvl3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3pPr>
    <a:lvl4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4pPr>
    <a:lvl5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5pPr>
    <a:lvl6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6pPr>
    <a:lvl7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7pPr>
    <a:lvl8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8pPr>
    <a:lvl9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CAD5E6"/>
          </a:solidFill>
        </a:fill>
      </a:tcStyle>
    </a:wholeTbl>
    <a:band2H>
      <a:tcTxStyle/>
      <a:tcStyle>
        <a:tcBdr/>
        <a:fill>
          <a:solidFill>
            <a:srgbClr val="E6EBF3"/>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chemeClr val="accent1"/>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381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chemeClr val="accent1"/>
          </a:solid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381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CBE4CA"/>
          </a:solidFill>
        </a:fill>
      </a:tcStyle>
    </a:wholeTbl>
    <a:band2H>
      <a:tcTxStyle/>
      <a:tcStyle>
        <a:tcBdr/>
        <a:fill>
          <a:solidFill>
            <a:srgbClr val="E7F2E6"/>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chemeClr val="accent3"/>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381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chemeClr val="accent3"/>
          </a:solid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381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ECCBD6"/>
          </a:solidFill>
        </a:fill>
      </a:tcStyle>
    </a:wholeTbl>
    <a:band2H>
      <a:tcTxStyle/>
      <a:tcStyle>
        <a:tcBdr/>
        <a:fill>
          <a:solidFill>
            <a:srgbClr val="F6E7EC"/>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chemeClr val="accent6"/>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381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chemeClr val="accent6"/>
          </a:solid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381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000000"/>
          </a:solidFill>
        </a:fill>
      </a:tcStyle>
    </a:band2H>
    <a:firstCol>
      <a:tcTxStyle b="on"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000000"/>
          </a:solidFill>
        </a:fill>
      </a:tcStyle>
    </a:lastRow>
    <a:firstRow>
      <a:tcTxStyle b="on" i="off">
        <a:fontRef idx="major">
          <a:srgbClr val="000000"/>
        </a:fontRef>
        <a:srgbClr val="000000"/>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381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solid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381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3" d="100"/>
          <a:sy n="63" d="100"/>
        </p:scale>
        <p:origin x="-1234" y="0"/>
      </p:cViewPr>
      <p:guideLst>
        <p:guide orient="horz" pos="3072"/>
        <p:guide pos="40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8" name="Shape 98"/>
          <p:cNvSpPr>
            <a:spLocks noGrp="1" noRot="1" noChangeAspect="1"/>
          </p:cNvSpPr>
          <p:nvPr>
            <p:ph type="sldImg"/>
          </p:nvPr>
        </p:nvSpPr>
        <p:spPr>
          <a:xfrm>
            <a:off x="1143000" y="685800"/>
            <a:ext cx="4572000" cy="3429000"/>
          </a:xfrm>
          <a:prstGeom prst="rect">
            <a:avLst/>
          </a:prstGeom>
        </p:spPr>
        <p:txBody>
          <a:bodyPr/>
          <a:lstStyle/>
          <a:p>
            <a:endParaRPr/>
          </a:p>
        </p:txBody>
      </p:sp>
      <p:sp>
        <p:nvSpPr>
          <p:cNvPr id="99" name="Shape 9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4034821715"/>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Photo - Horizontal">
    <p:spTree>
      <p:nvGrpSpPr>
        <p:cNvPr id="1" name=""/>
        <p:cNvGrpSpPr/>
        <p:nvPr/>
      </p:nvGrpSpPr>
      <p:grpSpPr>
        <a:xfrm>
          <a:off x="0" y="0"/>
          <a:ext cx="0" cy="0"/>
          <a:chOff x="0" y="0"/>
          <a:chExt cx="0" cy="0"/>
        </a:xfrm>
      </p:grpSpPr>
      <p:sp>
        <p:nvSpPr>
          <p:cNvPr id="11" name="Image"/>
          <p:cNvSpPr>
            <a:spLocks noGrp="1"/>
          </p:cNvSpPr>
          <p:nvPr>
            <p:ph type="pic" idx="13"/>
          </p:nvPr>
        </p:nvSpPr>
        <p:spPr>
          <a:xfrm>
            <a:off x="1619250" y="673100"/>
            <a:ext cx="9758017" cy="5905500"/>
          </a:xfrm>
          <a:prstGeom prst="rect">
            <a:avLst/>
          </a:prstGeom>
        </p:spPr>
        <p:txBody>
          <a:bodyPr lIns="91439" tIns="45719" rIns="91439" bIns="45719" anchor="t">
            <a:noAutofit/>
          </a:bodyPr>
          <a:lstStyle/>
          <a:p>
            <a:endParaRPr/>
          </a:p>
        </p:txBody>
      </p:sp>
      <p:sp>
        <p:nvSpPr>
          <p:cNvPr id="12" name="Title Text"/>
          <p:cNvSpPr txBox="1">
            <a:spLocks noGrp="1"/>
          </p:cNvSpPr>
          <p:nvPr>
            <p:ph type="title"/>
          </p:nvPr>
        </p:nvSpPr>
        <p:spPr>
          <a:xfrm>
            <a:off x="1270000" y="6718300"/>
            <a:ext cx="10464800" cy="1422400"/>
          </a:xfrm>
          <a:prstGeom prst="rect">
            <a:avLst/>
          </a:prstGeom>
        </p:spPr>
        <p:txBody>
          <a:bodyPr/>
          <a:lstStyle/>
          <a:p>
            <a:r>
              <a:t>Title Text</a:t>
            </a:r>
          </a:p>
        </p:txBody>
      </p:sp>
      <p:sp>
        <p:nvSpPr>
          <p:cNvPr id="13" name="Body Level One…"/>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90" name="Title Text"/>
          <p:cNvSpPr txBox="1">
            <a:spLocks noGrp="1"/>
          </p:cNvSpPr>
          <p:nvPr>
            <p:ph type="title"/>
          </p:nvPr>
        </p:nvSpPr>
        <p:spPr>
          <a:xfrm>
            <a:off x="650238" y="390595"/>
            <a:ext cx="11704325" cy="1625602"/>
          </a:xfrm>
          <a:prstGeom prst="rect">
            <a:avLst/>
          </a:prstGeom>
        </p:spPr>
        <p:txBody>
          <a:bodyPr lIns="65022" tIns="65022" rIns="65022" bIns="65022"/>
          <a:lstStyle>
            <a:lvl1pPr defTabSz="650240">
              <a:defRPr sz="6200" b="1">
                <a:latin typeface="Calibri"/>
                <a:ea typeface="Calibri"/>
                <a:cs typeface="Calibri"/>
                <a:sym typeface="Calibri"/>
              </a:defRPr>
            </a:lvl1pPr>
          </a:lstStyle>
          <a:p>
            <a:r>
              <a:t>Title Text</a:t>
            </a:r>
          </a:p>
        </p:txBody>
      </p:sp>
      <p:sp>
        <p:nvSpPr>
          <p:cNvPr id="91" name="Body Level One…"/>
          <p:cNvSpPr txBox="1">
            <a:spLocks noGrp="1"/>
          </p:cNvSpPr>
          <p:nvPr>
            <p:ph type="body" idx="1"/>
          </p:nvPr>
        </p:nvSpPr>
        <p:spPr>
          <a:xfrm>
            <a:off x="650238" y="2275838"/>
            <a:ext cx="11704325" cy="6436929"/>
          </a:xfrm>
          <a:prstGeom prst="rect">
            <a:avLst/>
          </a:prstGeom>
        </p:spPr>
        <p:txBody>
          <a:bodyPr lIns="65022" tIns="65022" rIns="65022" bIns="65022" anchor="t"/>
          <a:lstStyle>
            <a:lvl1pPr marL="471487" indent="-471487" defTabSz="650240">
              <a:spcBef>
                <a:spcPts val="1000"/>
              </a:spcBef>
              <a:buSzPct val="100000"/>
              <a:buFont typeface="Arial"/>
              <a:defRPr sz="4400">
                <a:latin typeface="Calibri"/>
                <a:ea typeface="Calibri"/>
                <a:cs typeface="Calibri"/>
                <a:sym typeface="Calibri"/>
              </a:defRPr>
            </a:lvl1pPr>
            <a:lvl2pPr marL="906234" indent="-449033" defTabSz="650240">
              <a:spcBef>
                <a:spcPts val="1000"/>
              </a:spcBef>
              <a:buSzPct val="100000"/>
              <a:buFont typeface="Arial"/>
              <a:buChar char="–"/>
              <a:defRPr sz="4400">
                <a:latin typeface="Calibri"/>
                <a:ea typeface="Calibri"/>
                <a:cs typeface="Calibri"/>
                <a:sym typeface="Calibri"/>
              </a:defRPr>
            </a:lvl2pPr>
            <a:lvl3pPr indent="-419100" defTabSz="650240">
              <a:spcBef>
                <a:spcPts val="1000"/>
              </a:spcBef>
              <a:buSzPct val="100000"/>
              <a:buFont typeface="Arial"/>
              <a:defRPr sz="4400">
                <a:latin typeface="Calibri"/>
                <a:ea typeface="Calibri"/>
                <a:cs typeface="Calibri"/>
                <a:sym typeface="Calibri"/>
              </a:defRPr>
            </a:lvl3pPr>
            <a:lvl4pPr marL="1874520" indent="-502919" defTabSz="650240">
              <a:spcBef>
                <a:spcPts val="1000"/>
              </a:spcBef>
              <a:buSzPct val="100000"/>
              <a:buFont typeface="Arial"/>
              <a:buChar char="–"/>
              <a:defRPr sz="4400">
                <a:latin typeface="Calibri"/>
                <a:ea typeface="Calibri"/>
                <a:cs typeface="Calibri"/>
                <a:sym typeface="Calibri"/>
              </a:defRPr>
            </a:lvl4pPr>
            <a:lvl5pPr marL="2331720" indent="-502920" defTabSz="650240">
              <a:spcBef>
                <a:spcPts val="1000"/>
              </a:spcBef>
              <a:buSzPct val="100000"/>
              <a:buFont typeface="Arial"/>
              <a:buChar char="»"/>
              <a:defRPr sz="4400">
                <a:latin typeface="Calibri"/>
                <a:ea typeface="Calibri"/>
                <a:cs typeface="Calibri"/>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92" name="Slide Number"/>
          <p:cNvSpPr txBox="1">
            <a:spLocks noGrp="1"/>
          </p:cNvSpPr>
          <p:nvPr>
            <p:ph type="sldNum" sz="quarter" idx="2"/>
          </p:nvPr>
        </p:nvSpPr>
        <p:spPr>
          <a:xfrm>
            <a:off x="11998694" y="9114113"/>
            <a:ext cx="355867" cy="371345"/>
          </a:xfrm>
          <a:prstGeom prst="rect">
            <a:avLst/>
          </a:prstGeom>
        </p:spPr>
        <p:txBody>
          <a:bodyPr lIns="65022" tIns="65022" rIns="65022" bIns="65022" anchor="ctr"/>
          <a:lstStyle>
            <a:lvl1pPr algn="r" defTabSz="650240">
              <a:defRPr>
                <a:solidFill>
                  <a:srgbClr val="888888"/>
                </a:solidFill>
                <a:latin typeface="Calibri"/>
                <a:ea typeface="Calibri"/>
                <a:cs typeface="Calibri"/>
                <a:sym typeface="Calibri"/>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 Centre">
    <p:spTree>
      <p:nvGrpSpPr>
        <p:cNvPr id="1" name=""/>
        <p:cNvGrpSpPr/>
        <p:nvPr/>
      </p:nvGrpSpPr>
      <p:grpSpPr>
        <a:xfrm>
          <a:off x="0" y="0"/>
          <a:ext cx="0" cy="0"/>
          <a:chOff x="0" y="0"/>
          <a:chExt cx="0" cy="0"/>
        </a:xfrm>
      </p:grpSpPr>
      <p:sp>
        <p:nvSpPr>
          <p:cNvPr id="21" name="Title Text"/>
          <p:cNvSpPr txBox="1">
            <a:spLocks noGrp="1"/>
          </p:cNvSpPr>
          <p:nvPr>
            <p:ph type="title"/>
          </p:nvPr>
        </p:nvSpPr>
        <p:spPr>
          <a:xfrm>
            <a:off x="1270000" y="3225800"/>
            <a:ext cx="10464800" cy="3302000"/>
          </a:xfrm>
          <a:prstGeom prst="rect">
            <a:avLst/>
          </a:prstGeom>
        </p:spPr>
        <p:txBody>
          <a:bodyPr/>
          <a:lstStyle/>
          <a:p>
            <a:r>
              <a:t>Title Text</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29" name="Image"/>
          <p:cNvSpPr>
            <a:spLocks noGrp="1"/>
          </p:cNvSpPr>
          <p:nvPr>
            <p:ph type="pic" sz="half" idx="13"/>
          </p:nvPr>
        </p:nvSpPr>
        <p:spPr>
          <a:xfrm>
            <a:off x="6718300" y="638917"/>
            <a:ext cx="5334002" cy="8216904"/>
          </a:xfrm>
          <a:prstGeom prst="rect">
            <a:avLst/>
          </a:prstGeom>
        </p:spPr>
        <p:txBody>
          <a:bodyPr lIns="91439" tIns="45719" rIns="91439" bIns="45719" anchor="t">
            <a:noAutofit/>
          </a:bodyPr>
          <a:lstStyle/>
          <a:p>
            <a:endParaRPr/>
          </a:p>
        </p:txBody>
      </p:sp>
      <p:sp>
        <p:nvSpPr>
          <p:cNvPr id="30" name="Title Text"/>
          <p:cNvSpPr txBox="1">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31" name="Body Level One…"/>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3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39" name="Title Text"/>
          <p:cNvSpPr txBox="1">
            <a:spLocks noGrp="1"/>
          </p:cNvSpPr>
          <p:nvPr>
            <p:ph type="title"/>
          </p:nvPr>
        </p:nvSpPr>
        <p:spPr>
          <a:xfrm>
            <a:off x="952500" y="254000"/>
            <a:ext cx="11099800" cy="2159000"/>
          </a:xfrm>
          <a:prstGeom prst="rect">
            <a:avLst/>
          </a:prstGeom>
        </p:spPr>
        <p:txBody>
          <a:bodyPr/>
          <a:lstStyle/>
          <a:p>
            <a:r>
              <a:t>Title Text</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47" name="Image"/>
          <p:cNvSpPr>
            <a:spLocks noGrp="1"/>
          </p:cNvSpPr>
          <p:nvPr>
            <p:ph type="pic" sz="half" idx="13"/>
          </p:nvPr>
        </p:nvSpPr>
        <p:spPr>
          <a:xfrm>
            <a:off x="6718300" y="2590800"/>
            <a:ext cx="5334000" cy="6286500"/>
          </a:xfrm>
          <a:prstGeom prst="rect">
            <a:avLst/>
          </a:prstGeom>
        </p:spPr>
        <p:txBody>
          <a:bodyPr lIns="91439" tIns="45719" rIns="91439" bIns="45719" anchor="t">
            <a:noAutofit/>
          </a:bodyPr>
          <a:lstStyle/>
          <a:p>
            <a:endParaRPr/>
          </a:p>
        </p:txBody>
      </p:sp>
      <p:sp>
        <p:nvSpPr>
          <p:cNvPr id="48" name="Title Text"/>
          <p:cNvSpPr txBox="1">
            <a:spLocks noGrp="1"/>
          </p:cNvSpPr>
          <p:nvPr>
            <p:ph type="title"/>
          </p:nvPr>
        </p:nvSpPr>
        <p:spPr>
          <a:xfrm>
            <a:off x="952500" y="254000"/>
            <a:ext cx="11099800" cy="2159000"/>
          </a:xfrm>
          <a:prstGeom prst="rect">
            <a:avLst/>
          </a:prstGeom>
        </p:spPr>
        <p:txBody>
          <a:bodyPr/>
          <a:lstStyle/>
          <a:p>
            <a:r>
              <a:t>Title Text</a:t>
            </a:r>
          </a:p>
        </p:txBody>
      </p:sp>
      <p:sp>
        <p:nvSpPr>
          <p:cNvPr id="49" name="Body Level One…"/>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65" name="Image"/>
          <p:cNvSpPr>
            <a:spLocks noGrp="1"/>
          </p:cNvSpPr>
          <p:nvPr>
            <p:ph type="pic" sz="quarter" idx="13"/>
          </p:nvPr>
        </p:nvSpPr>
        <p:spPr>
          <a:xfrm>
            <a:off x="6731000" y="4965700"/>
            <a:ext cx="5334000" cy="3898900"/>
          </a:xfrm>
          <a:prstGeom prst="rect">
            <a:avLst/>
          </a:prstGeom>
        </p:spPr>
        <p:txBody>
          <a:bodyPr lIns="91439" tIns="45719" rIns="91439" bIns="45719" anchor="t">
            <a:noAutofit/>
          </a:bodyPr>
          <a:lstStyle/>
          <a:p>
            <a:endParaRPr/>
          </a:p>
        </p:txBody>
      </p:sp>
      <p:sp>
        <p:nvSpPr>
          <p:cNvPr id="66" name="Image"/>
          <p:cNvSpPr>
            <a:spLocks noGrp="1"/>
          </p:cNvSpPr>
          <p:nvPr>
            <p:ph type="pic" sz="quarter" idx="14"/>
          </p:nvPr>
        </p:nvSpPr>
        <p:spPr>
          <a:xfrm>
            <a:off x="6731000" y="635000"/>
            <a:ext cx="5334000" cy="3898900"/>
          </a:xfrm>
          <a:prstGeom prst="rect">
            <a:avLst/>
          </a:prstGeom>
        </p:spPr>
        <p:txBody>
          <a:bodyPr lIns="91439" tIns="45719" rIns="91439" bIns="45719" anchor="t">
            <a:noAutofit/>
          </a:bodyPr>
          <a:lstStyle/>
          <a:p>
            <a:endParaRPr/>
          </a:p>
        </p:txBody>
      </p:sp>
      <p:sp>
        <p:nvSpPr>
          <p:cNvPr id="67" name="Image"/>
          <p:cNvSpPr>
            <a:spLocks noGrp="1"/>
          </p:cNvSpPr>
          <p:nvPr>
            <p:ph type="pic" sz="half" idx="15"/>
          </p:nvPr>
        </p:nvSpPr>
        <p:spPr>
          <a:xfrm>
            <a:off x="952500" y="635000"/>
            <a:ext cx="5334000" cy="8229600"/>
          </a:xfrm>
          <a:prstGeom prst="rect">
            <a:avLst/>
          </a:prstGeom>
        </p:spPr>
        <p:txBody>
          <a:bodyPr lIns="91439" tIns="45719" rIns="91439" bIns="45719" anchor="t">
            <a:noAutofit/>
          </a:bodyPr>
          <a:lstStyle/>
          <a:p>
            <a:endParaRP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75" name="Image"/>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8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Body Level One…"/>
          <p:cNvSpPr txBox="1">
            <a:spLocks noGrp="1"/>
          </p:cNvSpPr>
          <p:nvPr>
            <p:ph type="body" idx="1"/>
          </p:nvPr>
        </p:nvSpPr>
        <p:spPr>
          <a:xfrm>
            <a:off x="952500" y="1270000"/>
            <a:ext cx="11099800" cy="72136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3" name="Title Text"/>
          <p:cNvSpPr txBox="1">
            <a:spLocks noGrp="1"/>
          </p:cNvSpPr>
          <p:nvPr>
            <p:ph type="title"/>
          </p:nvPr>
        </p:nvSpPr>
        <p:spPr>
          <a:xfrm>
            <a:off x="1948462" y="1950720"/>
            <a:ext cx="10403841" cy="66152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Title Text</a:t>
            </a:r>
          </a:p>
        </p:txBody>
      </p:sp>
      <p:sp>
        <p:nvSpPr>
          <p:cNvPr id="4" name="Slide Number"/>
          <p:cNvSpPr txBox="1">
            <a:spLocks noGrp="1"/>
          </p:cNvSpPr>
          <p:nvPr>
            <p:ph type="sldNum" sz="quarter" idx="2"/>
          </p:nvPr>
        </p:nvSpPr>
        <p:spPr>
          <a:xfrm>
            <a:off x="6328884" y="9296400"/>
            <a:ext cx="340259" cy="324308"/>
          </a:xfrm>
          <a:prstGeom prst="rect">
            <a:avLst/>
          </a:prstGeom>
          <a:ln w="12700">
            <a:miter lim="400000"/>
          </a:ln>
        </p:spPr>
        <p:txBody>
          <a:bodyPr wrap="none" lIns="50800" tIns="50800" rIns="50800" bIns="50800">
            <a:spAutoFit/>
          </a:bodyPr>
          <a:lstStyle>
            <a:lvl1pPr>
              <a:defRPr sz="1600">
                <a:solidFill>
                  <a:srgbClr val="FFFFFF"/>
                </a:solidFill>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Neue Medium"/>
          <a:ea typeface="Helvetica Neue Medium"/>
          <a:cs typeface="Helvetica Neue Medium"/>
          <a:sym typeface="Helvetica Neue Medium"/>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Neue Medium"/>
          <a:ea typeface="Helvetica Neue Medium"/>
          <a:cs typeface="Helvetica Neue Medium"/>
          <a:sym typeface="Helvetica Neue Medium"/>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Neue Medium"/>
          <a:ea typeface="Helvetica Neue Medium"/>
          <a:cs typeface="Helvetica Neue Medium"/>
          <a:sym typeface="Helvetica Neue Medium"/>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Neue Medium"/>
          <a:ea typeface="Helvetica Neue Medium"/>
          <a:cs typeface="Helvetica Neue Medium"/>
          <a:sym typeface="Helvetica Neue Medium"/>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Neue Medium"/>
          <a:ea typeface="Helvetica Neue Medium"/>
          <a:cs typeface="Helvetica Neue Medium"/>
          <a:sym typeface="Helvetica Neue Medium"/>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Neue Medium"/>
          <a:ea typeface="Helvetica Neue Medium"/>
          <a:cs typeface="Helvetica Neue Medium"/>
          <a:sym typeface="Helvetica Neue Medium"/>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Neue Medium"/>
          <a:ea typeface="Helvetica Neue Medium"/>
          <a:cs typeface="Helvetica Neue Medium"/>
          <a:sym typeface="Helvetica Neue Medium"/>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Neue Medium"/>
          <a:ea typeface="Helvetica Neue Medium"/>
          <a:cs typeface="Helvetica Neue Medium"/>
          <a:sym typeface="Helvetica Neue Medium"/>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Neue Medium"/>
          <a:ea typeface="Helvetica Neue Medium"/>
          <a:cs typeface="Helvetica Neue Medium"/>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FFFFFF"/>
          </a:solidFill>
          <a:uFillTx/>
          <a:latin typeface="+mn-lt"/>
          <a:ea typeface="+mn-ea"/>
          <a:cs typeface="+mn-cs"/>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FFFFFF"/>
          </a:solidFill>
          <a:uFillTx/>
          <a:latin typeface="+mn-lt"/>
          <a:ea typeface="+mn-ea"/>
          <a:cs typeface="+mn-cs"/>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FFFFFF"/>
          </a:solidFill>
          <a:uFillTx/>
          <a:latin typeface="+mn-lt"/>
          <a:ea typeface="+mn-ea"/>
          <a:cs typeface="+mn-cs"/>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FFFFFF"/>
          </a:solidFill>
          <a:uFillTx/>
          <a:latin typeface="+mn-lt"/>
          <a:ea typeface="+mn-ea"/>
          <a:cs typeface="+mn-cs"/>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FFFFFF"/>
          </a:solidFill>
          <a:uFillTx/>
          <a:latin typeface="+mn-lt"/>
          <a:ea typeface="+mn-ea"/>
          <a:cs typeface="+mn-cs"/>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FFFFFF"/>
          </a:solidFill>
          <a:uFillTx/>
          <a:latin typeface="+mn-lt"/>
          <a:ea typeface="+mn-ea"/>
          <a:cs typeface="+mn-cs"/>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FFFFFF"/>
          </a:solidFill>
          <a:uFillTx/>
          <a:latin typeface="+mn-lt"/>
          <a:ea typeface="+mn-ea"/>
          <a:cs typeface="+mn-cs"/>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FFFFFF"/>
          </a:solidFill>
          <a:uFillTx/>
          <a:latin typeface="+mn-lt"/>
          <a:ea typeface="+mn-ea"/>
          <a:cs typeface="+mn-cs"/>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FFFFFF"/>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1pPr>
      <a:lvl2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2pPr>
      <a:lvl3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3pPr>
      <a:lvl4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4pPr>
      <a:lvl5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5pPr>
      <a:lvl6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6pPr>
      <a:lvl7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7pPr>
      <a:lvl8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8pPr>
      <a:lvl9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itle 1"/>
          <p:cNvSpPr txBox="1">
            <a:spLocks noGrp="1"/>
          </p:cNvSpPr>
          <p:nvPr>
            <p:ph type="title"/>
          </p:nvPr>
        </p:nvSpPr>
        <p:spPr>
          <a:xfrm>
            <a:off x="650237" y="390595"/>
            <a:ext cx="11704326" cy="1625602"/>
          </a:xfrm>
          <a:prstGeom prst="rect">
            <a:avLst/>
          </a:prstGeom>
        </p:spPr>
        <p:txBody>
          <a:bodyPr/>
          <a:lstStyle/>
          <a:p>
            <a:endParaRPr/>
          </a:p>
        </p:txBody>
      </p:sp>
      <p:sp>
        <p:nvSpPr>
          <p:cNvPr id="102" name="Text Placeholder 2"/>
          <p:cNvSpPr txBox="1">
            <a:spLocks noGrp="1"/>
          </p:cNvSpPr>
          <p:nvPr>
            <p:ph type="body" idx="1"/>
          </p:nvPr>
        </p:nvSpPr>
        <p:spPr>
          <a:xfrm>
            <a:off x="650237" y="2275838"/>
            <a:ext cx="11704326" cy="6436929"/>
          </a:xfrm>
          <a:prstGeom prst="rect">
            <a:avLst/>
          </a:prstGeom>
        </p:spPr>
        <p:txBody>
          <a:bodyPr/>
          <a:lstStyle/>
          <a:p>
            <a:endParaRPr/>
          </a:p>
        </p:txBody>
      </p:sp>
      <p:pic>
        <p:nvPicPr>
          <p:cNvPr id="3" name="Picture 2">
            <a:extLst>
              <a:ext uri="{FF2B5EF4-FFF2-40B4-BE49-F238E27FC236}">
                <a16:creationId xmlns="" xmlns:a16="http://schemas.microsoft.com/office/drawing/2014/main" id="{9EBACCBE-E14F-4C9D-8C5B-5DFD727C9B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7938"/>
            <a:ext cx="13004800" cy="10901896"/>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737" y="264695"/>
            <a:ext cx="12702063" cy="8582069"/>
          </a:xfrm>
          <a:prstGeom prst="rect">
            <a:avLst/>
          </a:prstGeom>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Title 1"/>
          <p:cNvSpPr txBox="1">
            <a:spLocks noGrp="1"/>
          </p:cNvSpPr>
          <p:nvPr>
            <p:ph type="title"/>
          </p:nvPr>
        </p:nvSpPr>
        <p:spPr>
          <a:xfrm>
            <a:off x="650237" y="390595"/>
            <a:ext cx="11704326" cy="1625602"/>
          </a:xfrm>
          <a:prstGeom prst="rect">
            <a:avLst/>
          </a:prstGeom>
        </p:spPr>
        <p:txBody>
          <a:bodyPr/>
          <a:lstStyle/>
          <a:p>
            <a:endParaRPr/>
          </a:p>
        </p:txBody>
      </p:sp>
      <p:sp>
        <p:nvSpPr>
          <p:cNvPr id="122" name="Text Placeholder 2"/>
          <p:cNvSpPr txBox="1">
            <a:spLocks noGrp="1"/>
          </p:cNvSpPr>
          <p:nvPr>
            <p:ph type="body" idx="1"/>
          </p:nvPr>
        </p:nvSpPr>
        <p:spPr>
          <a:xfrm>
            <a:off x="650237" y="2275838"/>
            <a:ext cx="11704326" cy="6436929"/>
          </a:xfrm>
          <a:prstGeom prst="rect">
            <a:avLst/>
          </a:prstGeom>
        </p:spPr>
        <p:txBody>
          <a:bodyPr/>
          <a:lstStyle/>
          <a:p>
            <a:pPr>
              <a:lnSpc>
                <a:spcPct val="200000"/>
              </a:lnSpc>
              <a:defRPr sz="3600" b="1">
                <a:latin typeface="+mj-lt"/>
                <a:ea typeface="+mj-ea"/>
                <a:cs typeface="+mj-cs"/>
                <a:sym typeface="Helvetica"/>
              </a:defRPr>
            </a:pPr>
            <a:r>
              <a:rPr lang="en-IN" dirty="0"/>
              <a:t>Two aspects of Rejection of the Truth</a:t>
            </a:r>
          </a:p>
          <a:p>
            <a:pPr lvl="3">
              <a:lnSpc>
                <a:spcPct val="200000"/>
              </a:lnSpc>
              <a:defRPr sz="3600" b="1">
                <a:latin typeface="+mj-lt"/>
                <a:ea typeface="+mj-ea"/>
                <a:cs typeface="+mj-cs"/>
                <a:sym typeface="Helvetica"/>
              </a:defRPr>
            </a:pPr>
            <a:r>
              <a:rPr lang="en-IN" dirty="0"/>
              <a:t>My Understanding</a:t>
            </a:r>
          </a:p>
          <a:p>
            <a:pPr lvl="3">
              <a:lnSpc>
                <a:spcPct val="200000"/>
              </a:lnSpc>
              <a:defRPr sz="3600" b="1">
                <a:latin typeface="+mj-lt"/>
                <a:ea typeface="+mj-ea"/>
                <a:cs typeface="+mj-cs"/>
                <a:sym typeface="Helvetica"/>
              </a:defRPr>
            </a:pPr>
            <a:r>
              <a:rPr lang="en-IN" dirty="0"/>
              <a:t>My Heart</a:t>
            </a:r>
          </a:p>
          <a:p>
            <a:pPr>
              <a:lnSpc>
                <a:spcPct val="200000"/>
              </a:lnSpc>
              <a:defRPr sz="3600" b="1">
                <a:latin typeface="+mj-lt"/>
                <a:ea typeface="+mj-ea"/>
                <a:cs typeface="+mj-cs"/>
                <a:sym typeface="Helvetica"/>
              </a:defRPr>
            </a:pPr>
            <a:r>
              <a:rPr lang="en-IN" dirty="0"/>
              <a:t>The Truth</a:t>
            </a:r>
            <a:endParaRPr dirty="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Content Placeholder 2"/>
          <p:cNvSpPr txBox="1">
            <a:spLocks noGrp="1"/>
          </p:cNvSpPr>
          <p:nvPr>
            <p:ph type="body" idx="1"/>
          </p:nvPr>
        </p:nvSpPr>
        <p:spPr>
          <a:xfrm>
            <a:off x="650237" y="421275"/>
            <a:ext cx="11704326" cy="6436929"/>
          </a:xfrm>
          <a:prstGeom prst="rect">
            <a:avLst/>
          </a:prstGeom>
        </p:spPr>
        <p:txBody>
          <a:bodyPr/>
          <a:lstStyle/>
          <a:p>
            <a:pPr marL="0" indent="0" algn="ctr">
              <a:lnSpc>
                <a:spcPct val="150000"/>
              </a:lnSpc>
              <a:buSzTx/>
              <a:buNone/>
              <a:defRPr sz="3600" b="1">
                <a:latin typeface="+mj-lt"/>
                <a:ea typeface="+mj-ea"/>
                <a:cs typeface="+mj-cs"/>
                <a:sym typeface="Helvetica"/>
              </a:defRPr>
            </a:pPr>
            <a:endParaRPr lang="en-IN" dirty="0"/>
          </a:p>
          <a:p>
            <a:pPr marL="0" indent="0" algn="ctr">
              <a:lnSpc>
                <a:spcPct val="150000"/>
              </a:lnSpc>
              <a:buSzTx/>
              <a:buNone/>
              <a:defRPr sz="3600" b="1">
                <a:latin typeface="+mj-lt"/>
                <a:ea typeface="+mj-ea"/>
                <a:cs typeface="+mj-cs"/>
                <a:sym typeface="Helvetica"/>
              </a:defRPr>
            </a:pPr>
            <a:endParaRPr lang="en-IN" dirty="0"/>
          </a:p>
          <a:p>
            <a:pPr marL="0" indent="0" algn="ctr">
              <a:lnSpc>
                <a:spcPct val="150000"/>
              </a:lnSpc>
              <a:buSzTx/>
              <a:buNone/>
              <a:defRPr sz="3600" b="1">
                <a:latin typeface="+mj-lt"/>
                <a:ea typeface="+mj-ea"/>
                <a:cs typeface="+mj-cs"/>
                <a:sym typeface="Helvetica"/>
              </a:defRPr>
            </a:pPr>
            <a:r>
              <a:rPr lang="en-IN" sz="4800" dirty="0"/>
              <a:t>My Understanding</a:t>
            </a:r>
            <a:endParaRPr sz="4800" dirty="0"/>
          </a:p>
        </p:txBody>
      </p:sp>
      <p:pic>
        <p:nvPicPr>
          <p:cNvPr id="125" name="image2.png" descr="image2.png"/>
          <p:cNvPicPr>
            <a:picLocks noChangeAspect="1"/>
          </p:cNvPicPr>
          <p:nvPr/>
        </p:nvPicPr>
        <p:blipFill>
          <a:blip r:embed="rId2">
            <a:extLst/>
          </a:blip>
          <a:stretch>
            <a:fillRect/>
          </a:stretch>
        </p:blipFill>
        <p:spPr>
          <a:xfrm>
            <a:off x="11221273" y="9154190"/>
            <a:ext cx="1552958" cy="518431"/>
          </a:xfrm>
          <a:prstGeom prst="rect">
            <a:avLst/>
          </a:prstGeom>
          <a:ln w="12700">
            <a:miter lim="400000"/>
          </a:ln>
        </p:spPr>
      </p:pic>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Content Placeholder 2"/>
          <p:cNvSpPr txBox="1">
            <a:spLocks noGrp="1"/>
          </p:cNvSpPr>
          <p:nvPr>
            <p:ph type="body" idx="1"/>
          </p:nvPr>
        </p:nvSpPr>
        <p:spPr>
          <a:xfrm>
            <a:off x="650237" y="421275"/>
            <a:ext cx="11704326" cy="6436929"/>
          </a:xfrm>
          <a:prstGeom prst="rect">
            <a:avLst/>
          </a:prstGeom>
        </p:spPr>
        <p:txBody>
          <a:bodyPr>
            <a:normAutofit/>
          </a:bodyPr>
          <a:lstStyle>
            <a:lvl1pPr marL="0" indent="0" algn="ctr" defTabSz="643737">
              <a:lnSpc>
                <a:spcPct val="150000"/>
              </a:lnSpc>
              <a:spcBef>
                <a:spcPts val="900"/>
              </a:spcBef>
              <a:buSzTx/>
              <a:buNone/>
              <a:defRPr sz="3564" b="1">
                <a:latin typeface="+mj-lt"/>
                <a:ea typeface="+mj-ea"/>
                <a:cs typeface="+mj-cs"/>
                <a:sym typeface="Helvetica"/>
              </a:defRPr>
            </a:lvl1pPr>
          </a:lstStyle>
          <a:p>
            <a:r>
              <a:rPr lang="en-IN" i="1" baseline="30000" dirty="0"/>
              <a:t>10 </a:t>
            </a:r>
            <a:r>
              <a:rPr lang="en-IN" i="1" dirty="0"/>
              <a:t>The disciples came up and asked, “Why do you tell stories?”</a:t>
            </a:r>
            <a:endParaRPr lang="en-IN" dirty="0"/>
          </a:p>
          <a:p>
            <a:r>
              <a:rPr lang="en-IN" i="1" baseline="30000" dirty="0"/>
              <a:t>11-15 </a:t>
            </a:r>
            <a:r>
              <a:rPr lang="en-IN" i="1" dirty="0"/>
              <a:t>He replied, “You’ve </a:t>
            </a:r>
            <a:r>
              <a:rPr lang="en-IN" i="1" dirty="0">
                <a:solidFill>
                  <a:srgbClr val="FFFF00"/>
                </a:solidFill>
              </a:rPr>
              <a:t>been given </a:t>
            </a:r>
            <a:r>
              <a:rPr lang="en-IN" i="1" dirty="0"/>
              <a:t>insight into God’s kingdom. You know how it works. Not everybody has </a:t>
            </a:r>
            <a:r>
              <a:rPr lang="en-IN" i="1" dirty="0">
                <a:solidFill>
                  <a:srgbClr val="FFFF00"/>
                </a:solidFill>
              </a:rPr>
              <a:t>this gift, this insight</a:t>
            </a:r>
            <a:r>
              <a:rPr lang="en-IN" i="1" dirty="0"/>
              <a:t>; it hasn’t been given to them.</a:t>
            </a:r>
            <a:endParaRPr lang="en-IN" dirty="0"/>
          </a:p>
        </p:txBody>
      </p:sp>
      <p:pic>
        <p:nvPicPr>
          <p:cNvPr id="128" name="image2.png" descr="image2.png"/>
          <p:cNvPicPr>
            <a:picLocks noChangeAspect="1"/>
          </p:cNvPicPr>
          <p:nvPr/>
        </p:nvPicPr>
        <p:blipFill>
          <a:blip r:embed="rId2">
            <a:extLst/>
          </a:blip>
          <a:stretch>
            <a:fillRect/>
          </a:stretch>
        </p:blipFill>
        <p:spPr>
          <a:xfrm>
            <a:off x="11221273" y="9154190"/>
            <a:ext cx="1552958" cy="518431"/>
          </a:xfrm>
          <a:prstGeom prst="rect">
            <a:avLst/>
          </a:prstGeom>
          <a:ln w="12700">
            <a:miter lim="400000"/>
          </a:ln>
        </p:spPr>
      </p:pic>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Content Placeholder 2"/>
          <p:cNvSpPr txBox="1">
            <a:spLocks noGrp="1"/>
          </p:cNvSpPr>
          <p:nvPr>
            <p:ph type="body" idx="1"/>
          </p:nvPr>
        </p:nvSpPr>
        <p:spPr>
          <a:xfrm>
            <a:off x="650237" y="421275"/>
            <a:ext cx="11704326" cy="6436929"/>
          </a:xfrm>
          <a:prstGeom prst="rect">
            <a:avLst/>
          </a:prstGeom>
        </p:spPr>
        <p:txBody>
          <a:bodyPr/>
          <a:lstStyle>
            <a:lvl1pPr marL="0" indent="0" algn="ctr">
              <a:lnSpc>
                <a:spcPct val="150000"/>
              </a:lnSpc>
              <a:buSzTx/>
              <a:buNone/>
              <a:defRPr sz="3600" b="1">
                <a:latin typeface="+mj-lt"/>
                <a:ea typeface="+mj-ea"/>
                <a:cs typeface="+mj-cs"/>
                <a:sym typeface="Helvetica"/>
              </a:defRPr>
            </a:lvl1pPr>
          </a:lstStyle>
          <a:p>
            <a:endParaRPr lang="en-IN" i="1" dirty="0">
              <a:solidFill>
                <a:srgbClr val="FFFF00"/>
              </a:solidFill>
            </a:endParaRPr>
          </a:p>
          <a:p>
            <a:r>
              <a:rPr lang="en-IN" i="1" dirty="0">
                <a:solidFill>
                  <a:srgbClr val="FFFF00"/>
                </a:solidFill>
              </a:rPr>
              <a:t>The Holy Spirit is not just the author of the bible, but also the teacher.</a:t>
            </a:r>
            <a:endParaRPr lang="en-IN" dirty="0">
              <a:solidFill>
                <a:srgbClr val="FFFF00"/>
              </a:solidFill>
            </a:endParaRPr>
          </a:p>
        </p:txBody>
      </p:sp>
      <p:pic>
        <p:nvPicPr>
          <p:cNvPr id="131" name="image2.png" descr="image2.png"/>
          <p:cNvPicPr>
            <a:picLocks noChangeAspect="1"/>
          </p:cNvPicPr>
          <p:nvPr/>
        </p:nvPicPr>
        <p:blipFill>
          <a:blip r:embed="rId2">
            <a:extLst/>
          </a:blip>
          <a:stretch>
            <a:fillRect/>
          </a:stretch>
        </p:blipFill>
        <p:spPr>
          <a:xfrm>
            <a:off x="11221273" y="9154190"/>
            <a:ext cx="1552958" cy="518431"/>
          </a:xfrm>
          <a:prstGeom prst="rect">
            <a:avLst/>
          </a:prstGeom>
          <a:ln w="12700">
            <a:miter lim="400000"/>
          </a:ln>
        </p:spPr>
      </p:pic>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Content Placeholder 2"/>
          <p:cNvSpPr txBox="1">
            <a:spLocks noGrp="1"/>
          </p:cNvSpPr>
          <p:nvPr>
            <p:ph type="body" idx="1"/>
          </p:nvPr>
        </p:nvSpPr>
        <p:spPr>
          <a:xfrm>
            <a:off x="129246" y="618630"/>
            <a:ext cx="12470185" cy="6436929"/>
          </a:xfrm>
          <a:prstGeom prst="rect">
            <a:avLst/>
          </a:prstGeom>
        </p:spPr>
        <p:txBody>
          <a:bodyPr/>
          <a:lstStyle>
            <a:lvl1pPr marL="0" indent="0" algn="ctr">
              <a:lnSpc>
                <a:spcPct val="150000"/>
              </a:lnSpc>
              <a:buSzTx/>
              <a:buNone/>
              <a:defRPr sz="3600" b="1">
                <a:latin typeface="+mj-lt"/>
                <a:ea typeface="+mj-ea"/>
                <a:cs typeface="+mj-cs"/>
                <a:sym typeface="Helvetica"/>
              </a:defRPr>
            </a:lvl1pPr>
          </a:lstStyle>
          <a:p>
            <a:r>
              <a:rPr lang="en-IN" dirty="0"/>
              <a:t>"But the Helper, the Holy Spirit, whom the Father will send in My name, He will teach you all things, and bring to your remembrance all that I said to you. </a:t>
            </a:r>
          </a:p>
          <a:p>
            <a:endParaRPr lang="en-IN" dirty="0"/>
          </a:p>
          <a:p>
            <a:r>
              <a:rPr lang="en-IN" dirty="0"/>
              <a:t>John 14:26</a:t>
            </a:r>
          </a:p>
        </p:txBody>
      </p:sp>
      <p:pic>
        <p:nvPicPr>
          <p:cNvPr id="134" name="image2.png" descr="image2.png"/>
          <p:cNvPicPr>
            <a:picLocks noChangeAspect="1"/>
          </p:cNvPicPr>
          <p:nvPr/>
        </p:nvPicPr>
        <p:blipFill>
          <a:blip r:embed="rId2">
            <a:extLst/>
          </a:blip>
          <a:stretch>
            <a:fillRect/>
          </a:stretch>
        </p:blipFill>
        <p:spPr>
          <a:xfrm>
            <a:off x="11221273" y="9154190"/>
            <a:ext cx="1552958" cy="518431"/>
          </a:xfrm>
          <a:prstGeom prst="rect">
            <a:avLst/>
          </a:prstGeom>
          <a:ln w="12700">
            <a:miter lim="400000"/>
          </a:ln>
        </p:spPr>
      </p:pic>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Content Placeholder 2"/>
          <p:cNvSpPr txBox="1">
            <a:spLocks noGrp="1"/>
          </p:cNvSpPr>
          <p:nvPr>
            <p:ph type="body" idx="1"/>
          </p:nvPr>
        </p:nvSpPr>
        <p:spPr>
          <a:xfrm>
            <a:off x="650237" y="421275"/>
            <a:ext cx="11704326" cy="6436929"/>
          </a:xfrm>
          <a:prstGeom prst="rect">
            <a:avLst/>
          </a:prstGeom>
        </p:spPr>
        <p:txBody>
          <a:bodyPr/>
          <a:lstStyle/>
          <a:p>
            <a:pPr marL="0" indent="0" algn="ctr">
              <a:lnSpc>
                <a:spcPct val="150000"/>
              </a:lnSpc>
              <a:buSzTx/>
              <a:buNone/>
              <a:defRPr sz="3600" b="1">
                <a:latin typeface="+mj-lt"/>
                <a:ea typeface="+mj-ea"/>
                <a:cs typeface="+mj-cs"/>
                <a:sym typeface="Helvetica"/>
              </a:defRPr>
            </a:pPr>
            <a:endParaRPr lang="en-IN" dirty="0"/>
          </a:p>
          <a:p>
            <a:pPr marL="0" indent="0" algn="ctr">
              <a:lnSpc>
                <a:spcPct val="150000"/>
              </a:lnSpc>
              <a:buSzTx/>
              <a:buNone/>
              <a:defRPr sz="3600" b="1">
                <a:latin typeface="+mj-lt"/>
                <a:ea typeface="+mj-ea"/>
                <a:cs typeface="+mj-cs"/>
                <a:sym typeface="Helvetica"/>
              </a:defRPr>
            </a:pPr>
            <a:endParaRPr lang="en-IN" dirty="0"/>
          </a:p>
          <a:p>
            <a:pPr marL="0" indent="0" algn="ctr">
              <a:lnSpc>
                <a:spcPct val="150000"/>
              </a:lnSpc>
              <a:buSzTx/>
              <a:buNone/>
              <a:defRPr sz="3600" b="1">
                <a:latin typeface="+mj-lt"/>
                <a:ea typeface="+mj-ea"/>
                <a:cs typeface="+mj-cs"/>
                <a:sym typeface="Helvetica"/>
              </a:defRPr>
            </a:pPr>
            <a:r>
              <a:rPr lang="en-IN" sz="4800" dirty="0"/>
              <a:t>My Heart</a:t>
            </a:r>
            <a:endParaRPr sz="4800" dirty="0"/>
          </a:p>
        </p:txBody>
      </p:sp>
      <p:pic>
        <p:nvPicPr>
          <p:cNvPr id="125" name="image2.png" descr="image2.png"/>
          <p:cNvPicPr>
            <a:picLocks noChangeAspect="1"/>
          </p:cNvPicPr>
          <p:nvPr/>
        </p:nvPicPr>
        <p:blipFill>
          <a:blip r:embed="rId2">
            <a:extLst/>
          </a:blip>
          <a:stretch>
            <a:fillRect/>
          </a:stretch>
        </p:blipFill>
        <p:spPr>
          <a:xfrm>
            <a:off x="11221273" y="9154190"/>
            <a:ext cx="1552958" cy="518431"/>
          </a:xfrm>
          <a:prstGeom prst="rect">
            <a:avLst/>
          </a:prstGeom>
          <a:ln w="12700">
            <a:miter lim="400000"/>
          </a:ln>
        </p:spPr>
      </p:pic>
    </p:spTree>
    <p:extLst>
      <p:ext uri="{BB962C8B-B14F-4D97-AF65-F5344CB8AC3E}">
        <p14:creationId xmlns:p14="http://schemas.microsoft.com/office/powerpoint/2010/main" val="1418640775"/>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Title 1"/>
          <p:cNvSpPr txBox="1">
            <a:spLocks noGrp="1"/>
          </p:cNvSpPr>
          <p:nvPr>
            <p:ph type="title"/>
          </p:nvPr>
        </p:nvSpPr>
        <p:spPr>
          <a:xfrm>
            <a:off x="650237" y="390595"/>
            <a:ext cx="11704326" cy="1625602"/>
          </a:xfrm>
          <a:prstGeom prst="rect">
            <a:avLst/>
          </a:prstGeom>
        </p:spPr>
        <p:txBody>
          <a:bodyPr/>
          <a:lstStyle/>
          <a:p>
            <a:endParaRPr/>
          </a:p>
        </p:txBody>
      </p:sp>
      <p:sp>
        <p:nvSpPr>
          <p:cNvPr id="137" name="Text Placeholder 2"/>
          <p:cNvSpPr txBox="1">
            <a:spLocks noGrp="1"/>
          </p:cNvSpPr>
          <p:nvPr>
            <p:ph type="body" idx="1"/>
          </p:nvPr>
        </p:nvSpPr>
        <p:spPr>
          <a:xfrm>
            <a:off x="650237" y="561338"/>
            <a:ext cx="11704326" cy="6436929"/>
          </a:xfrm>
          <a:prstGeom prst="rect">
            <a:avLst/>
          </a:prstGeom>
        </p:spPr>
        <p:txBody>
          <a:bodyPr>
            <a:normAutofit lnSpcReduction="10000"/>
          </a:bodyPr>
          <a:lstStyle>
            <a:lvl1pPr marL="0" indent="0" algn="ctr">
              <a:lnSpc>
                <a:spcPct val="150000"/>
              </a:lnSpc>
              <a:buSzTx/>
              <a:buNone/>
              <a:defRPr sz="3600" b="1">
                <a:latin typeface="+mj-lt"/>
                <a:ea typeface="+mj-ea"/>
                <a:cs typeface="+mj-cs"/>
                <a:sym typeface="Helvetica"/>
              </a:defRPr>
            </a:lvl1pPr>
          </a:lstStyle>
          <a:p>
            <a:r>
              <a:rPr lang="en-IN" dirty="0"/>
              <a:t>Whenever someone has </a:t>
            </a:r>
            <a:r>
              <a:rPr lang="en-IN" dirty="0">
                <a:solidFill>
                  <a:srgbClr val="FFFF00"/>
                </a:solidFill>
              </a:rPr>
              <a:t>a ready heart </a:t>
            </a:r>
            <a:r>
              <a:rPr lang="en-IN" dirty="0"/>
              <a:t>for this, the insights and understandings flow freely. But if </a:t>
            </a:r>
            <a:r>
              <a:rPr lang="en-IN" dirty="0">
                <a:solidFill>
                  <a:srgbClr val="FFFF00"/>
                </a:solidFill>
              </a:rPr>
              <a:t>there is no readiness, any trace of receptivity soon disappears. </a:t>
            </a:r>
            <a:r>
              <a:rPr lang="en-IN" dirty="0"/>
              <a:t>That’s why I tell stories: to create readiness, to nudge the people toward receptive insight. In their present state they can stare till doomsday and not see it, listen till they’re blue in the face and not get it.</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Title 1"/>
          <p:cNvSpPr txBox="1">
            <a:spLocks noGrp="1"/>
          </p:cNvSpPr>
          <p:nvPr>
            <p:ph type="title"/>
          </p:nvPr>
        </p:nvSpPr>
        <p:spPr>
          <a:xfrm>
            <a:off x="650237" y="390595"/>
            <a:ext cx="11704326" cy="1625602"/>
          </a:xfrm>
          <a:prstGeom prst="rect">
            <a:avLst/>
          </a:prstGeom>
        </p:spPr>
        <p:txBody>
          <a:bodyPr/>
          <a:lstStyle/>
          <a:p>
            <a:endParaRPr/>
          </a:p>
        </p:txBody>
      </p:sp>
      <p:sp>
        <p:nvSpPr>
          <p:cNvPr id="140" name="Text Placeholder 2"/>
          <p:cNvSpPr txBox="1">
            <a:spLocks noGrp="1"/>
          </p:cNvSpPr>
          <p:nvPr>
            <p:ph type="body" idx="1"/>
          </p:nvPr>
        </p:nvSpPr>
        <p:spPr>
          <a:xfrm>
            <a:off x="650237" y="589913"/>
            <a:ext cx="11704326" cy="6436929"/>
          </a:xfrm>
          <a:prstGeom prst="rect">
            <a:avLst/>
          </a:prstGeom>
        </p:spPr>
        <p:txBody>
          <a:bodyPr/>
          <a:lstStyle>
            <a:lvl1pPr marL="0" indent="0" algn="ctr">
              <a:lnSpc>
                <a:spcPct val="150000"/>
              </a:lnSpc>
              <a:buSzTx/>
              <a:buNone/>
              <a:defRPr sz="3600" b="1">
                <a:latin typeface="+mj-lt"/>
                <a:ea typeface="+mj-ea"/>
                <a:cs typeface="+mj-cs"/>
                <a:sym typeface="Helvetica"/>
              </a:defRPr>
            </a:lvl1pPr>
          </a:lstStyle>
          <a:p>
            <a:endParaRPr lang="en-IN" dirty="0"/>
          </a:p>
          <a:p>
            <a:endParaRPr lang="en-IN" dirty="0"/>
          </a:p>
          <a:p>
            <a:r>
              <a:rPr lang="en-IN" dirty="0"/>
              <a:t>Type 1: The Listener who does not understand</a:t>
            </a:r>
          </a:p>
          <a:p>
            <a:r>
              <a:rPr lang="en-IN" dirty="0"/>
              <a:t>(Seed falls on the pavement)</a:t>
            </a:r>
            <a:endParaRPr dirty="0"/>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Content Placeholder 2"/>
          <p:cNvSpPr txBox="1">
            <a:spLocks noGrp="1"/>
          </p:cNvSpPr>
          <p:nvPr>
            <p:ph type="body" idx="1"/>
          </p:nvPr>
        </p:nvSpPr>
        <p:spPr>
          <a:xfrm>
            <a:off x="230569" y="496861"/>
            <a:ext cx="12538258" cy="8759877"/>
          </a:xfrm>
          <a:prstGeom prst="rect">
            <a:avLst/>
          </a:prstGeom>
        </p:spPr>
        <p:txBody>
          <a:bodyPr/>
          <a:lstStyle>
            <a:lvl1pPr marL="0" indent="0" algn="ctr">
              <a:lnSpc>
                <a:spcPct val="150000"/>
              </a:lnSpc>
              <a:buSzTx/>
              <a:buNone/>
              <a:defRPr b="1"/>
            </a:lvl1pPr>
          </a:lstStyle>
          <a:p>
            <a:r>
              <a:rPr lang="en-IN" dirty="0"/>
              <a:t>When anyone hears news of the kingdom and doesn’t take it in, it just remains on the surface, and so the Evil One comes along and plucks it right out of that person’s heart. This is the seed the farmer scatters on the road.</a:t>
            </a:r>
          </a:p>
          <a:p>
            <a:r>
              <a:rPr lang="en-IN" dirty="0"/>
              <a:t>Vs. 19</a:t>
            </a:r>
          </a:p>
        </p:txBody>
      </p:sp>
      <p:pic>
        <p:nvPicPr>
          <p:cNvPr id="143" name="image2.png" descr="image2.png"/>
          <p:cNvPicPr>
            <a:picLocks noChangeAspect="1"/>
          </p:cNvPicPr>
          <p:nvPr/>
        </p:nvPicPr>
        <p:blipFill>
          <a:blip r:embed="rId2">
            <a:extLst/>
          </a:blip>
          <a:stretch>
            <a:fillRect/>
          </a:stretch>
        </p:blipFill>
        <p:spPr>
          <a:xfrm>
            <a:off x="11221273" y="9154190"/>
            <a:ext cx="1552958" cy="518431"/>
          </a:xfrm>
          <a:prstGeom prst="rect">
            <a:avLst/>
          </a:prstGeom>
          <a:ln w="12700">
            <a:miter lim="400000"/>
          </a:ln>
        </p:spPr>
      </p:pic>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Title 1"/>
          <p:cNvSpPr txBox="1">
            <a:spLocks noGrp="1"/>
          </p:cNvSpPr>
          <p:nvPr>
            <p:ph type="title"/>
          </p:nvPr>
        </p:nvSpPr>
        <p:spPr>
          <a:xfrm>
            <a:off x="650237" y="390595"/>
            <a:ext cx="11704326" cy="1625602"/>
          </a:xfrm>
          <a:prstGeom prst="rect">
            <a:avLst/>
          </a:prstGeom>
        </p:spPr>
        <p:txBody>
          <a:bodyPr/>
          <a:lstStyle/>
          <a:p>
            <a:endParaRPr/>
          </a:p>
        </p:txBody>
      </p:sp>
      <p:sp>
        <p:nvSpPr>
          <p:cNvPr id="140" name="Text Placeholder 2"/>
          <p:cNvSpPr txBox="1">
            <a:spLocks noGrp="1"/>
          </p:cNvSpPr>
          <p:nvPr>
            <p:ph type="body" idx="1"/>
          </p:nvPr>
        </p:nvSpPr>
        <p:spPr>
          <a:xfrm>
            <a:off x="650237" y="589913"/>
            <a:ext cx="11704326" cy="6436929"/>
          </a:xfrm>
          <a:prstGeom prst="rect">
            <a:avLst/>
          </a:prstGeom>
        </p:spPr>
        <p:txBody>
          <a:bodyPr/>
          <a:lstStyle>
            <a:lvl1pPr marL="0" indent="0" algn="ctr">
              <a:lnSpc>
                <a:spcPct val="150000"/>
              </a:lnSpc>
              <a:buSzTx/>
              <a:buNone/>
              <a:defRPr sz="3600" b="1">
                <a:latin typeface="+mj-lt"/>
                <a:ea typeface="+mj-ea"/>
                <a:cs typeface="+mj-cs"/>
                <a:sym typeface="Helvetica"/>
              </a:defRPr>
            </a:lvl1pPr>
          </a:lstStyle>
          <a:p>
            <a:endParaRPr lang="en-IN" dirty="0"/>
          </a:p>
          <a:p>
            <a:endParaRPr lang="en-IN" dirty="0"/>
          </a:p>
          <a:p>
            <a:r>
              <a:rPr lang="en-IN" dirty="0"/>
              <a:t>Type 2: The Emotional Listener</a:t>
            </a:r>
          </a:p>
          <a:p>
            <a:r>
              <a:rPr lang="en-IN" dirty="0"/>
              <a:t>(Seed falls on rocky ground)</a:t>
            </a:r>
            <a:endParaRPr dirty="0"/>
          </a:p>
        </p:txBody>
      </p:sp>
    </p:spTree>
    <p:extLst>
      <p:ext uri="{BB962C8B-B14F-4D97-AF65-F5344CB8AC3E}">
        <p14:creationId xmlns:p14="http://schemas.microsoft.com/office/powerpoint/2010/main" val="129583121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Content Placeholder 2"/>
          <p:cNvSpPr txBox="1">
            <a:spLocks noGrp="1"/>
          </p:cNvSpPr>
          <p:nvPr>
            <p:ph type="body" idx="1"/>
          </p:nvPr>
        </p:nvSpPr>
        <p:spPr>
          <a:xfrm>
            <a:off x="650237" y="927500"/>
            <a:ext cx="11704326" cy="6436931"/>
          </a:xfrm>
          <a:prstGeom prst="rect">
            <a:avLst/>
          </a:prstGeom>
        </p:spPr>
        <p:txBody>
          <a:bodyPr/>
          <a:lstStyle/>
          <a:p>
            <a:pPr marL="0" indent="0" algn="ctr" defTabSz="584200">
              <a:lnSpc>
                <a:spcPct val="150000"/>
              </a:lnSpc>
              <a:spcBef>
                <a:spcPts val="0"/>
              </a:spcBef>
              <a:buSzTx/>
              <a:buNone/>
              <a:defRPr sz="3400" b="1">
                <a:latin typeface="+mj-lt"/>
                <a:ea typeface="+mj-ea"/>
                <a:cs typeface="+mj-cs"/>
                <a:sym typeface="Helvetica"/>
              </a:defRPr>
            </a:pPr>
            <a:endParaRPr dirty="0"/>
          </a:p>
          <a:p>
            <a:pPr marL="0" indent="0" algn="ctr" defTabSz="584200">
              <a:lnSpc>
                <a:spcPct val="150000"/>
              </a:lnSpc>
              <a:spcBef>
                <a:spcPts val="0"/>
              </a:spcBef>
              <a:buSzTx/>
              <a:buNone/>
              <a:defRPr sz="3400" b="1">
                <a:latin typeface="+mj-lt"/>
                <a:ea typeface="+mj-ea"/>
                <a:cs typeface="+mj-cs"/>
                <a:sym typeface="Helvetica"/>
              </a:defRPr>
            </a:pPr>
            <a:endParaRPr dirty="0"/>
          </a:p>
          <a:p>
            <a:pPr marL="514350" indent="-514350" algn="ctr" defTabSz="584200">
              <a:lnSpc>
                <a:spcPct val="150000"/>
              </a:lnSpc>
              <a:spcBef>
                <a:spcPts val="0"/>
              </a:spcBef>
              <a:buSzTx/>
              <a:buFont typeface="+mj-lt"/>
              <a:buAutoNum type="arabicPeriod"/>
              <a:defRPr sz="3600" b="1">
                <a:latin typeface="+mj-lt"/>
                <a:ea typeface="+mj-ea"/>
                <a:cs typeface="+mj-cs"/>
                <a:sym typeface="Helvetica"/>
              </a:defRPr>
            </a:pPr>
            <a:r>
              <a:rPr lang="en-IN" sz="3400" dirty="0"/>
              <a:t>Pavement</a:t>
            </a:r>
          </a:p>
        </p:txBody>
      </p:sp>
      <p:pic>
        <p:nvPicPr>
          <p:cNvPr id="106" name="image2.png" descr="image2.png"/>
          <p:cNvPicPr>
            <a:picLocks noChangeAspect="1"/>
          </p:cNvPicPr>
          <p:nvPr/>
        </p:nvPicPr>
        <p:blipFill>
          <a:blip r:embed="rId2">
            <a:extLst/>
          </a:blip>
          <a:stretch>
            <a:fillRect/>
          </a:stretch>
        </p:blipFill>
        <p:spPr>
          <a:xfrm>
            <a:off x="11221273" y="9154190"/>
            <a:ext cx="1552958" cy="518431"/>
          </a:xfrm>
          <a:prstGeom prst="rect">
            <a:avLst/>
          </a:prstGeom>
          <a:ln w="12700">
            <a:miter lim="400000"/>
          </a:ln>
        </p:spPr>
      </p:pic>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Content Placeholder 2"/>
          <p:cNvSpPr txBox="1">
            <a:spLocks noGrp="1"/>
          </p:cNvSpPr>
          <p:nvPr>
            <p:ph type="body" idx="1"/>
          </p:nvPr>
        </p:nvSpPr>
        <p:spPr>
          <a:xfrm>
            <a:off x="230569" y="496861"/>
            <a:ext cx="12538258" cy="8759877"/>
          </a:xfrm>
          <a:prstGeom prst="rect">
            <a:avLst/>
          </a:prstGeom>
        </p:spPr>
        <p:txBody>
          <a:bodyPr/>
          <a:lstStyle>
            <a:lvl1pPr marL="0" indent="0" algn="ctr">
              <a:lnSpc>
                <a:spcPct val="150000"/>
              </a:lnSpc>
              <a:buSzTx/>
              <a:buNone/>
              <a:defRPr b="1"/>
            </a:lvl1pPr>
          </a:lstStyle>
          <a:p>
            <a:r>
              <a:rPr lang="en-IN" baseline="30000" dirty="0"/>
              <a:t>20 </a:t>
            </a:r>
            <a:r>
              <a:rPr lang="en-IN" dirty="0"/>
              <a:t>The seed falling on rocky ground refers to someone who hears the word and at once receives it with joy. </a:t>
            </a:r>
            <a:r>
              <a:rPr lang="en-IN" baseline="30000" dirty="0"/>
              <a:t>21 </a:t>
            </a:r>
            <a:r>
              <a:rPr lang="en-IN" dirty="0"/>
              <a:t>But since they have no root, they last only a short time. When trouble or persecution comes because of the word, they quickly fall away.</a:t>
            </a:r>
          </a:p>
        </p:txBody>
      </p:sp>
      <p:pic>
        <p:nvPicPr>
          <p:cNvPr id="143" name="image2.png" descr="image2.png"/>
          <p:cNvPicPr>
            <a:picLocks noChangeAspect="1"/>
          </p:cNvPicPr>
          <p:nvPr/>
        </p:nvPicPr>
        <p:blipFill>
          <a:blip r:embed="rId2">
            <a:extLst/>
          </a:blip>
          <a:stretch>
            <a:fillRect/>
          </a:stretch>
        </p:blipFill>
        <p:spPr>
          <a:xfrm>
            <a:off x="11221273" y="9154190"/>
            <a:ext cx="1552958" cy="518431"/>
          </a:xfrm>
          <a:prstGeom prst="rect">
            <a:avLst/>
          </a:prstGeom>
          <a:ln w="12700">
            <a:miter lim="400000"/>
          </a:ln>
        </p:spPr>
      </p:pic>
    </p:spTree>
    <p:extLst>
      <p:ext uri="{BB962C8B-B14F-4D97-AF65-F5344CB8AC3E}">
        <p14:creationId xmlns:p14="http://schemas.microsoft.com/office/powerpoint/2010/main" val="713476494"/>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Title 1"/>
          <p:cNvSpPr txBox="1">
            <a:spLocks noGrp="1"/>
          </p:cNvSpPr>
          <p:nvPr>
            <p:ph type="title"/>
          </p:nvPr>
        </p:nvSpPr>
        <p:spPr>
          <a:xfrm>
            <a:off x="650237" y="390595"/>
            <a:ext cx="11704326" cy="1625602"/>
          </a:xfrm>
          <a:prstGeom prst="rect">
            <a:avLst/>
          </a:prstGeom>
        </p:spPr>
        <p:txBody>
          <a:bodyPr/>
          <a:lstStyle/>
          <a:p>
            <a:endParaRPr/>
          </a:p>
        </p:txBody>
      </p:sp>
      <p:sp>
        <p:nvSpPr>
          <p:cNvPr id="140" name="Text Placeholder 2"/>
          <p:cNvSpPr txBox="1">
            <a:spLocks noGrp="1"/>
          </p:cNvSpPr>
          <p:nvPr>
            <p:ph type="body" idx="1"/>
          </p:nvPr>
        </p:nvSpPr>
        <p:spPr>
          <a:xfrm>
            <a:off x="650237" y="589913"/>
            <a:ext cx="11704326" cy="6436929"/>
          </a:xfrm>
          <a:prstGeom prst="rect">
            <a:avLst/>
          </a:prstGeom>
        </p:spPr>
        <p:txBody>
          <a:bodyPr/>
          <a:lstStyle>
            <a:lvl1pPr marL="0" indent="0" algn="ctr">
              <a:lnSpc>
                <a:spcPct val="150000"/>
              </a:lnSpc>
              <a:buSzTx/>
              <a:buNone/>
              <a:defRPr sz="3600" b="1">
                <a:latin typeface="+mj-lt"/>
                <a:ea typeface="+mj-ea"/>
                <a:cs typeface="+mj-cs"/>
                <a:sym typeface="Helvetica"/>
              </a:defRPr>
            </a:lvl1pPr>
          </a:lstStyle>
          <a:p>
            <a:endParaRPr lang="en-IN" dirty="0"/>
          </a:p>
          <a:p>
            <a:endParaRPr lang="en-IN" dirty="0"/>
          </a:p>
          <a:p>
            <a:r>
              <a:rPr lang="en-IN" dirty="0"/>
              <a:t>Type 2: The Self Centred Listener</a:t>
            </a:r>
          </a:p>
          <a:p>
            <a:r>
              <a:rPr lang="en-IN" dirty="0"/>
              <a:t>(Seed falls on thorns)</a:t>
            </a:r>
            <a:endParaRPr dirty="0"/>
          </a:p>
        </p:txBody>
      </p:sp>
    </p:spTree>
    <p:extLst>
      <p:ext uri="{BB962C8B-B14F-4D97-AF65-F5344CB8AC3E}">
        <p14:creationId xmlns:p14="http://schemas.microsoft.com/office/powerpoint/2010/main" val="213557963"/>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Content Placeholder 2"/>
          <p:cNvSpPr txBox="1">
            <a:spLocks noGrp="1"/>
          </p:cNvSpPr>
          <p:nvPr>
            <p:ph type="body" idx="1"/>
          </p:nvPr>
        </p:nvSpPr>
        <p:spPr>
          <a:xfrm>
            <a:off x="230569" y="496861"/>
            <a:ext cx="12538258" cy="8759877"/>
          </a:xfrm>
          <a:prstGeom prst="rect">
            <a:avLst/>
          </a:prstGeom>
        </p:spPr>
        <p:txBody>
          <a:bodyPr/>
          <a:lstStyle>
            <a:lvl1pPr marL="0" indent="0" algn="ctr">
              <a:lnSpc>
                <a:spcPct val="150000"/>
              </a:lnSpc>
              <a:buSzTx/>
              <a:buNone/>
              <a:defRPr b="1"/>
            </a:lvl1pPr>
          </a:lstStyle>
          <a:p>
            <a:r>
              <a:rPr lang="en-IN" dirty="0"/>
              <a:t>The seed falling among the thorns refers to someone who hears the word, but the worries of this life and the deceitfulness of wealth choke the word, making it unfruitful.</a:t>
            </a:r>
          </a:p>
          <a:p>
            <a:r>
              <a:rPr lang="en-IN" i="1" dirty="0"/>
              <a:t>Vs 22.</a:t>
            </a:r>
            <a:endParaRPr lang="en-IN" dirty="0"/>
          </a:p>
        </p:txBody>
      </p:sp>
      <p:pic>
        <p:nvPicPr>
          <p:cNvPr id="143" name="image2.png" descr="image2.png"/>
          <p:cNvPicPr>
            <a:picLocks noChangeAspect="1"/>
          </p:cNvPicPr>
          <p:nvPr/>
        </p:nvPicPr>
        <p:blipFill>
          <a:blip r:embed="rId2">
            <a:extLst/>
          </a:blip>
          <a:stretch>
            <a:fillRect/>
          </a:stretch>
        </p:blipFill>
        <p:spPr>
          <a:xfrm>
            <a:off x="11221273" y="9154190"/>
            <a:ext cx="1552958" cy="518431"/>
          </a:xfrm>
          <a:prstGeom prst="rect">
            <a:avLst/>
          </a:prstGeom>
          <a:ln w="12700">
            <a:miter lim="400000"/>
          </a:ln>
        </p:spPr>
      </p:pic>
    </p:spTree>
    <p:extLst>
      <p:ext uri="{BB962C8B-B14F-4D97-AF65-F5344CB8AC3E}">
        <p14:creationId xmlns:p14="http://schemas.microsoft.com/office/powerpoint/2010/main" val="1848396743"/>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Content Placeholder 2"/>
          <p:cNvSpPr txBox="1">
            <a:spLocks noGrp="1"/>
          </p:cNvSpPr>
          <p:nvPr>
            <p:ph type="body" idx="1"/>
          </p:nvPr>
        </p:nvSpPr>
        <p:spPr>
          <a:xfrm>
            <a:off x="230570" y="645522"/>
            <a:ext cx="12540958" cy="8759877"/>
          </a:xfrm>
          <a:prstGeom prst="rect">
            <a:avLst/>
          </a:prstGeom>
        </p:spPr>
        <p:txBody>
          <a:bodyPr/>
          <a:lstStyle/>
          <a:p>
            <a:pPr marL="0" lvl="0" indent="0" algn="ctr">
              <a:buNone/>
            </a:pPr>
            <a:endParaRPr lang="en-IN" b="1" i="1" dirty="0"/>
          </a:p>
          <a:p>
            <a:pPr marL="0" lvl="0" indent="0" algn="ctr">
              <a:buNone/>
            </a:pPr>
            <a:r>
              <a:rPr lang="en-IN" b="1" i="1" dirty="0"/>
              <a:t>If a sermon leaves us wanting for other “good” things more than Jesus himself, we’re self-centred.</a:t>
            </a:r>
          </a:p>
        </p:txBody>
      </p:sp>
      <p:pic>
        <p:nvPicPr>
          <p:cNvPr id="146" name="image2.png" descr="image2.png"/>
          <p:cNvPicPr>
            <a:picLocks noChangeAspect="1"/>
          </p:cNvPicPr>
          <p:nvPr/>
        </p:nvPicPr>
        <p:blipFill>
          <a:blip r:embed="rId2">
            <a:extLst/>
          </a:blip>
          <a:stretch>
            <a:fillRect/>
          </a:stretch>
        </p:blipFill>
        <p:spPr>
          <a:xfrm>
            <a:off x="11221273" y="9154190"/>
            <a:ext cx="1552958" cy="518431"/>
          </a:xfrm>
          <a:prstGeom prst="rect">
            <a:avLst/>
          </a:prstGeom>
          <a:ln w="12700">
            <a:miter lim="400000"/>
          </a:ln>
        </p:spPr>
      </p:pic>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Content Placeholder 2"/>
          <p:cNvSpPr txBox="1">
            <a:spLocks noGrp="1"/>
          </p:cNvSpPr>
          <p:nvPr>
            <p:ph type="body" idx="1"/>
          </p:nvPr>
        </p:nvSpPr>
        <p:spPr>
          <a:xfrm>
            <a:off x="233271" y="645522"/>
            <a:ext cx="12538258" cy="8759877"/>
          </a:xfrm>
          <a:prstGeom prst="rect">
            <a:avLst/>
          </a:prstGeom>
        </p:spPr>
        <p:txBody>
          <a:bodyPr/>
          <a:lstStyle/>
          <a:p>
            <a:pPr marL="0" indent="0" algn="ctr">
              <a:buSzTx/>
              <a:buNone/>
              <a:defRPr b="1">
                <a:latin typeface="+mj-lt"/>
                <a:ea typeface="+mj-ea"/>
                <a:cs typeface="+mj-cs"/>
                <a:sym typeface="Helvetica"/>
              </a:defRPr>
            </a:pPr>
            <a:endParaRPr lang="en-IN" dirty="0"/>
          </a:p>
          <a:p>
            <a:pPr marL="0" indent="0" algn="ctr">
              <a:buSzTx/>
              <a:buNone/>
              <a:defRPr b="1">
                <a:latin typeface="+mj-lt"/>
                <a:ea typeface="+mj-ea"/>
                <a:cs typeface="+mj-cs"/>
                <a:sym typeface="Helvetica"/>
              </a:defRPr>
            </a:pPr>
            <a:endParaRPr lang="en-IN" dirty="0"/>
          </a:p>
          <a:p>
            <a:pPr marL="0" indent="0" algn="ctr">
              <a:buSzTx/>
              <a:buNone/>
              <a:defRPr b="1">
                <a:latin typeface="+mj-lt"/>
                <a:ea typeface="+mj-ea"/>
                <a:cs typeface="+mj-cs"/>
                <a:sym typeface="Helvetica"/>
              </a:defRPr>
            </a:pPr>
            <a:endParaRPr lang="en-IN" dirty="0"/>
          </a:p>
          <a:p>
            <a:pPr marL="0" indent="0" algn="ctr">
              <a:buSzTx/>
              <a:buNone/>
              <a:defRPr b="1">
                <a:latin typeface="+mj-lt"/>
                <a:ea typeface="+mj-ea"/>
                <a:cs typeface="+mj-cs"/>
                <a:sym typeface="Helvetica"/>
              </a:defRPr>
            </a:pPr>
            <a:r>
              <a:rPr lang="en-IN" sz="6600" dirty="0"/>
              <a:t>The Truth</a:t>
            </a:r>
            <a:endParaRPr sz="6600" dirty="0"/>
          </a:p>
        </p:txBody>
      </p:sp>
      <p:pic>
        <p:nvPicPr>
          <p:cNvPr id="149" name="image2.png" descr="image2.png"/>
          <p:cNvPicPr>
            <a:picLocks noChangeAspect="1"/>
          </p:cNvPicPr>
          <p:nvPr/>
        </p:nvPicPr>
        <p:blipFill>
          <a:blip r:embed="rId2">
            <a:extLst/>
          </a:blip>
          <a:stretch>
            <a:fillRect/>
          </a:stretch>
        </p:blipFill>
        <p:spPr>
          <a:xfrm>
            <a:off x="11221273" y="9154190"/>
            <a:ext cx="1552958" cy="518431"/>
          </a:xfrm>
          <a:prstGeom prst="rect">
            <a:avLst/>
          </a:prstGeom>
          <a:ln w="12700">
            <a:miter lim="400000"/>
          </a:ln>
        </p:spPr>
      </p:pic>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Title 1"/>
          <p:cNvSpPr txBox="1">
            <a:spLocks noGrp="1"/>
          </p:cNvSpPr>
          <p:nvPr>
            <p:ph type="title"/>
          </p:nvPr>
        </p:nvSpPr>
        <p:spPr>
          <a:xfrm>
            <a:off x="650237" y="390595"/>
            <a:ext cx="11704326" cy="1625602"/>
          </a:xfrm>
          <a:prstGeom prst="rect">
            <a:avLst/>
          </a:prstGeom>
        </p:spPr>
        <p:txBody>
          <a:bodyPr/>
          <a:lstStyle/>
          <a:p>
            <a:endParaRPr/>
          </a:p>
        </p:txBody>
      </p:sp>
      <p:sp>
        <p:nvSpPr>
          <p:cNvPr id="152" name="Text Placeholder 2"/>
          <p:cNvSpPr txBox="1">
            <a:spLocks noGrp="1"/>
          </p:cNvSpPr>
          <p:nvPr>
            <p:ph type="body" idx="1"/>
          </p:nvPr>
        </p:nvSpPr>
        <p:spPr>
          <a:xfrm>
            <a:off x="650237" y="661349"/>
            <a:ext cx="11704326" cy="8111176"/>
          </a:xfrm>
          <a:prstGeom prst="rect">
            <a:avLst/>
          </a:prstGeom>
        </p:spPr>
        <p:txBody>
          <a:bodyPr>
            <a:normAutofit lnSpcReduction="10000"/>
          </a:bodyPr>
          <a:lstStyle/>
          <a:p>
            <a:pPr marL="0" indent="0" algn="ctr">
              <a:lnSpc>
                <a:spcPct val="150000"/>
              </a:lnSpc>
              <a:buNone/>
            </a:pPr>
            <a:r>
              <a:rPr lang="en-IN" sz="3600" b="1" dirty="0"/>
              <a:t>Your ears are open but you don’t hear a thing.</a:t>
            </a:r>
            <a:br>
              <a:rPr lang="en-IN" sz="3600" b="1" dirty="0"/>
            </a:br>
            <a:r>
              <a:rPr lang="en-IN" sz="3600" b="1" dirty="0"/>
              <a:t>    Your eyes are awake but you don’t see a thing.</a:t>
            </a:r>
            <a:br>
              <a:rPr lang="en-IN" sz="3600" b="1" dirty="0"/>
            </a:br>
            <a:r>
              <a:rPr lang="en-IN" sz="3600" b="1" dirty="0"/>
              <a:t>The people are blockheads!</a:t>
            </a:r>
            <a:br>
              <a:rPr lang="en-IN" sz="3600" b="1" dirty="0"/>
            </a:br>
            <a:r>
              <a:rPr lang="en-IN" sz="3600" b="1" dirty="0"/>
              <a:t>They stick their fingers in their ears</a:t>
            </a:r>
            <a:br>
              <a:rPr lang="en-IN" sz="3600" b="1" dirty="0"/>
            </a:br>
            <a:r>
              <a:rPr lang="en-IN" sz="3600" b="1" dirty="0"/>
              <a:t>    so they won’t have to listen;</a:t>
            </a:r>
            <a:br>
              <a:rPr lang="en-IN" sz="3600" b="1" dirty="0"/>
            </a:br>
            <a:r>
              <a:rPr lang="en-IN" sz="3600" b="1" dirty="0"/>
              <a:t>They screw their eyes shut</a:t>
            </a:r>
            <a:br>
              <a:rPr lang="en-IN" sz="3600" b="1" dirty="0"/>
            </a:br>
            <a:r>
              <a:rPr lang="en-IN" sz="3600" b="1" dirty="0"/>
              <a:t>    so they won’t have to look,</a:t>
            </a:r>
            <a:br>
              <a:rPr lang="en-IN" sz="3600" b="1" dirty="0"/>
            </a:br>
            <a:r>
              <a:rPr lang="en-IN" sz="3600" b="1" dirty="0"/>
              <a:t>    so they won’t have to deal with me face-to-face</a:t>
            </a:r>
            <a:br>
              <a:rPr lang="en-IN" sz="3600" b="1" dirty="0"/>
            </a:br>
            <a:r>
              <a:rPr lang="en-IN" sz="3600" b="1" dirty="0"/>
              <a:t>    and let me heal them.</a:t>
            </a:r>
          </a:p>
          <a:p>
            <a:pPr marL="0" indent="0" algn="ctr">
              <a:lnSpc>
                <a:spcPct val="150000"/>
              </a:lnSpc>
              <a:buNone/>
            </a:pPr>
            <a:r>
              <a:rPr lang="en-IN" sz="3600" b="1" i="1" dirty="0">
                <a:solidFill>
                  <a:srgbClr val="FFFF00"/>
                </a:solidFill>
              </a:rPr>
              <a:t>Matthew 13 (Quoted from Isaiah 6)</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Title 1"/>
          <p:cNvSpPr txBox="1">
            <a:spLocks noGrp="1"/>
          </p:cNvSpPr>
          <p:nvPr>
            <p:ph type="title"/>
          </p:nvPr>
        </p:nvSpPr>
        <p:spPr>
          <a:xfrm>
            <a:off x="650237" y="390595"/>
            <a:ext cx="11704326" cy="1625602"/>
          </a:xfrm>
          <a:prstGeom prst="rect">
            <a:avLst/>
          </a:prstGeom>
        </p:spPr>
        <p:txBody>
          <a:bodyPr/>
          <a:lstStyle/>
          <a:p>
            <a:endParaRPr/>
          </a:p>
        </p:txBody>
      </p:sp>
      <p:sp>
        <p:nvSpPr>
          <p:cNvPr id="155" name="Text Placeholder 2"/>
          <p:cNvSpPr txBox="1">
            <a:spLocks noGrp="1"/>
          </p:cNvSpPr>
          <p:nvPr>
            <p:ph type="body" idx="1"/>
          </p:nvPr>
        </p:nvSpPr>
        <p:spPr>
          <a:xfrm>
            <a:off x="650237" y="1318575"/>
            <a:ext cx="11704326" cy="7168200"/>
          </a:xfrm>
          <a:prstGeom prst="rect">
            <a:avLst/>
          </a:prstGeom>
        </p:spPr>
        <p:txBody>
          <a:bodyPr>
            <a:normAutofit/>
          </a:bodyPr>
          <a:lstStyle/>
          <a:p>
            <a:pPr marL="0" indent="0" algn="ctr">
              <a:lnSpc>
                <a:spcPct val="150000"/>
              </a:lnSpc>
              <a:buNone/>
            </a:pPr>
            <a:r>
              <a:rPr lang="en-IN" sz="3600" b="1" baseline="30000" dirty="0"/>
              <a:t>5 </a:t>
            </a:r>
            <a:r>
              <a:rPr lang="en-IN" sz="3600" b="1" dirty="0"/>
              <a:t>“Woe to me!” I cried. “I am ruined! For I am a man of unclean lips, and I live among a people of unclean lips, and my eyes have seen the </a:t>
            </a:r>
            <a:r>
              <a:rPr lang="en-IN" sz="3600" b="1" dirty="0" err="1"/>
              <a:t>King,the</a:t>
            </a:r>
            <a:r>
              <a:rPr lang="en-IN" sz="3600" b="1" dirty="0"/>
              <a:t> </a:t>
            </a:r>
            <a:r>
              <a:rPr lang="en-IN" sz="3600" b="1" cap="small" dirty="0"/>
              <a:t>Lord</a:t>
            </a:r>
            <a:r>
              <a:rPr lang="en-IN" sz="3600" b="1" dirty="0"/>
              <a:t> Almighty.”</a:t>
            </a:r>
          </a:p>
          <a:p>
            <a:pPr marL="0" indent="0" algn="ctr">
              <a:lnSpc>
                <a:spcPct val="150000"/>
              </a:lnSpc>
              <a:buNone/>
            </a:pPr>
            <a:r>
              <a:rPr lang="en-IN" sz="3600" b="1" baseline="30000" dirty="0"/>
              <a:t>6 </a:t>
            </a:r>
            <a:r>
              <a:rPr lang="en-IN" sz="3600" b="1" dirty="0"/>
              <a:t>Then one of the seraphim flew to me with a live coal in his hand, which he had taken with tongs from the altar. </a:t>
            </a:r>
            <a:r>
              <a:rPr lang="en-IN" sz="3600" b="1" baseline="30000" dirty="0"/>
              <a:t>7 </a:t>
            </a:r>
            <a:r>
              <a:rPr lang="en-IN" sz="3600" b="1" dirty="0"/>
              <a:t>With it he touched my mouth and said, “See, this has touched your lips; your guilt is taken away and your sin atoned for.”</a:t>
            </a:r>
          </a:p>
          <a:p>
            <a:pPr marL="0" indent="0" algn="ctr">
              <a:lnSpc>
                <a:spcPct val="150000"/>
              </a:lnSpc>
              <a:buNone/>
            </a:pPr>
            <a:r>
              <a:rPr lang="en-IN" sz="3600" b="1" i="1" dirty="0">
                <a:solidFill>
                  <a:srgbClr val="FFFF00"/>
                </a:solidFill>
              </a:rPr>
              <a:t>Isaiah 6</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Title 1"/>
          <p:cNvSpPr txBox="1">
            <a:spLocks noGrp="1"/>
          </p:cNvSpPr>
          <p:nvPr>
            <p:ph type="title"/>
          </p:nvPr>
        </p:nvSpPr>
        <p:spPr>
          <a:xfrm>
            <a:off x="650237" y="390595"/>
            <a:ext cx="11704326" cy="1625602"/>
          </a:xfrm>
          <a:prstGeom prst="rect">
            <a:avLst/>
          </a:prstGeom>
        </p:spPr>
        <p:txBody>
          <a:bodyPr/>
          <a:lstStyle/>
          <a:p>
            <a:endParaRPr/>
          </a:p>
        </p:txBody>
      </p:sp>
      <p:sp>
        <p:nvSpPr>
          <p:cNvPr id="158" name="Text Placeholder 2"/>
          <p:cNvSpPr txBox="1">
            <a:spLocks noGrp="1"/>
          </p:cNvSpPr>
          <p:nvPr>
            <p:ph type="body" idx="1"/>
          </p:nvPr>
        </p:nvSpPr>
        <p:spPr>
          <a:xfrm>
            <a:off x="650237" y="1203396"/>
            <a:ext cx="11704326" cy="6436929"/>
          </a:xfrm>
          <a:prstGeom prst="rect">
            <a:avLst/>
          </a:prstGeom>
        </p:spPr>
        <p:txBody>
          <a:bodyPr/>
          <a:lstStyle>
            <a:lvl1pPr marL="0" indent="0" algn="ctr">
              <a:lnSpc>
                <a:spcPct val="150000"/>
              </a:lnSpc>
              <a:buSzTx/>
              <a:buNone/>
              <a:defRPr sz="3600" b="1">
                <a:latin typeface="+mj-lt"/>
                <a:ea typeface="+mj-ea"/>
                <a:cs typeface="+mj-cs"/>
                <a:sym typeface="Helvetica"/>
              </a:defRPr>
            </a:lvl1pPr>
          </a:lstStyle>
          <a:p>
            <a:r>
              <a:rPr lang="en-IN" baseline="30000" dirty="0"/>
              <a:t>16-17 </a:t>
            </a:r>
            <a:r>
              <a:rPr lang="en-IN" dirty="0"/>
              <a:t>“But you have God-blessed eyes—eyes that see! And God-blessed ears—ears that hear! A lot of people, prophets and humble believers among them, would have given anything to see what you are seeing, to hear what you are hearing, but never had the chance.</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Title 1"/>
          <p:cNvSpPr txBox="1">
            <a:spLocks noGrp="1"/>
          </p:cNvSpPr>
          <p:nvPr>
            <p:ph type="title"/>
          </p:nvPr>
        </p:nvSpPr>
        <p:spPr>
          <a:xfrm>
            <a:off x="650237" y="390595"/>
            <a:ext cx="11704326" cy="1625602"/>
          </a:xfrm>
          <a:prstGeom prst="rect">
            <a:avLst/>
          </a:prstGeom>
        </p:spPr>
        <p:txBody>
          <a:bodyPr/>
          <a:lstStyle/>
          <a:p>
            <a:endParaRPr/>
          </a:p>
        </p:txBody>
      </p:sp>
      <p:sp>
        <p:nvSpPr>
          <p:cNvPr id="161" name="Text Placeholder 2"/>
          <p:cNvSpPr txBox="1">
            <a:spLocks noGrp="1"/>
          </p:cNvSpPr>
          <p:nvPr>
            <p:ph type="body" idx="1"/>
          </p:nvPr>
        </p:nvSpPr>
        <p:spPr>
          <a:xfrm>
            <a:off x="650237" y="1347151"/>
            <a:ext cx="11704326" cy="6436929"/>
          </a:xfrm>
          <a:prstGeom prst="rect">
            <a:avLst/>
          </a:prstGeom>
        </p:spPr>
        <p:txBody>
          <a:bodyPr/>
          <a:lstStyle/>
          <a:p>
            <a:pPr marL="0" indent="0" algn="ctr">
              <a:lnSpc>
                <a:spcPct val="150000"/>
              </a:lnSpc>
              <a:buSzTx/>
              <a:buNone/>
              <a:defRPr sz="3600" b="1">
                <a:latin typeface="+mj-lt"/>
                <a:ea typeface="+mj-ea"/>
                <a:cs typeface="+mj-cs"/>
                <a:sym typeface="Helvetica"/>
              </a:defRPr>
            </a:pPr>
            <a:r>
              <a:rPr lang="en-IN" sz="3600" b="1" dirty="0">
                <a:sym typeface="Helvetica"/>
              </a:rPr>
              <a:t>Jesus is the seed of truth that God the father scattered on all of mankind! </a:t>
            </a:r>
          </a:p>
          <a:p>
            <a:pPr marL="0" indent="0" algn="ctr">
              <a:lnSpc>
                <a:spcPct val="150000"/>
              </a:lnSpc>
              <a:buSzTx/>
              <a:buNone/>
              <a:defRPr sz="3600" b="1">
                <a:latin typeface="+mj-lt"/>
                <a:ea typeface="+mj-ea"/>
                <a:cs typeface="+mj-cs"/>
                <a:sym typeface="Helvetica"/>
              </a:defRPr>
            </a:pPr>
            <a:endParaRPr lang="en-IN" sz="3600" b="1" dirty="0">
              <a:sym typeface="Helvetica"/>
            </a:endParaRPr>
          </a:p>
          <a:p>
            <a:pPr marL="0" indent="0" algn="ctr">
              <a:lnSpc>
                <a:spcPct val="150000"/>
              </a:lnSpc>
              <a:buSzTx/>
              <a:buNone/>
              <a:defRPr sz="3600" b="1">
                <a:latin typeface="+mj-lt"/>
                <a:ea typeface="+mj-ea"/>
                <a:cs typeface="+mj-cs"/>
                <a:sym typeface="Helvetica"/>
              </a:defRPr>
            </a:pPr>
            <a:r>
              <a:rPr lang="en-IN" sz="3600" b="1" dirty="0">
                <a:sym typeface="Helvetica"/>
              </a:rPr>
              <a:t>This is extravagant grace!</a:t>
            </a:r>
            <a:endParaRPr dirty="0"/>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ontent Placeholder 2"/>
          <p:cNvSpPr txBox="1">
            <a:spLocks noGrp="1"/>
          </p:cNvSpPr>
          <p:nvPr>
            <p:ph type="body" idx="1"/>
          </p:nvPr>
        </p:nvSpPr>
        <p:spPr>
          <a:xfrm>
            <a:off x="233271" y="645522"/>
            <a:ext cx="12538258" cy="8759877"/>
          </a:xfrm>
          <a:prstGeom prst="rect">
            <a:avLst/>
          </a:prstGeom>
        </p:spPr>
        <p:txBody>
          <a:bodyPr/>
          <a:lstStyle/>
          <a:p>
            <a:pPr marL="0" lvl="0" indent="0" algn="ctr">
              <a:buNone/>
            </a:pPr>
            <a:endParaRPr lang="en-IN" b="1" dirty="0"/>
          </a:p>
          <a:p>
            <a:pPr marL="0" lvl="0" indent="0" algn="ctr">
              <a:buNone/>
            </a:pPr>
            <a:endParaRPr lang="en-IN" b="1" dirty="0"/>
          </a:p>
          <a:p>
            <a:pPr marL="0" lvl="0" indent="0" algn="ctr">
              <a:buNone/>
            </a:pPr>
            <a:r>
              <a:rPr lang="en-IN" b="1" dirty="0"/>
              <a:t>Knowing that many will reject him, God </a:t>
            </a:r>
            <a:r>
              <a:rPr lang="en-IN" b="1" i="1" dirty="0">
                <a:solidFill>
                  <a:srgbClr val="FFFF00"/>
                </a:solidFill>
              </a:rPr>
              <a:t>still</a:t>
            </a:r>
            <a:r>
              <a:rPr lang="en-IN" b="1" dirty="0"/>
              <a:t> sent Jesus to die for </a:t>
            </a:r>
            <a:r>
              <a:rPr lang="en-IN" b="1" i="1" dirty="0">
                <a:solidFill>
                  <a:srgbClr val="FFFF00"/>
                </a:solidFill>
              </a:rPr>
              <a:t>all</a:t>
            </a:r>
            <a:r>
              <a:rPr lang="en-IN" b="1" dirty="0"/>
              <a:t> of mankind! This is extravagant grace!</a:t>
            </a:r>
            <a:endParaRPr lang="en-IN" dirty="0"/>
          </a:p>
        </p:txBody>
      </p:sp>
      <p:pic>
        <p:nvPicPr>
          <p:cNvPr id="164" name="image2.png" descr="image2.png"/>
          <p:cNvPicPr>
            <a:picLocks noChangeAspect="1"/>
          </p:cNvPicPr>
          <p:nvPr/>
        </p:nvPicPr>
        <p:blipFill>
          <a:blip r:embed="rId2">
            <a:extLst/>
          </a:blip>
          <a:stretch>
            <a:fillRect/>
          </a:stretch>
        </p:blipFill>
        <p:spPr>
          <a:xfrm>
            <a:off x="11221273" y="9154190"/>
            <a:ext cx="1552958" cy="518431"/>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Content Placeholder 2"/>
          <p:cNvSpPr txBox="1">
            <a:spLocks noGrp="1"/>
          </p:cNvSpPr>
          <p:nvPr>
            <p:ph type="body" idx="1"/>
          </p:nvPr>
        </p:nvSpPr>
        <p:spPr>
          <a:xfrm>
            <a:off x="650237" y="927500"/>
            <a:ext cx="11704326" cy="6436931"/>
          </a:xfrm>
          <a:prstGeom prst="rect">
            <a:avLst/>
          </a:prstGeom>
        </p:spPr>
        <p:txBody>
          <a:bodyPr/>
          <a:lstStyle/>
          <a:p>
            <a:pPr marL="0" indent="0" algn="ctr" defTabSz="584200">
              <a:lnSpc>
                <a:spcPct val="150000"/>
              </a:lnSpc>
              <a:spcBef>
                <a:spcPts val="0"/>
              </a:spcBef>
              <a:buSzTx/>
              <a:buNone/>
              <a:defRPr sz="3400" b="1">
                <a:latin typeface="+mj-lt"/>
                <a:ea typeface="+mj-ea"/>
                <a:cs typeface="+mj-cs"/>
                <a:sym typeface="Helvetica"/>
              </a:defRPr>
            </a:pPr>
            <a:endParaRPr dirty="0"/>
          </a:p>
          <a:p>
            <a:pPr marL="0" indent="0" algn="ctr" defTabSz="584200">
              <a:lnSpc>
                <a:spcPct val="150000"/>
              </a:lnSpc>
              <a:spcBef>
                <a:spcPts val="0"/>
              </a:spcBef>
              <a:buSzTx/>
              <a:buNone/>
              <a:defRPr sz="3400" b="1">
                <a:latin typeface="+mj-lt"/>
                <a:ea typeface="+mj-ea"/>
                <a:cs typeface="+mj-cs"/>
                <a:sym typeface="Helvetica"/>
              </a:defRPr>
            </a:pPr>
            <a:endParaRPr dirty="0"/>
          </a:p>
          <a:p>
            <a:pPr marL="514350" indent="-514350" algn="ctr" defTabSz="584200">
              <a:lnSpc>
                <a:spcPct val="150000"/>
              </a:lnSpc>
              <a:spcBef>
                <a:spcPts val="0"/>
              </a:spcBef>
              <a:buSzTx/>
              <a:buFont typeface="+mj-lt"/>
              <a:buAutoNum type="arabicPeriod"/>
              <a:defRPr sz="3600" b="1">
                <a:latin typeface="+mj-lt"/>
                <a:ea typeface="+mj-ea"/>
                <a:cs typeface="+mj-cs"/>
                <a:sym typeface="Helvetica"/>
              </a:defRPr>
            </a:pPr>
            <a:r>
              <a:rPr lang="en-IN" sz="3400" dirty="0"/>
              <a:t>Pavement</a:t>
            </a:r>
          </a:p>
          <a:p>
            <a:pPr marL="514350" indent="-514350" algn="ctr" defTabSz="584200">
              <a:lnSpc>
                <a:spcPct val="150000"/>
              </a:lnSpc>
              <a:spcBef>
                <a:spcPts val="0"/>
              </a:spcBef>
              <a:buSzTx/>
              <a:buFont typeface="+mj-lt"/>
              <a:buAutoNum type="arabicPeriod"/>
              <a:defRPr sz="3600" b="1">
                <a:latin typeface="+mj-lt"/>
                <a:ea typeface="+mj-ea"/>
                <a:cs typeface="+mj-cs"/>
                <a:sym typeface="Helvetica"/>
              </a:defRPr>
            </a:pPr>
            <a:r>
              <a:rPr lang="en-IN" sz="3400" dirty="0"/>
              <a:t>Rocky places</a:t>
            </a:r>
          </a:p>
        </p:txBody>
      </p:sp>
      <p:pic>
        <p:nvPicPr>
          <p:cNvPr id="106" name="image2.png" descr="image2.png"/>
          <p:cNvPicPr>
            <a:picLocks noChangeAspect="1"/>
          </p:cNvPicPr>
          <p:nvPr/>
        </p:nvPicPr>
        <p:blipFill>
          <a:blip r:embed="rId2">
            <a:extLst/>
          </a:blip>
          <a:stretch>
            <a:fillRect/>
          </a:stretch>
        </p:blipFill>
        <p:spPr>
          <a:xfrm>
            <a:off x="11221273" y="9154190"/>
            <a:ext cx="1552958" cy="518431"/>
          </a:xfrm>
          <a:prstGeom prst="rect">
            <a:avLst/>
          </a:prstGeom>
          <a:ln w="12700">
            <a:miter lim="400000"/>
          </a:ln>
        </p:spPr>
      </p:pic>
    </p:spTree>
    <p:extLst>
      <p:ext uri="{BB962C8B-B14F-4D97-AF65-F5344CB8AC3E}">
        <p14:creationId xmlns:p14="http://schemas.microsoft.com/office/powerpoint/2010/main" val="1444151495"/>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Title 1"/>
          <p:cNvSpPr txBox="1">
            <a:spLocks noGrp="1"/>
          </p:cNvSpPr>
          <p:nvPr>
            <p:ph type="title"/>
          </p:nvPr>
        </p:nvSpPr>
        <p:spPr>
          <a:xfrm>
            <a:off x="650237" y="390595"/>
            <a:ext cx="11704326" cy="1625602"/>
          </a:xfrm>
          <a:prstGeom prst="rect">
            <a:avLst/>
          </a:prstGeom>
        </p:spPr>
        <p:txBody>
          <a:bodyPr/>
          <a:lstStyle/>
          <a:p>
            <a:endParaRPr/>
          </a:p>
        </p:txBody>
      </p:sp>
      <p:sp>
        <p:nvSpPr>
          <p:cNvPr id="209" name="Text Placeholder 2"/>
          <p:cNvSpPr txBox="1">
            <a:spLocks noGrp="1"/>
          </p:cNvSpPr>
          <p:nvPr>
            <p:ph type="body" idx="1"/>
          </p:nvPr>
        </p:nvSpPr>
        <p:spPr>
          <a:xfrm>
            <a:off x="650237" y="2275838"/>
            <a:ext cx="11704326" cy="6436929"/>
          </a:xfrm>
          <a:prstGeom prst="rect">
            <a:avLst/>
          </a:prstGeom>
        </p:spPr>
        <p:txBody>
          <a:bodyPr/>
          <a:lstStyle/>
          <a:p>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Content Placeholder 2"/>
          <p:cNvSpPr txBox="1">
            <a:spLocks noGrp="1"/>
          </p:cNvSpPr>
          <p:nvPr>
            <p:ph type="body" idx="1"/>
          </p:nvPr>
        </p:nvSpPr>
        <p:spPr>
          <a:xfrm>
            <a:off x="650237" y="927500"/>
            <a:ext cx="11704326" cy="6436931"/>
          </a:xfrm>
          <a:prstGeom prst="rect">
            <a:avLst/>
          </a:prstGeom>
        </p:spPr>
        <p:txBody>
          <a:bodyPr/>
          <a:lstStyle/>
          <a:p>
            <a:pPr marL="0" indent="0" algn="ctr" defTabSz="584200">
              <a:lnSpc>
                <a:spcPct val="150000"/>
              </a:lnSpc>
              <a:spcBef>
                <a:spcPts val="0"/>
              </a:spcBef>
              <a:buSzTx/>
              <a:buNone/>
              <a:defRPr sz="3400" b="1">
                <a:latin typeface="+mj-lt"/>
                <a:ea typeface="+mj-ea"/>
                <a:cs typeface="+mj-cs"/>
                <a:sym typeface="Helvetica"/>
              </a:defRPr>
            </a:pPr>
            <a:endParaRPr dirty="0"/>
          </a:p>
          <a:p>
            <a:pPr marL="0" indent="0" algn="ctr" defTabSz="584200">
              <a:lnSpc>
                <a:spcPct val="150000"/>
              </a:lnSpc>
              <a:spcBef>
                <a:spcPts val="0"/>
              </a:spcBef>
              <a:buSzTx/>
              <a:buNone/>
              <a:defRPr sz="3400" b="1">
                <a:latin typeface="+mj-lt"/>
                <a:ea typeface="+mj-ea"/>
                <a:cs typeface="+mj-cs"/>
                <a:sym typeface="Helvetica"/>
              </a:defRPr>
            </a:pPr>
            <a:endParaRPr dirty="0"/>
          </a:p>
          <a:p>
            <a:pPr marL="514350" indent="-514350" algn="ctr" defTabSz="584200">
              <a:lnSpc>
                <a:spcPct val="150000"/>
              </a:lnSpc>
              <a:spcBef>
                <a:spcPts val="0"/>
              </a:spcBef>
              <a:buSzTx/>
              <a:buFont typeface="+mj-lt"/>
              <a:buAutoNum type="arabicPeriod"/>
              <a:defRPr sz="3600" b="1">
                <a:latin typeface="+mj-lt"/>
                <a:ea typeface="+mj-ea"/>
                <a:cs typeface="+mj-cs"/>
                <a:sym typeface="Helvetica"/>
              </a:defRPr>
            </a:pPr>
            <a:r>
              <a:rPr lang="en-IN" sz="3400" dirty="0"/>
              <a:t>Pavement</a:t>
            </a:r>
          </a:p>
          <a:p>
            <a:pPr marL="514350" indent="-514350" algn="ctr" defTabSz="584200">
              <a:lnSpc>
                <a:spcPct val="150000"/>
              </a:lnSpc>
              <a:spcBef>
                <a:spcPts val="0"/>
              </a:spcBef>
              <a:buSzTx/>
              <a:buFont typeface="+mj-lt"/>
              <a:buAutoNum type="arabicPeriod"/>
              <a:defRPr sz="3600" b="1">
                <a:latin typeface="+mj-lt"/>
                <a:ea typeface="+mj-ea"/>
                <a:cs typeface="+mj-cs"/>
                <a:sym typeface="Helvetica"/>
              </a:defRPr>
            </a:pPr>
            <a:r>
              <a:rPr lang="en-IN" sz="3400" dirty="0"/>
              <a:t>Rocky places</a:t>
            </a:r>
          </a:p>
          <a:p>
            <a:pPr marL="514350" indent="-514350" algn="ctr" defTabSz="584200">
              <a:lnSpc>
                <a:spcPct val="150000"/>
              </a:lnSpc>
              <a:spcBef>
                <a:spcPts val="0"/>
              </a:spcBef>
              <a:buSzTx/>
              <a:buFont typeface="+mj-lt"/>
              <a:buAutoNum type="arabicPeriod"/>
              <a:defRPr sz="3600" b="1">
                <a:latin typeface="+mj-lt"/>
                <a:ea typeface="+mj-ea"/>
                <a:cs typeface="+mj-cs"/>
                <a:sym typeface="Helvetica"/>
              </a:defRPr>
            </a:pPr>
            <a:r>
              <a:rPr lang="en-IN" sz="3400" dirty="0"/>
              <a:t>Thorns</a:t>
            </a:r>
          </a:p>
        </p:txBody>
      </p:sp>
      <p:pic>
        <p:nvPicPr>
          <p:cNvPr id="106" name="image2.png" descr="image2.png"/>
          <p:cNvPicPr>
            <a:picLocks noChangeAspect="1"/>
          </p:cNvPicPr>
          <p:nvPr/>
        </p:nvPicPr>
        <p:blipFill>
          <a:blip r:embed="rId2">
            <a:extLst/>
          </a:blip>
          <a:stretch>
            <a:fillRect/>
          </a:stretch>
        </p:blipFill>
        <p:spPr>
          <a:xfrm>
            <a:off x="11221273" y="9154190"/>
            <a:ext cx="1552958" cy="518431"/>
          </a:xfrm>
          <a:prstGeom prst="rect">
            <a:avLst/>
          </a:prstGeom>
          <a:ln w="12700">
            <a:miter lim="400000"/>
          </a:ln>
        </p:spPr>
      </p:pic>
    </p:spTree>
    <p:extLst>
      <p:ext uri="{BB962C8B-B14F-4D97-AF65-F5344CB8AC3E}">
        <p14:creationId xmlns:p14="http://schemas.microsoft.com/office/powerpoint/2010/main" val="306104393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Content Placeholder 2"/>
          <p:cNvSpPr txBox="1">
            <a:spLocks noGrp="1"/>
          </p:cNvSpPr>
          <p:nvPr>
            <p:ph type="body" idx="1"/>
          </p:nvPr>
        </p:nvSpPr>
        <p:spPr>
          <a:xfrm>
            <a:off x="650237" y="927500"/>
            <a:ext cx="11704326" cy="6436931"/>
          </a:xfrm>
          <a:prstGeom prst="rect">
            <a:avLst/>
          </a:prstGeom>
        </p:spPr>
        <p:txBody>
          <a:bodyPr/>
          <a:lstStyle/>
          <a:p>
            <a:pPr marL="0" indent="0" algn="ctr" defTabSz="584200">
              <a:lnSpc>
                <a:spcPct val="150000"/>
              </a:lnSpc>
              <a:spcBef>
                <a:spcPts val="0"/>
              </a:spcBef>
              <a:buSzTx/>
              <a:buNone/>
              <a:defRPr sz="3400" b="1">
                <a:latin typeface="+mj-lt"/>
                <a:ea typeface="+mj-ea"/>
                <a:cs typeface="+mj-cs"/>
                <a:sym typeface="Helvetica"/>
              </a:defRPr>
            </a:pPr>
            <a:endParaRPr dirty="0"/>
          </a:p>
          <a:p>
            <a:pPr marL="0" indent="0" algn="ctr" defTabSz="584200">
              <a:lnSpc>
                <a:spcPct val="150000"/>
              </a:lnSpc>
              <a:spcBef>
                <a:spcPts val="0"/>
              </a:spcBef>
              <a:buSzTx/>
              <a:buNone/>
              <a:defRPr sz="3400" b="1">
                <a:latin typeface="+mj-lt"/>
                <a:ea typeface="+mj-ea"/>
                <a:cs typeface="+mj-cs"/>
                <a:sym typeface="Helvetica"/>
              </a:defRPr>
            </a:pPr>
            <a:endParaRPr dirty="0"/>
          </a:p>
          <a:p>
            <a:pPr marL="514350" indent="-514350" algn="ctr" defTabSz="584200">
              <a:lnSpc>
                <a:spcPct val="150000"/>
              </a:lnSpc>
              <a:spcBef>
                <a:spcPts val="0"/>
              </a:spcBef>
              <a:buSzTx/>
              <a:buFont typeface="+mj-lt"/>
              <a:buAutoNum type="arabicPeriod"/>
              <a:defRPr sz="3600" b="1">
                <a:latin typeface="+mj-lt"/>
                <a:ea typeface="+mj-ea"/>
                <a:cs typeface="+mj-cs"/>
                <a:sym typeface="Helvetica"/>
              </a:defRPr>
            </a:pPr>
            <a:r>
              <a:rPr lang="en-IN" sz="3400" dirty="0"/>
              <a:t>Pavement</a:t>
            </a:r>
          </a:p>
          <a:p>
            <a:pPr marL="514350" indent="-514350" algn="ctr" defTabSz="584200">
              <a:lnSpc>
                <a:spcPct val="150000"/>
              </a:lnSpc>
              <a:spcBef>
                <a:spcPts val="0"/>
              </a:spcBef>
              <a:buSzTx/>
              <a:buFont typeface="+mj-lt"/>
              <a:buAutoNum type="arabicPeriod"/>
              <a:defRPr sz="3600" b="1">
                <a:latin typeface="+mj-lt"/>
                <a:ea typeface="+mj-ea"/>
                <a:cs typeface="+mj-cs"/>
                <a:sym typeface="Helvetica"/>
              </a:defRPr>
            </a:pPr>
            <a:r>
              <a:rPr lang="en-IN" sz="3400" dirty="0"/>
              <a:t>Rocky places</a:t>
            </a:r>
          </a:p>
          <a:p>
            <a:pPr marL="514350" indent="-514350" algn="ctr" defTabSz="584200">
              <a:lnSpc>
                <a:spcPct val="150000"/>
              </a:lnSpc>
              <a:spcBef>
                <a:spcPts val="0"/>
              </a:spcBef>
              <a:buSzTx/>
              <a:buFont typeface="+mj-lt"/>
              <a:buAutoNum type="arabicPeriod"/>
              <a:defRPr sz="3600" b="1">
                <a:latin typeface="+mj-lt"/>
                <a:ea typeface="+mj-ea"/>
                <a:cs typeface="+mj-cs"/>
                <a:sym typeface="Helvetica"/>
              </a:defRPr>
            </a:pPr>
            <a:r>
              <a:rPr lang="en-IN" sz="3400" dirty="0"/>
              <a:t>Thorns</a:t>
            </a:r>
          </a:p>
          <a:p>
            <a:pPr marL="514350" indent="-514350" algn="ctr" defTabSz="584200">
              <a:lnSpc>
                <a:spcPct val="150000"/>
              </a:lnSpc>
              <a:spcBef>
                <a:spcPts val="0"/>
              </a:spcBef>
              <a:buSzTx/>
              <a:buFont typeface="+mj-lt"/>
              <a:buAutoNum type="arabicPeriod"/>
              <a:defRPr sz="3600" b="1">
                <a:latin typeface="+mj-lt"/>
                <a:ea typeface="+mj-ea"/>
                <a:cs typeface="+mj-cs"/>
                <a:sym typeface="Helvetica"/>
              </a:defRPr>
            </a:pPr>
            <a:r>
              <a:rPr lang="en-IN" sz="3400" dirty="0"/>
              <a:t>Good Soil</a:t>
            </a:r>
            <a:endParaRPr dirty="0"/>
          </a:p>
        </p:txBody>
      </p:sp>
      <p:pic>
        <p:nvPicPr>
          <p:cNvPr id="106" name="image2.png" descr="image2.png"/>
          <p:cNvPicPr>
            <a:picLocks noChangeAspect="1"/>
          </p:cNvPicPr>
          <p:nvPr/>
        </p:nvPicPr>
        <p:blipFill>
          <a:blip r:embed="rId2">
            <a:extLst/>
          </a:blip>
          <a:stretch>
            <a:fillRect/>
          </a:stretch>
        </p:blipFill>
        <p:spPr>
          <a:xfrm>
            <a:off x="11221273" y="9154190"/>
            <a:ext cx="1552958" cy="518431"/>
          </a:xfrm>
          <a:prstGeom prst="rect">
            <a:avLst/>
          </a:prstGeom>
          <a:ln w="12700">
            <a:miter lim="400000"/>
          </a:ln>
        </p:spPr>
      </p:pic>
    </p:spTree>
    <p:extLst>
      <p:ext uri="{BB962C8B-B14F-4D97-AF65-F5344CB8AC3E}">
        <p14:creationId xmlns:p14="http://schemas.microsoft.com/office/powerpoint/2010/main" val="246675306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Content Placeholder 2"/>
          <p:cNvSpPr txBox="1">
            <a:spLocks noGrp="1"/>
          </p:cNvSpPr>
          <p:nvPr>
            <p:ph type="body" idx="1"/>
          </p:nvPr>
        </p:nvSpPr>
        <p:spPr>
          <a:xfrm>
            <a:off x="650237" y="927500"/>
            <a:ext cx="11704326" cy="6436931"/>
          </a:xfrm>
          <a:prstGeom prst="rect">
            <a:avLst/>
          </a:prstGeom>
        </p:spPr>
        <p:txBody>
          <a:bodyPr>
            <a:normAutofit lnSpcReduction="10000"/>
          </a:bodyPr>
          <a:lstStyle/>
          <a:p>
            <a:pPr marL="0" indent="0" algn="ctr">
              <a:lnSpc>
                <a:spcPct val="150000"/>
              </a:lnSpc>
              <a:buNone/>
            </a:pPr>
            <a:r>
              <a:rPr lang="en-IN" sz="3600" b="1" baseline="30000" dirty="0"/>
              <a:t>10 </a:t>
            </a:r>
            <a:r>
              <a:rPr lang="en-IN" sz="3600" b="1" dirty="0"/>
              <a:t>The disciples came up and asked, “Why do you tell stories?”</a:t>
            </a:r>
          </a:p>
          <a:p>
            <a:pPr marL="0" indent="0" algn="ctr">
              <a:lnSpc>
                <a:spcPct val="150000"/>
              </a:lnSpc>
              <a:buNone/>
            </a:pPr>
            <a:r>
              <a:rPr lang="en-IN" sz="3600" b="1" baseline="30000" dirty="0"/>
              <a:t>11-15 </a:t>
            </a:r>
            <a:r>
              <a:rPr lang="en-IN" sz="3600" b="1" dirty="0"/>
              <a:t>He replied, “You’ve been given insight into God’s kingdom. You know how it works. Not everybody has this gift, this insight; it hasn’t been given to them. Whenever someone has a ready heart for this, the insights and understandings flow freely. But if there is no readiness, any trace of receptivity soon disappears. </a:t>
            </a:r>
          </a:p>
        </p:txBody>
      </p:sp>
      <p:pic>
        <p:nvPicPr>
          <p:cNvPr id="109" name="image2.png" descr="image2.png"/>
          <p:cNvPicPr>
            <a:picLocks noChangeAspect="1"/>
          </p:cNvPicPr>
          <p:nvPr/>
        </p:nvPicPr>
        <p:blipFill>
          <a:blip r:embed="rId2">
            <a:extLst/>
          </a:blip>
          <a:stretch>
            <a:fillRect/>
          </a:stretch>
        </p:blipFill>
        <p:spPr>
          <a:xfrm>
            <a:off x="11221273" y="9154190"/>
            <a:ext cx="1552958" cy="518431"/>
          </a:xfrm>
          <a:prstGeom prst="rect">
            <a:avLst/>
          </a:prstGeom>
          <a:ln w="12700">
            <a:miter lim="400000"/>
          </a:ln>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0F7FBB3-1567-46CD-94A3-0970F8EE50BC}"/>
              </a:ext>
            </a:extLst>
          </p:cNvPr>
          <p:cNvSpPr>
            <a:spLocks noGrp="1"/>
          </p:cNvSpPr>
          <p:nvPr>
            <p:ph type="title"/>
          </p:nvPr>
        </p:nvSpPr>
        <p:spPr/>
        <p:txBody>
          <a:bodyPr/>
          <a:lstStyle/>
          <a:p>
            <a:endParaRPr lang="en-IN"/>
          </a:p>
        </p:txBody>
      </p:sp>
      <p:sp>
        <p:nvSpPr>
          <p:cNvPr id="3" name="Text Placeholder 2">
            <a:extLst>
              <a:ext uri="{FF2B5EF4-FFF2-40B4-BE49-F238E27FC236}">
                <a16:creationId xmlns="" xmlns:a16="http://schemas.microsoft.com/office/drawing/2014/main" id="{91A2E94F-CCF4-4945-9904-EB61ADCE48F8}"/>
              </a:ext>
            </a:extLst>
          </p:cNvPr>
          <p:cNvSpPr>
            <a:spLocks noGrp="1"/>
          </p:cNvSpPr>
          <p:nvPr>
            <p:ph type="body" idx="1"/>
          </p:nvPr>
        </p:nvSpPr>
        <p:spPr>
          <a:xfrm>
            <a:off x="650237" y="1119330"/>
            <a:ext cx="11704325" cy="6436929"/>
          </a:xfrm>
        </p:spPr>
        <p:txBody>
          <a:bodyPr>
            <a:normAutofit/>
          </a:bodyPr>
          <a:lstStyle/>
          <a:p>
            <a:pPr marL="0" indent="0" algn="ctr">
              <a:lnSpc>
                <a:spcPct val="150000"/>
              </a:lnSpc>
              <a:buNone/>
            </a:pPr>
            <a:r>
              <a:rPr lang="en-IN" sz="3600" b="1" dirty="0"/>
              <a:t>That’s why I tell stories: to create readiness, to nudge the people toward receptive insight. In their present state they can stare till doomsday and not see it, listen till they’re blue in the face and not get it.</a:t>
            </a:r>
            <a:endParaRPr lang="en-IN" sz="3600" dirty="0"/>
          </a:p>
        </p:txBody>
      </p:sp>
    </p:spTree>
    <p:extLst>
      <p:ext uri="{BB962C8B-B14F-4D97-AF65-F5344CB8AC3E}">
        <p14:creationId xmlns:p14="http://schemas.microsoft.com/office/powerpoint/2010/main" val="2311934085"/>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Content Placeholder 2"/>
          <p:cNvSpPr txBox="1">
            <a:spLocks noGrp="1"/>
          </p:cNvSpPr>
          <p:nvPr>
            <p:ph type="body" idx="1"/>
          </p:nvPr>
        </p:nvSpPr>
        <p:spPr>
          <a:xfrm>
            <a:off x="650237" y="357188"/>
            <a:ext cx="11704326" cy="9029700"/>
          </a:xfrm>
          <a:prstGeom prst="rect">
            <a:avLst/>
          </a:prstGeom>
        </p:spPr>
        <p:txBody>
          <a:bodyPr>
            <a:normAutofit fontScale="92500"/>
          </a:bodyPr>
          <a:lstStyle/>
          <a:p>
            <a:pPr marL="0" indent="0" algn="ctr">
              <a:lnSpc>
                <a:spcPct val="170000"/>
              </a:lnSpc>
              <a:buNone/>
            </a:pPr>
            <a:r>
              <a:rPr lang="en-IN" sz="3600" b="1" dirty="0"/>
              <a:t>I don’t want Isaiah’s forecast repeated all over again: </a:t>
            </a:r>
          </a:p>
          <a:p>
            <a:pPr marL="0" indent="0" algn="ctr">
              <a:lnSpc>
                <a:spcPct val="170000"/>
              </a:lnSpc>
              <a:buNone/>
            </a:pPr>
            <a:r>
              <a:rPr lang="en-IN" sz="3600" b="1" dirty="0"/>
              <a:t>Your ears are open but you don’t hear a thing.</a:t>
            </a:r>
            <a:br>
              <a:rPr lang="en-IN" sz="3600" b="1" dirty="0"/>
            </a:br>
            <a:r>
              <a:rPr lang="en-IN" sz="3600" b="1" dirty="0"/>
              <a:t>    Your eyes are awake but you don’t see a thing.</a:t>
            </a:r>
            <a:br>
              <a:rPr lang="en-IN" sz="3600" b="1" dirty="0"/>
            </a:br>
            <a:r>
              <a:rPr lang="en-IN" sz="3600" b="1" dirty="0"/>
              <a:t>The people are blockheads!</a:t>
            </a:r>
            <a:br>
              <a:rPr lang="en-IN" sz="3600" b="1" dirty="0"/>
            </a:br>
            <a:r>
              <a:rPr lang="en-IN" sz="3600" b="1" dirty="0"/>
              <a:t>They stick their fingers in their ears</a:t>
            </a:r>
            <a:br>
              <a:rPr lang="en-IN" sz="3600" b="1" dirty="0"/>
            </a:br>
            <a:r>
              <a:rPr lang="en-IN" sz="3600" b="1" dirty="0"/>
              <a:t>    so they won’t have to listen;</a:t>
            </a:r>
            <a:br>
              <a:rPr lang="en-IN" sz="3600" b="1" dirty="0"/>
            </a:br>
            <a:r>
              <a:rPr lang="en-IN" sz="3600" b="1" dirty="0"/>
              <a:t>They screw their eyes shut</a:t>
            </a:r>
            <a:br>
              <a:rPr lang="en-IN" sz="3600" b="1" dirty="0"/>
            </a:br>
            <a:r>
              <a:rPr lang="en-IN" sz="3600" b="1" dirty="0"/>
              <a:t>    so they won’t have to look,</a:t>
            </a:r>
            <a:br>
              <a:rPr lang="en-IN" sz="3600" b="1" dirty="0"/>
            </a:br>
            <a:r>
              <a:rPr lang="en-IN" sz="3600" b="1" dirty="0"/>
              <a:t>    so they won’t have to deal with me face-to-face</a:t>
            </a:r>
            <a:br>
              <a:rPr lang="en-IN" sz="3600" b="1" dirty="0"/>
            </a:br>
            <a:r>
              <a:rPr lang="en-IN" sz="3600" b="1" dirty="0"/>
              <a:t>    and let me heal them.</a:t>
            </a:r>
            <a:endParaRPr lang="en-IN" sz="3600" dirty="0"/>
          </a:p>
        </p:txBody>
      </p:sp>
      <p:pic>
        <p:nvPicPr>
          <p:cNvPr id="112" name="image2.png" descr="image2.png"/>
          <p:cNvPicPr>
            <a:picLocks noChangeAspect="1"/>
          </p:cNvPicPr>
          <p:nvPr/>
        </p:nvPicPr>
        <p:blipFill>
          <a:blip r:embed="rId2">
            <a:extLst/>
          </a:blip>
          <a:stretch>
            <a:fillRect/>
          </a:stretch>
        </p:blipFill>
        <p:spPr>
          <a:xfrm>
            <a:off x="11221273" y="9154190"/>
            <a:ext cx="1552958" cy="518431"/>
          </a:xfrm>
          <a:prstGeom prst="rect">
            <a:avLst/>
          </a:prstGeom>
          <a:ln w="12700">
            <a:miter lim="400000"/>
          </a:ln>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Content Placeholder 2"/>
          <p:cNvSpPr txBox="1">
            <a:spLocks noGrp="1"/>
          </p:cNvSpPr>
          <p:nvPr>
            <p:ph type="body" idx="1"/>
          </p:nvPr>
        </p:nvSpPr>
        <p:spPr>
          <a:xfrm>
            <a:off x="129246" y="618630"/>
            <a:ext cx="12470185" cy="6436929"/>
          </a:xfrm>
          <a:prstGeom prst="rect">
            <a:avLst/>
          </a:prstGeom>
        </p:spPr>
        <p:txBody>
          <a:bodyPr>
            <a:normAutofit/>
          </a:bodyPr>
          <a:lstStyle/>
          <a:p>
            <a:pPr marL="0" indent="0" algn="ctr">
              <a:lnSpc>
                <a:spcPct val="150000"/>
              </a:lnSpc>
              <a:buNone/>
            </a:pPr>
            <a:r>
              <a:rPr lang="en-IN" sz="3600" b="1" baseline="30000" dirty="0"/>
              <a:t> 16-17 </a:t>
            </a:r>
            <a:r>
              <a:rPr lang="en-IN" sz="3600" b="1" dirty="0"/>
              <a:t>“But you have God-blessed eyes—eyes that see! And God-blessed ears—ears that hear! A lot of people, prophets and humble believers among them, would have given anything to see what you are seeing, to hear what you are hearing, but never had the chance.</a:t>
            </a:r>
            <a:endParaRPr lang="en-IN" sz="3600" dirty="0"/>
          </a:p>
        </p:txBody>
      </p:sp>
      <p:pic>
        <p:nvPicPr>
          <p:cNvPr id="119" name="image2.png" descr="image2.png"/>
          <p:cNvPicPr>
            <a:picLocks noChangeAspect="1"/>
          </p:cNvPicPr>
          <p:nvPr/>
        </p:nvPicPr>
        <p:blipFill>
          <a:blip r:embed="rId2">
            <a:extLst/>
          </a:blip>
          <a:stretch>
            <a:fillRect/>
          </a:stretch>
        </p:blipFill>
        <p:spPr>
          <a:xfrm>
            <a:off x="11221273" y="9154190"/>
            <a:ext cx="1552958" cy="518431"/>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Black">
  <a:themeElements>
    <a:clrScheme name="Black">
      <a:dk1>
        <a:srgbClr val="000000"/>
      </a:dk1>
      <a:lt1>
        <a:srgbClr val="000000"/>
      </a:lt1>
      <a:dk2>
        <a:srgbClr val="A7A7A7"/>
      </a:dk2>
      <a:lt2>
        <a:srgbClr val="535353"/>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a:ea typeface="Helvetica"/>
        <a:cs typeface="Helvetica"/>
      </a:majorFont>
      <a:minorFont>
        <a:latin typeface="Helvetica Neue"/>
        <a:ea typeface="Helvetica Neue"/>
        <a:cs typeface="Helvetica Neue"/>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Black">
  <a:themeElements>
    <a:clrScheme name="Black">
      <a:dk1>
        <a:srgbClr val="000000"/>
      </a:dk1>
      <a:lt1>
        <a:srgbClr val="FFFFFF"/>
      </a:lt1>
      <a:dk2>
        <a:srgbClr val="A7A7A7"/>
      </a:dk2>
      <a:lt2>
        <a:srgbClr val="535353"/>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a:ea typeface="Helvetica"/>
        <a:cs typeface="Helvetica"/>
      </a:majorFont>
      <a:minorFont>
        <a:latin typeface="Helvetica Neue"/>
        <a:ea typeface="Helvetica Neue"/>
        <a:cs typeface="Helvetica Neue"/>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428</Words>
  <Application>Microsoft Office PowerPoint</Application>
  <PresentationFormat>Custom</PresentationFormat>
  <Paragraphs>77</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Black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Felix Carey Pakki</dc:creator>
  <cp:lastModifiedBy>NEWCITYMUMBAI</cp:lastModifiedBy>
  <cp:revision>11</cp:revision>
  <dcterms:modified xsi:type="dcterms:W3CDTF">2018-06-29T05:00:06Z</dcterms:modified>
</cp:coreProperties>
</file>