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94" r:id="rId9"/>
    <p:sldId id="263" r:id="rId10"/>
    <p:sldId id="265" r:id="rId11"/>
    <p:sldId id="264" r:id="rId12"/>
    <p:sldId id="266" r:id="rId13"/>
    <p:sldId id="272" r:id="rId14"/>
    <p:sldId id="273" r:id="rId15"/>
    <p:sldId id="274" r:id="rId16"/>
    <p:sldId id="275" r:id="rId17"/>
    <p:sldId id="276" r:id="rId18"/>
    <p:sldId id="277" r:id="rId19"/>
    <p:sldId id="268" r:id="rId20"/>
    <p:sldId id="269" r:id="rId21"/>
    <p:sldId id="270" r:id="rId22"/>
    <p:sldId id="271" r:id="rId23"/>
    <p:sldId id="278" r:id="rId24"/>
    <p:sldId id="279" r:id="rId25"/>
    <p:sldId id="280" r:id="rId26"/>
    <p:sldId id="281" r:id="rId27"/>
    <p:sldId id="283" r:id="rId28"/>
    <p:sldId id="284" r:id="rId29"/>
    <p:sldId id="285" r:id="rId30"/>
    <p:sldId id="286" r:id="rId31"/>
    <p:sldId id="287" r:id="rId32"/>
    <p:sldId id="282" r:id="rId33"/>
    <p:sldId id="288" r:id="rId34"/>
    <p:sldId id="293" r:id="rId35"/>
    <p:sldId id="289" r:id="rId36"/>
    <p:sldId id="290" r:id="rId37"/>
    <p:sldId id="291" r:id="rId38"/>
    <p:sldId id="29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8" d="100"/>
          <a:sy n="38" d="100"/>
        </p:scale>
        <p:origin x="272"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4E683-E544-4BD8-B645-552012DF0172}"/>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IN" dirty="0"/>
          </a:p>
        </p:txBody>
      </p:sp>
      <p:sp>
        <p:nvSpPr>
          <p:cNvPr id="3" name="Subtitle 2">
            <a:extLst>
              <a:ext uri="{FF2B5EF4-FFF2-40B4-BE49-F238E27FC236}">
                <a16:creationId xmlns:a16="http://schemas.microsoft.com/office/drawing/2014/main" id="{88A06162-5D45-4D99-8400-F0387EB0CE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A1FB0B3F-F79C-452E-8D62-08B54E231CE7}"/>
              </a:ext>
            </a:extLst>
          </p:cNvPr>
          <p:cNvSpPr>
            <a:spLocks noGrp="1"/>
          </p:cNvSpPr>
          <p:nvPr>
            <p:ph type="dt" sz="half" idx="10"/>
          </p:nvPr>
        </p:nvSpPr>
        <p:spPr/>
        <p:txBody>
          <a:bodyPr/>
          <a:lstStyle/>
          <a:p>
            <a:fld id="{E3B821EF-B5E2-4184-9BBE-E3BC81CFFD21}" type="datetimeFigureOut">
              <a:rPr lang="en-IN" smtClean="0"/>
              <a:t>29-06-2018</a:t>
            </a:fld>
            <a:endParaRPr lang="en-IN"/>
          </a:p>
        </p:txBody>
      </p:sp>
      <p:sp>
        <p:nvSpPr>
          <p:cNvPr id="5" name="Footer Placeholder 4">
            <a:extLst>
              <a:ext uri="{FF2B5EF4-FFF2-40B4-BE49-F238E27FC236}">
                <a16:creationId xmlns:a16="http://schemas.microsoft.com/office/drawing/2014/main" id="{CFC52B19-4FEB-41DE-969D-BA72F16EB52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8BBB9BE-3927-4B39-8399-DA7F111FD700}"/>
              </a:ext>
            </a:extLst>
          </p:cNvPr>
          <p:cNvSpPr>
            <a:spLocks noGrp="1"/>
          </p:cNvSpPr>
          <p:nvPr>
            <p:ph type="sldNum" sz="quarter" idx="12"/>
          </p:nvPr>
        </p:nvSpPr>
        <p:spPr/>
        <p:txBody>
          <a:bodyPr/>
          <a:lstStyle/>
          <a:p>
            <a:fld id="{BC36466C-5B69-44B8-B7ED-21B906C60675}" type="slidenum">
              <a:rPr lang="en-IN" smtClean="0"/>
              <a:t>‹#›</a:t>
            </a:fld>
            <a:endParaRPr lang="en-IN"/>
          </a:p>
        </p:txBody>
      </p:sp>
    </p:spTree>
    <p:extLst>
      <p:ext uri="{BB962C8B-B14F-4D97-AF65-F5344CB8AC3E}">
        <p14:creationId xmlns:p14="http://schemas.microsoft.com/office/powerpoint/2010/main" val="2912634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897C1-CF23-4164-A628-7D5AD03DAEBD}"/>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66630BB-720D-4E1D-8058-C9BFE3479D3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9845AF1-8307-4747-93A5-53BD819B774F}"/>
              </a:ext>
            </a:extLst>
          </p:cNvPr>
          <p:cNvSpPr>
            <a:spLocks noGrp="1"/>
          </p:cNvSpPr>
          <p:nvPr>
            <p:ph type="dt" sz="half" idx="10"/>
          </p:nvPr>
        </p:nvSpPr>
        <p:spPr/>
        <p:txBody>
          <a:bodyPr/>
          <a:lstStyle/>
          <a:p>
            <a:fld id="{E3B821EF-B5E2-4184-9BBE-E3BC81CFFD21}" type="datetimeFigureOut">
              <a:rPr lang="en-IN" smtClean="0"/>
              <a:t>29-06-2018</a:t>
            </a:fld>
            <a:endParaRPr lang="en-IN"/>
          </a:p>
        </p:txBody>
      </p:sp>
      <p:sp>
        <p:nvSpPr>
          <p:cNvPr id="5" name="Footer Placeholder 4">
            <a:extLst>
              <a:ext uri="{FF2B5EF4-FFF2-40B4-BE49-F238E27FC236}">
                <a16:creationId xmlns:a16="http://schemas.microsoft.com/office/drawing/2014/main" id="{B40834EC-6D5F-4780-9A02-9125629CEDF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50352F9-A3EF-470A-94FA-217F53DAB439}"/>
              </a:ext>
            </a:extLst>
          </p:cNvPr>
          <p:cNvSpPr>
            <a:spLocks noGrp="1"/>
          </p:cNvSpPr>
          <p:nvPr>
            <p:ph type="sldNum" sz="quarter" idx="12"/>
          </p:nvPr>
        </p:nvSpPr>
        <p:spPr/>
        <p:txBody>
          <a:bodyPr/>
          <a:lstStyle/>
          <a:p>
            <a:fld id="{BC36466C-5B69-44B8-B7ED-21B906C60675}" type="slidenum">
              <a:rPr lang="en-IN" smtClean="0"/>
              <a:t>‹#›</a:t>
            </a:fld>
            <a:endParaRPr lang="en-IN"/>
          </a:p>
        </p:txBody>
      </p:sp>
    </p:spTree>
    <p:extLst>
      <p:ext uri="{BB962C8B-B14F-4D97-AF65-F5344CB8AC3E}">
        <p14:creationId xmlns:p14="http://schemas.microsoft.com/office/powerpoint/2010/main" val="3092514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2F7094-5617-4CEA-8878-202513481DB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10B2111-E6E4-486A-8E8A-206B0A92732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4D218B8-001B-445D-AAA4-42F9851BA4EC}"/>
              </a:ext>
            </a:extLst>
          </p:cNvPr>
          <p:cNvSpPr>
            <a:spLocks noGrp="1"/>
          </p:cNvSpPr>
          <p:nvPr>
            <p:ph type="dt" sz="half" idx="10"/>
          </p:nvPr>
        </p:nvSpPr>
        <p:spPr/>
        <p:txBody>
          <a:bodyPr/>
          <a:lstStyle/>
          <a:p>
            <a:fld id="{E3B821EF-B5E2-4184-9BBE-E3BC81CFFD21}" type="datetimeFigureOut">
              <a:rPr lang="en-IN" smtClean="0"/>
              <a:t>29-06-2018</a:t>
            </a:fld>
            <a:endParaRPr lang="en-IN"/>
          </a:p>
        </p:txBody>
      </p:sp>
      <p:sp>
        <p:nvSpPr>
          <p:cNvPr id="5" name="Footer Placeholder 4">
            <a:extLst>
              <a:ext uri="{FF2B5EF4-FFF2-40B4-BE49-F238E27FC236}">
                <a16:creationId xmlns:a16="http://schemas.microsoft.com/office/drawing/2014/main" id="{D7F11D70-D034-4D59-963F-38B318A0079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0FACFF5-84A5-4A99-A585-BE8D7ABB8F7D}"/>
              </a:ext>
            </a:extLst>
          </p:cNvPr>
          <p:cNvSpPr>
            <a:spLocks noGrp="1"/>
          </p:cNvSpPr>
          <p:nvPr>
            <p:ph type="sldNum" sz="quarter" idx="12"/>
          </p:nvPr>
        </p:nvSpPr>
        <p:spPr/>
        <p:txBody>
          <a:bodyPr/>
          <a:lstStyle/>
          <a:p>
            <a:fld id="{BC36466C-5B69-44B8-B7ED-21B906C60675}" type="slidenum">
              <a:rPr lang="en-IN" smtClean="0"/>
              <a:t>‹#›</a:t>
            </a:fld>
            <a:endParaRPr lang="en-IN"/>
          </a:p>
        </p:txBody>
      </p:sp>
    </p:spTree>
    <p:extLst>
      <p:ext uri="{BB962C8B-B14F-4D97-AF65-F5344CB8AC3E}">
        <p14:creationId xmlns:p14="http://schemas.microsoft.com/office/powerpoint/2010/main" val="1168814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6E0FE-5FEC-4986-96D6-07308B5CD410}"/>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45C44603-9E76-4046-9D99-96DD29DDFC3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9B12634-E70E-4F5B-8FED-36D6F92FCED1}"/>
              </a:ext>
            </a:extLst>
          </p:cNvPr>
          <p:cNvSpPr>
            <a:spLocks noGrp="1"/>
          </p:cNvSpPr>
          <p:nvPr>
            <p:ph type="dt" sz="half" idx="10"/>
          </p:nvPr>
        </p:nvSpPr>
        <p:spPr/>
        <p:txBody>
          <a:bodyPr/>
          <a:lstStyle/>
          <a:p>
            <a:fld id="{E3B821EF-B5E2-4184-9BBE-E3BC81CFFD21}" type="datetimeFigureOut">
              <a:rPr lang="en-IN" smtClean="0"/>
              <a:t>29-06-2018</a:t>
            </a:fld>
            <a:endParaRPr lang="en-IN"/>
          </a:p>
        </p:txBody>
      </p:sp>
      <p:sp>
        <p:nvSpPr>
          <p:cNvPr id="5" name="Footer Placeholder 4">
            <a:extLst>
              <a:ext uri="{FF2B5EF4-FFF2-40B4-BE49-F238E27FC236}">
                <a16:creationId xmlns:a16="http://schemas.microsoft.com/office/drawing/2014/main" id="{BF922AF7-4E40-47AA-B517-1A9E3E4EEF1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DC3AD97-54A2-49A1-9A6A-29BC2711B7E5}"/>
              </a:ext>
            </a:extLst>
          </p:cNvPr>
          <p:cNvSpPr>
            <a:spLocks noGrp="1"/>
          </p:cNvSpPr>
          <p:nvPr>
            <p:ph type="sldNum" sz="quarter" idx="12"/>
          </p:nvPr>
        </p:nvSpPr>
        <p:spPr/>
        <p:txBody>
          <a:bodyPr/>
          <a:lstStyle/>
          <a:p>
            <a:fld id="{BC36466C-5B69-44B8-B7ED-21B906C60675}" type="slidenum">
              <a:rPr lang="en-IN" smtClean="0"/>
              <a:t>‹#›</a:t>
            </a:fld>
            <a:endParaRPr lang="en-IN"/>
          </a:p>
        </p:txBody>
      </p:sp>
    </p:spTree>
    <p:extLst>
      <p:ext uri="{BB962C8B-B14F-4D97-AF65-F5344CB8AC3E}">
        <p14:creationId xmlns:p14="http://schemas.microsoft.com/office/powerpoint/2010/main" val="4140552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30AB3-340B-4C64-8A62-435242FD04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13F91768-3769-470A-A28D-504AEB28C8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3E9AE41-FBE3-4A50-AB66-E1F728B19778}"/>
              </a:ext>
            </a:extLst>
          </p:cNvPr>
          <p:cNvSpPr>
            <a:spLocks noGrp="1"/>
          </p:cNvSpPr>
          <p:nvPr>
            <p:ph type="dt" sz="half" idx="10"/>
          </p:nvPr>
        </p:nvSpPr>
        <p:spPr/>
        <p:txBody>
          <a:bodyPr/>
          <a:lstStyle/>
          <a:p>
            <a:fld id="{E3B821EF-B5E2-4184-9BBE-E3BC81CFFD21}" type="datetimeFigureOut">
              <a:rPr lang="en-IN" smtClean="0"/>
              <a:t>29-06-2018</a:t>
            </a:fld>
            <a:endParaRPr lang="en-IN"/>
          </a:p>
        </p:txBody>
      </p:sp>
      <p:sp>
        <p:nvSpPr>
          <p:cNvPr id="5" name="Footer Placeholder 4">
            <a:extLst>
              <a:ext uri="{FF2B5EF4-FFF2-40B4-BE49-F238E27FC236}">
                <a16:creationId xmlns:a16="http://schemas.microsoft.com/office/drawing/2014/main" id="{294A1D53-3124-4D30-8567-6958944C294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A2A3597-F2D5-486A-9F91-C013AE5D1902}"/>
              </a:ext>
            </a:extLst>
          </p:cNvPr>
          <p:cNvSpPr>
            <a:spLocks noGrp="1"/>
          </p:cNvSpPr>
          <p:nvPr>
            <p:ph type="sldNum" sz="quarter" idx="12"/>
          </p:nvPr>
        </p:nvSpPr>
        <p:spPr/>
        <p:txBody>
          <a:bodyPr/>
          <a:lstStyle/>
          <a:p>
            <a:fld id="{BC36466C-5B69-44B8-B7ED-21B906C60675}" type="slidenum">
              <a:rPr lang="en-IN" smtClean="0"/>
              <a:t>‹#›</a:t>
            </a:fld>
            <a:endParaRPr lang="en-IN"/>
          </a:p>
        </p:txBody>
      </p:sp>
    </p:spTree>
    <p:extLst>
      <p:ext uri="{BB962C8B-B14F-4D97-AF65-F5344CB8AC3E}">
        <p14:creationId xmlns:p14="http://schemas.microsoft.com/office/powerpoint/2010/main" val="88173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B62B8-F9B2-42BB-943C-88D428D3C0C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C0B61CFA-3603-4024-83E2-66F7AC295D8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C3F5D0CC-7128-4295-9643-7B8929380ED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45F2B3E4-1782-43F2-992B-EBEC1410413B}"/>
              </a:ext>
            </a:extLst>
          </p:cNvPr>
          <p:cNvSpPr>
            <a:spLocks noGrp="1"/>
          </p:cNvSpPr>
          <p:nvPr>
            <p:ph type="dt" sz="half" idx="10"/>
          </p:nvPr>
        </p:nvSpPr>
        <p:spPr/>
        <p:txBody>
          <a:bodyPr/>
          <a:lstStyle/>
          <a:p>
            <a:fld id="{E3B821EF-B5E2-4184-9BBE-E3BC81CFFD21}" type="datetimeFigureOut">
              <a:rPr lang="en-IN" smtClean="0"/>
              <a:t>29-06-2018</a:t>
            </a:fld>
            <a:endParaRPr lang="en-IN"/>
          </a:p>
        </p:txBody>
      </p:sp>
      <p:sp>
        <p:nvSpPr>
          <p:cNvPr id="6" name="Footer Placeholder 5">
            <a:extLst>
              <a:ext uri="{FF2B5EF4-FFF2-40B4-BE49-F238E27FC236}">
                <a16:creationId xmlns:a16="http://schemas.microsoft.com/office/drawing/2014/main" id="{52036DBD-7FD3-4DB3-A587-32FCDECDC57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31B63F3-A7CB-4B16-8D7C-BACF2ECC6D6F}"/>
              </a:ext>
            </a:extLst>
          </p:cNvPr>
          <p:cNvSpPr>
            <a:spLocks noGrp="1"/>
          </p:cNvSpPr>
          <p:nvPr>
            <p:ph type="sldNum" sz="quarter" idx="12"/>
          </p:nvPr>
        </p:nvSpPr>
        <p:spPr/>
        <p:txBody>
          <a:bodyPr/>
          <a:lstStyle/>
          <a:p>
            <a:fld id="{BC36466C-5B69-44B8-B7ED-21B906C60675}" type="slidenum">
              <a:rPr lang="en-IN" smtClean="0"/>
              <a:t>‹#›</a:t>
            </a:fld>
            <a:endParaRPr lang="en-IN"/>
          </a:p>
        </p:txBody>
      </p:sp>
    </p:spTree>
    <p:extLst>
      <p:ext uri="{BB962C8B-B14F-4D97-AF65-F5344CB8AC3E}">
        <p14:creationId xmlns:p14="http://schemas.microsoft.com/office/powerpoint/2010/main" val="2754834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858B3-8DE4-40AB-9319-85E2AC27EC6E}"/>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CA705BAD-7C1A-4334-98D8-B3B7A88DEA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705A938-E89F-4B1B-9C63-DCF44603016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E44CF39-E9F3-44F8-BA04-EF14137FE9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AE036D7-757C-4A91-B453-586F1432FE1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DBEF834E-437D-4BD8-B58C-EE85A1B824EE}"/>
              </a:ext>
            </a:extLst>
          </p:cNvPr>
          <p:cNvSpPr>
            <a:spLocks noGrp="1"/>
          </p:cNvSpPr>
          <p:nvPr>
            <p:ph type="dt" sz="half" idx="10"/>
          </p:nvPr>
        </p:nvSpPr>
        <p:spPr/>
        <p:txBody>
          <a:bodyPr/>
          <a:lstStyle/>
          <a:p>
            <a:fld id="{E3B821EF-B5E2-4184-9BBE-E3BC81CFFD21}" type="datetimeFigureOut">
              <a:rPr lang="en-IN" smtClean="0"/>
              <a:t>29-06-2018</a:t>
            </a:fld>
            <a:endParaRPr lang="en-IN"/>
          </a:p>
        </p:txBody>
      </p:sp>
      <p:sp>
        <p:nvSpPr>
          <p:cNvPr id="8" name="Footer Placeholder 7">
            <a:extLst>
              <a:ext uri="{FF2B5EF4-FFF2-40B4-BE49-F238E27FC236}">
                <a16:creationId xmlns:a16="http://schemas.microsoft.com/office/drawing/2014/main" id="{507C6B3D-C2A7-4BAC-9BEE-E4C53C68D984}"/>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7C982278-3567-40B7-B871-A75C0AE0A687}"/>
              </a:ext>
            </a:extLst>
          </p:cNvPr>
          <p:cNvSpPr>
            <a:spLocks noGrp="1"/>
          </p:cNvSpPr>
          <p:nvPr>
            <p:ph type="sldNum" sz="quarter" idx="12"/>
          </p:nvPr>
        </p:nvSpPr>
        <p:spPr/>
        <p:txBody>
          <a:bodyPr/>
          <a:lstStyle/>
          <a:p>
            <a:fld id="{BC36466C-5B69-44B8-B7ED-21B906C60675}" type="slidenum">
              <a:rPr lang="en-IN" smtClean="0"/>
              <a:t>‹#›</a:t>
            </a:fld>
            <a:endParaRPr lang="en-IN"/>
          </a:p>
        </p:txBody>
      </p:sp>
    </p:spTree>
    <p:extLst>
      <p:ext uri="{BB962C8B-B14F-4D97-AF65-F5344CB8AC3E}">
        <p14:creationId xmlns:p14="http://schemas.microsoft.com/office/powerpoint/2010/main" val="2345763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29B04-9EC9-48D5-A9C6-59082FD9EAB7}"/>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91CACFE1-790A-406A-A173-5DC8B17316DF}"/>
              </a:ext>
            </a:extLst>
          </p:cNvPr>
          <p:cNvSpPr>
            <a:spLocks noGrp="1"/>
          </p:cNvSpPr>
          <p:nvPr>
            <p:ph type="dt" sz="half" idx="10"/>
          </p:nvPr>
        </p:nvSpPr>
        <p:spPr/>
        <p:txBody>
          <a:bodyPr/>
          <a:lstStyle/>
          <a:p>
            <a:fld id="{E3B821EF-B5E2-4184-9BBE-E3BC81CFFD21}" type="datetimeFigureOut">
              <a:rPr lang="en-IN" smtClean="0"/>
              <a:t>29-06-2018</a:t>
            </a:fld>
            <a:endParaRPr lang="en-IN"/>
          </a:p>
        </p:txBody>
      </p:sp>
      <p:sp>
        <p:nvSpPr>
          <p:cNvPr id="4" name="Footer Placeholder 3">
            <a:extLst>
              <a:ext uri="{FF2B5EF4-FFF2-40B4-BE49-F238E27FC236}">
                <a16:creationId xmlns:a16="http://schemas.microsoft.com/office/drawing/2014/main" id="{F71438FF-36D4-4722-BAC1-3B7BD3961135}"/>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D3D6E627-89E5-4DF3-9AE1-195582C2BFA1}"/>
              </a:ext>
            </a:extLst>
          </p:cNvPr>
          <p:cNvSpPr>
            <a:spLocks noGrp="1"/>
          </p:cNvSpPr>
          <p:nvPr>
            <p:ph type="sldNum" sz="quarter" idx="12"/>
          </p:nvPr>
        </p:nvSpPr>
        <p:spPr/>
        <p:txBody>
          <a:bodyPr/>
          <a:lstStyle/>
          <a:p>
            <a:fld id="{BC36466C-5B69-44B8-B7ED-21B906C60675}" type="slidenum">
              <a:rPr lang="en-IN" smtClean="0"/>
              <a:t>‹#›</a:t>
            </a:fld>
            <a:endParaRPr lang="en-IN"/>
          </a:p>
        </p:txBody>
      </p:sp>
    </p:spTree>
    <p:extLst>
      <p:ext uri="{BB962C8B-B14F-4D97-AF65-F5344CB8AC3E}">
        <p14:creationId xmlns:p14="http://schemas.microsoft.com/office/powerpoint/2010/main" val="3986180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9FCD55-8A05-4023-A772-DF400C7DCA3C}"/>
              </a:ext>
            </a:extLst>
          </p:cNvPr>
          <p:cNvSpPr>
            <a:spLocks noGrp="1"/>
          </p:cNvSpPr>
          <p:nvPr>
            <p:ph type="dt" sz="half" idx="10"/>
          </p:nvPr>
        </p:nvSpPr>
        <p:spPr/>
        <p:txBody>
          <a:bodyPr/>
          <a:lstStyle/>
          <a:p>
            <a:fld id="{E3B821EF-B5E2-4184-9BBE-E3BC81CFFD21}" type="datetimeFigureOut">
              <a:rPr lang="en-IN" smtClean="0"/>
              <a:t>29-06-2018</a:t>
            </a:fld>
            <a:endParaRPr lang="en-IN"/>
          </a:p>
        </p:txBody>
      </p:sp>
      <p:sp>
        <p:nvSpPr>
          <p:cNvPr id="3" name="Footer Placeholder 2">
            <a:extLst>
              <a:ext uri="{FF2B5EF4-FFF2-40B4-BE49-F238E27FC236}">
                <a16:creationId xmlns:a16="http://schemas.microsoft.com/office/drawing/2014/main" id="{183C7425-3470-4598-88EE-B2537BD0D105}"/>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5254D36C-5B01-49D5-931A-3B242EF3A152}"/>
              </a:ext>
            </a:extLst>
          </p:cNvPr>
          <p:cNvSpPr>
            <a:spLocks noGrp="1"/>
          </p:cNvSpPr>
          <p:nvPr>
            <p:ph type="sldNum" sz="quarter" idx="12"/>
          </p:nvPr>
        </p:nvSpPr>
        <p:spPr/>
        <p:txBody>
          <a:bodyPr/>
          <a:lstStyle/>
          <a:p>
            <a:fld id="{BC36466C-5B69-44B8-B7ED-21B906C60675}" type="slidenum">
              <a:rPr lang="en-IN" smtClean="0"/>
              <a:t>‹#›</a:t>
            </a:fld>
            <a:endParaRPr lang="en-IN"/>
          </a:p>
        </p:txBody>
      </p:sp>
    </p:spTree>
    <p:extLst>
      <p:ext uri="{BB962C8B-B14F-4D97-AF65-F5344CB8AC3E}">
        <p14:creationId xmlns:p14="http://schemas.microsoft.com/office/powerpoint/2010/main" val="58861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139CB-5170-4474-B14D-7513C75D9F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69F24682-A88D-4676-AEDF-551551ACF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4881776-0B77-4666-A3C5-DBF9BD1FA7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50987DE-BADB-4F55-A0B6-F751A366672C}"/>
              </a:ext>
            </a:extLst>
          </p:cNvPr>
          <p:cNvSpPr>
            <a:spLocks noGrp="1"/>
          </p:cNvSpPr>
          <p:nvPr>
            <p:ph type="dt" sz="half" idx="10"/>
          </p:nvPr>
        </p:nvSpPr>
        <p:spPr/>
        <p:txBody>
          <a:bodyPr/>
          <a:lstStyle/>
          <a:p>
            <a:fld id="{E3B821EF-B5E2-4184-9BBE-E3BC81CFFD21}" type="datetimeFigureOut">
              <a:rPr lang="en-IN" smtClean="0"/>
              <a:t>29-06-2018</a:t>
            </a:fld>
            <a:endParaRPr lang="en-IN"/>
          </a:p>
        </p:txBody>
      </p:sp>
      <p:sp>
        <p:nvSpPr>
          <p:cNvPr id="6" name="Footer Placeholder 5">
            <a:extLst>
              <a:ext uri="{FF2B5EF4-FFF2-40B4-BE49-F238E27FC236}">
                <a16:creationId xmlns:a16="http://schemas.microsoft.com/office/drawing/2014/main" id="{414554D3-8C72-42EB-98B3-F2252F1CB204}"/>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E7C1633-BB3B-4E58-8F45-950401DF0902}"/>
              </a:ext>
            </a:extLst>
          </p:cNvPr>
          <p:cNvSpPr>
            <a:spLocks noGrp="1"/>
          </p:cNvSpPr>
          <p:nvPr>
            <p:ph type="sldNum" sz="quarter" idx="12"/>
          </p:nvPr>
        </p:nvSpPr>
        <p:spPr/>
        <p:txBody>
          <a:bodyPr/>
          <a:lstStyle/>
          <a:p>
            <a:fld id="{BC36466C-5B69-44B8-B7ED-21B906C60675}" type="slidenum">
              <a:rPr lang="en-IN" smtClean="0"/>
              <a:t>‹#›</a:t>
            </a:fld>
            <a:endParaRPr lang="en-IN"/>
          </a:p>
        </p:txBody>
      </p:sp>
    </p:spTree>
    <p:extLst>
      <p:ext uri="{BB962C8B-B14F-4D97-AF65-F5344CB8AC3E}">
        <p14:creationId xmlns:p14="http://schemas.microsoft.com/office/powerpoint/2010/main" val="3538669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7E9C1-B4A0-4A5E-A095-EA2B7A2233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A79488A3-C1B7-4555-AC60-B449AD1335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2067A95B-7444-4649-B6AE-40FB9E55BF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22477F4-A29E-4868-9FB6-9A51857DBE06}"/>
              </a:ext>
            </a:extLst>
          </p:cNvPr>
          <p:cNvSpPr>
            <a:spLocks noGrp="1"/>
          </p:cNvSpPr>
          <p:nvPr>
            <p:ph type="dt" sz="half" idx="10"/>
          </p:nvPr>
        </p:nvSpPr>
        <p:spPr/>
        <p:txBody>
          <a:bodyPr/>
          <a:lstStyle/>
          <a:p>
            <a:fld id="{E3B821EF-B5E2-4184-9BBE-E3BC81CFFD21}" type="datetimeFigureOut">
              <a:rPr lang="en-IN" smtClean="0"/>
              <a:t>29-06-2018</a:t>
            </a:fld>
            <a:endParaRPr lang="en-IN"/>
          </a:p>
        </p:txBody>
      </p:sp>
      <p:sp>
        <p:nvSpPr>
          <p:cNvPr id="6" name="Footer Placeholder 5">
            <a:extLst>
              <a:ext uri="{FF2B5EF4-FFF2-40B4-BE49-F238E27FC236}">
                <a16:creationId xmlns:a16="http://schemas.microsoft.com/office/drawing/2014/main" id="{08DE2C27-1240-41C0-A9E6-0A813916B39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4A49C1B-42E9-4BA6-9E64-0C851713400C}"/>
              </a:ext>
            </a:extLst>
          </p:cNvPr>
          <p:cNvSpPr>
            <a:spLocks noGrp="1"/>
          </p:cNvSpPr>
          <p:nvPr>
            <p:ph type="sldNum" sz="quarter" idx="12"/>
          </p:nvPr>
        </p:nvSpPr>
        <p:spPr/>
        <p:txBody>
          <a:bodyPr/>
          <a:lstStyle/>
          <a:p>
            <a:fld id="{BC36466C-5B69-44B8-B7ED-21B906C60675}" type="slidenum">
              <a:rPr lang="en-IN" smtClean="0"/>
              <a:t>‹#›</a:t>
            </a:fld>
            <a:endParaRPr lang="en-IN"/>
          </a:p>
        </p:txBody>
      </p:sp>
    </p:spTree>
    <p:extLst>
      <p:ext uri="{BB962C8B-B14F-4D97-AF65-F5344CB8AC3E}">
        <p14:creationId xmlns:p14="http://schemas.microsoft.com/office/powerpoint/2010/main" val="940274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94A248-52D3-4B12-8952-158B0C4CC6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IN" dirty="0"/>
          </a:p>
        </p:txBody>
      </p:sp>
      <p:sp>
        <p:nvSpPr>
          <p:cNvPr id="3" name="Text Placeholder 2">
            <a:extLst>
              <a:ext uri="{FF2B5EF4-FFF2-40B4-BE49-F238E27FC236}">
                <a16:creationId xmlns:a16="http://schemas.microsoft.com/office/drawing/2014/main" id="{F5D6DF5B-0AD6-4C12-BEDF-5FB66A8D1B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a:extLst>
              <a:ext uri="{FF2B5EF4-FFF2-40B4-BE49-F238E27FC236}">
                <a16:creationId xmlns:a16="http://schemas.microsoft.com/office/drawing/2014/main" id="{E1B46822-09F0-482A-886D-1798199BB8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B821EF-B5E2-4184-9BBE-E3BC81CFFD21}" type="datetimeFigureOut">
              <a:rPr lang="en-IN" smtClean="0"/>
              <a:t>29-06-2018</a:t>
            </a:fld>
            <a:endParaRPr lang="en-IN"/>
          </a:p>
        </p:txBody>
      </p:sp>
      <p:sp>
        <p:nvSpPr>
          <p:cNvPr id="5" name="Footer Placeholder 4">
            <a:extLst>
              <a:ext uri="{FF2B5EF4-FFF2-40B4-BE49-F238E27FC236}">
                <a16:creationId xmlns:a16="http://schemas.microsoft.com/office/drawing/2014/main" id="{B4C18CD6-53EC-4587-AEA4-7A0CC7BA24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763C02B6-73EF-4405-97F1-19F4180DF2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6466C-5B69-44B8-B7ED-21B906C60675}" type="slidenum">
              <a:rPr lang="en-IN" smtClean="0"/>
              <a:t>‹#›</a:t>
            </a:fld>
            <a:endParaRPr lang="en-IN"/>
          </a:p>
        </p:txBody>
      </p:sp>
    </p:spTree>
    <p:extLst>
      <p:ext uri="{BB962C8B-B14F-4D97-AF65-F5344CB8AC3E}">
        <p14:creationId xmlns:p14="http://schemas.microsoft.com/office/powerpoint/2010/main" val="243976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3EAE8-19A6-43A2-A3A2-B039A8008B0D}"/>
              </a:ext>
            </a:extLst>
          </p:cNvPr>
          <p:cNvSpPr>
            <a:spLocks noGrp="1"/>
          </p:cNvSpPr>
          <p:nvPr>
            <p:ph type="ctrTitle"/>
          </p:nvPr>
        </p:nvSpPr>
        <p:spPr/>
        <p:txBody>
          <a:bodyPr/>
          <a:lstStyle/>
          <a:p>
            <a:endParaRPr lang="en-IN" dirty="0"/>
          </a:p>
        </p:txBody>
      </p:sp>
      <p:sp>
        <p:nvSpPr>
          <p:cNvPr id="3" name="Subtitle 2">
            <a:extLst>
              <a:ext uri="{FF2B5EF4-FFF2-40B4-BE49-F238E27FC236}">
                <a16:creationId xmlns:a16="http://schemas.microsoft.com/office/drawing/2014/main" id="{96BBC983-59A5-4238-B0BC-CC7E1D416B3A}"/>
              </a:ext>
            </a:extLst>
          </p:cNvPr>
          <p:cNvSpPr>
            <a:spLocks noGrp="1"/>
          </p:cNvSpPr>
          <p:nvPr>
            <p:ph type="subTitle" idx="1"/>
          </p:nvPr>
        </p:nvSpPr>
        <p:spPr/>
        <p:txBody>
          <a:bodyPr/>
          <a:lstStyle/>
          <a:p>
            <a:endParaRPr lang="en-IN"/>
          </a:p>
        </p:txBody>
      </p:sp>
      <p:pic>
        <p:nvPicPr>
          <p:cNvPr id="5" name="Picture 4">
            <a:extLst>
              <a:ext uri="{FF2B5EF4-FFF2-40B4-BE49-F238E27FC236}">
                <a16:creationId xmlns:a16="http://schemas.microsoft.com/office/drawing/2014/main" id="{1E61199A-2E47-4EE9-A3A3-10EE5D3FEB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944724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9EC6C-65D4-4856-AE77-8567765821F1}"/>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ABF159F0-A7B6-410E-B050-1DF56B3550BA}"/>
              </a:ext>
            </a:extLst>
          </p:cNvPr>
          <p:cNvSpPr>
            <a:spLocks noGrp="1"/>
          </p:cNvSpPr>
          <p:nvPr>
            <p:ph idx="1"/>
          </p:nvPr>
        </p:nvSpPr>
        <p:spPr>
          <a:xfrm>
            <a:off x="838200" y="1282147"/>
            <a:ext cx="10515600" cy="4894815"/>
          </a:xfrm>
        </p:spPr>
        <p:txBody>
          <a:bodyPr>
            <a:normAutofit/>
          </a:bodyPr>
          <a:lstStyle/>
          <a:p>
            <a:pPr>
              <a:lnSpc>
                <a:spcPct val="150000"/>
              </a:lnSpc>
            </a:pPr>
            <a:r>
              <a:rPr lang="en-IN" sz="3600" b="1" i="1" dirty="0">
                <a:solidFill>
                  <a:srgbClr val="FFFF00"/>
                </a:solidFill>
              </a:rPr>
              <a:t>It is only in community that our gifts find their full and complete expression of worship.</a:t>
            </a:r>
            <a:endParaRPr lang="en-IN" sz="3600" b="1" dirty="0">
              <a:solidFill>
                <a:srgbClr val="FFFF00"/>
              </a:solidFill>
            </a:endParaRPr>
          </a:p>
        </p:txBody>
      </p:sp>
    </p:spTree>
    <p:extLst>
      <p:ext uri="{BB962C8B-B14F-4D97-AF65-F5344CB8AC3E}">
        <p14:creationId xmlns:p14="http://schemas.microsoft.com/office/powerpoint/2010/main" val="1404752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D7BE2A-D49D-4A47-A6CC-3D3C965E46DF}"/>
              </a:ext>
            </a:extLst>
          </p:cNvPr>
          <p:cNvSpPr>
            <a:spLocks noGrp="1"/>
          </p:cNvSpPr>
          <p:nvPr>
            <p:ph type="ctrTitle"/>
          </p:nvPr>
        </p:nvSpPr>
        <p:spPr/>
        <p:txBody>
          <a:bodyPr>
            <a:normAutofit/>
          </a:bodyPr>
          <a:lstStyle/>
          <a:p>
            <a:r>
              <a:rPr lang="en-IN" dirty="0"/>
              <a:t>2. The call to love involves a call to die</a:t>
            </a:r>
          </a:p>
        </p:txBody>
      </p:sp>
      <p:sp>
        <p:nvSpPr>
          <p:cNvPr id="5" name="Subtitle 4">
            <a:extLst>
              <a:ext uri="{FF2B5EF4-FFF2-40B4-BE49-F238E27FC236}">
                <a16:creationId xmlns:a16="http://schemas.microsoft.com/office/drawing/2014/main" id="{F82F8907-FD3B-4E6A-9B00-BAB4DF09A79E}"/>
              </a:ext>
            </a:extLst>
          </p:cNvPr>
          <p:cNvSpPr>
            <a:spLocks noGrp="1"/>
          </p:cNvSpPr>
          <p:nvPr>
            <p:ph type="subTitle" idx="1"/>
          </p:nvPr>
        </p:nvSpPr>
        <p:spPr/>
        <p:txBody>
          <a:bodyPr/>
          <a:lstStyle/>
          <a:p>
            <a:endParaRPr lang="en-IN"/>
          </a:p>
        </p:txBody>
      </p:sp>
    </p:spTree>
    <p:extLst>
      <p:ext uri="{BB962C8B-B14F-4D97-AF65-F5344CB8AC3E}">
        <p14:creationId xmlns:p14="http://schemas.microsoft.com/office/powerpoint/2010/main" val="1172202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180B9-9137-4BFF-BCA6-0EC09D4F7F59}"/>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C1212E31-DEE5-4DEA-A88D-57705D580E99}"/>
              </a:ext>
            </a:extLst>
          </p:cNvPr>
          <p:cNvSpPr>
            <a:spLocks noGrp="1"/>
          </p:cNvSpPr>
          <p:nvPr>
            <p:ph idx="1"/>
          </p:nvPr>
        </p:nvSpPr>
        <p:spPr>
          <a:xfrm>
            <a:off x="838200" y="811834"/>
            <a:ext cx="10515600" cy="5797688"/>
          </a:xfrm>
        </p:spPr>
        <p:txBody>
          <a:bodyPr>
            <a:normAutofit/>
          </a:bodyPr>
          <a:lstStyle/>
          <a:p>
            <a:pPr>
              <a:lnSpc>
                <a:spcPct val="150000"/>
              </a:lnSpc>
            </a:pPr>
            <a:r>
              <a:rPr lang="en-IN" sz="3200" i="1" baseline="30000" dirty="0"/>
              <a:t>4 </a:t>
            </a:r>
            <a:r>
              <a:rPr lang="en-IN" sz="3200" i="1" dirty="0"/>
              <a:t>Love is </a:t>
            </a:r>
            <a:r>
              <a:rPr lang="en-IN" sz="3200" i="1" dirty="0">
                <a:solidFill>
                  <a:srgbClr val="FFFF00"/>
                </a:solidFill>
              </a:rPr>
              <a:t>patient and kind</a:t>
            </a:r>
            <a:r>
              <a:rPr lang="en-IN" sz="3200" i="1" dirty="0"/>
              <a:t>. Love is </a:t>
            </a:r>
            <a:r>
              <a:rPr lang="en-IN" sz="3200" i="1" dirty="0">
                <a:solidFill>
                  <a:srgbClr val="FFFF00"/>
                </a:solidFill>
              </a:rPr>
              <a:t>not jealous or boastful or proud </a:t>
            </a:r>
            <a:r>
              <a:rPr lang="en-IN" sz="3200" i="1" baseline="30000" dirty="0">
                <a:solidFill>
                  <a:srgbClr val="FFFF00"/>
                </a:solidFill>
              </a:rPr>
              <a:t>5 </a:t>
            </a:r>
            <a:r>
              <a:rPr lang="en-IN" sz="3200" i="1" dirty="0">
                <a:solidFill>
                  <a:srgbClr val="FFFF00"/>
                </a:solidFill>
              </a:rPr>
              <a:t>or rude</a:t>
            </a:r>
            <a:r>
              <a:rPr lang="en-IN" sz="3200" i="1" dirty="0"/>
              <a:t>. It </a:t>
            </a:r>
            <a:r>
              <a:rPr lang="en-IN" sz="3200" i="1" dirty="0">
                <a:solidFill>
                  <a:srgbClr val="FFFF00"/>
                </a:solidFill>
              </a:rPr>
              <a:t>does not demand its own  way</a:t>
            </a:r>
            <a:r>
              <a:rPr lang="en-IN" sz="3200" i="1" dirty="0"/>
              <a:t>. It is </a:t>
            </a:r>
            <a:r>
              <a:rPr lang="en-IN" sz="3200" i="1" dirty="0">
                <a:solidFill>
                  <a:srgbClr val="FFFF00"/>
                </a:solidFill>
              </a:rPr>
              <a:t>not irritable</a:t>
            </a:r>
            <a:r>
              <a:rPr lang="en-IN" sz="3200" i="1" dirty="0"/>
              <a:t>, and it </a:t>
            </a:r>
            <a:r>
              <a:rPr lang="en-IN" sz="3200" i="1" dirty="0">
                <a:solidFill>
                  <a:srgbClr val="FFFF00"/>
                </a:solidFill>
              </a:rPr>
              <a:t>keeps no record of being wronged</a:t>
            </a:r>
            <a:r>
              <a:rPr lang="en-IN" sz="3200" i="1" dirty="0"/>
              <a:t>. </a:t>
            </a:r>
            <a:r>
              <a:rPr lang="en-IN" sz="3200" i="1" baseline="30000" dirty="0"/>
              <a:t>6 </a:t>
            </a:r>
            <a:r>
              <a:rPr lang="en-IN" sz="3200" i="1" dirty="0"/>
              <a:t>It </a:t>
            </a:r>
            <a:r>
              <a:rPr lang="en-IN" sz="3200" i="1" dirty="0">
                <a:solidFill>
                  <a:srgbClr val="FFFF00"/>
                </a:solidFill>
              </a:rPr>
              <a:t>does not rejoice about injustice</a:t>
            </a:r>
            <a:r>
              <a:rPr lang="en-IN" sz="3200" i="1" dirty="0"/>
              <a:t> but </a:t>
            </a:r>
            <a:r>
              <a:rPr lang="en-IN" sz="3200" i="1" dirty="0">
                <a:solidFill>
                  <a:srgbClr val="FFFF00"/>
                </a:solidFill>
              </a:rPr>
              <a:t>rejoices whenever the truth wins </a:t>
            </a:r>
            <a:r>
              <a:rPr lang="en-IN" sz="3200" i="1" dirty="0"/>
              <a:t>out. </a:t>
            </a:r>
            <a:r>
              <a:rPr lang="en-IN" sz="3200" i="1" baseline="30000" dirty="0"/>
              <a:t>7 </a:t>
            </a:r>
            <a:r>
              <a:rPr lang="en-IN" sz="3200" i="1" dirty="0"/>
              <a:t>Love </a:t>
            </a:r>
            <a:r>
              <a:rPr lang="en-IN" sz="3200" i="1" dirty="0">
                <a:solidFill>
                  <a:srgbClr val="FFFF00"/>
                </a:solidFill>
              </a:rPr>
              <a:t>never gives up, never loses faith, is always hopeful</a:t>
            </a:r>
            <a:r>
              <a:rPr lang="en-IN" sz="3200" i="1" dirty="0"/>
              <a:t>, and </a:t>
            </a:r>
            <a:r>
              <a:rPr lang="en-IN" sz="3200" i="1" dirty="0">
                <a:solidFill>
                  <a:srgbClr val="FFFF00"/>
                </a:solidFill>
              </a:rPr>
              <a:t>endures through every circumstance.</a:t>
            </a:r>
          </a:p>
          <a:p>
            <a:pPr>
              <a:lnSpc>
                <a:spcPct val="150000"/>
              </a:lnSpc>
            </a:pPr>
            <a:r>
              <a:rPr lang="en-IN" sz="3200" i="1" dirty="0"/>
              <a:t>1 Cor 13: 4-7</a:t>
            </a:r>
            <a:endParaRPr lang="en-IN" sz="3200" dirty="0"/>
          </a:p>
          <a:p>
            <a:pPr>
              <a:lnSpc>
                <a:spcPct val="150000"/>
              </a:lnSpc>
            </a:pPr>
            <a:endParaRPr lang="en-IN" sz="3200" dirty="0"/>
          </a:p>
        </p:txBody>
      </p:sp>
    </p:spTree>
    <p:extLst>
      <p:ext uri="{BB962C8B-B14F-4D97-AF65-F5344CB8AC3E}">
        <p14:creationId xmlns:p14="http://schemas.microsoft.com/office/powerpoint/2010/main" val="3698780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0EF833-78AF-4F58-92E5-6676151DC444}"/>
              </a:ext>
            </a:extLst>
          </p:cNvPr>
          <p:cNvSpPr/>
          <p:nvPr/>
        </p:nvSpPr>
        <p:spPr>
          <a:xfrm>
            <a:off x="1" y="0"/>
            <a:ext cx="6096000" cy="68579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solidFill>
            </a:endParaRPr>
          </a:p>
        </p:txBody>
      </p:sp>
      <p:sp>
        <p:nvSpPr>
          <p:cNvPr id="5" name="Text Placeholder 4">
            <a:extLst>
              <a:ext uri="{FF2B5EF4-FFF2-40B4-BE49-F238E27FC236}">
                <a16:creationId xmlns:a16="http://schemas.microsoft.com/office/drawing/2014/main" id="{A0E34DA2-B4C8-4525-87AB-F49BC0EEDE04}"/>
              </a:ext>
            </a:extLst>
          </p:cNvPr>
          <p:cNvSpPr>
            <a:spLocks noGrp="1"/>
          </p:cNvSpPr>
          <p:nvPr>
            <p:ph type="body" idx="1"/>
          </p:nvPr>
        </p:nvSpPr>
        <p:spPr>
          <a:xfrm>
            <a:off x="839788" y="1681163"/>
            <a:ext cx="5157787" cy="823912"/>
          </a:xfrm>
        </p:spPr>
        <p:txBody>
          <a:bodyPr>
            <a:normAutofit/>
          </a:bodyPr>
          <a:lstStyle/>
          <a:p>
            <a:r>
              <a:rPr lang="en-IN" sz="4000" dirty="0">
                <a:solidFill>
                  <a:schemeClr val="tx1"/>
                </a:solidFill>
              </a:rPr>
              <a:t>BEING</a:t>
            </a:r>
          </a:p>
        </p:txBody>
      </p:sp>
      <p:sp>
        <p:nvSpPr>
          <p:cNvPr id="6" name="Content Placeholder 5">
            <a:extLst>
              <a:ext uri="{FF2B5EF4-FFF2-40B4-BE49-F238E27FC236}">
                <a16:creationId xmlns:a16="http://schemas.microsoft.com/office/drawing/2014/main" id="{F21615E4-77A2-4D5C-9F0B-265295F2CFB5}"/>
              </a:ext>
            </a:extLst>
          </p:cNvPr>
          <p:cNvSpPr>
            <a:spLocks noGrp="1"/>
          </p:cNvSpPr>
          <p:nvPr>
            <p:ph sz="half" idx="2"/>
          </p:nvPr>
        </p:nvSpPr>
        <p:spPr>
          <a:ln>
            <a:solidFill>
              <a:schemeClr val="tx1"/>
            </a:solidFill>
          </a:ln>
        </p:spPr>
        <p:txBody>
          <a:bodyPr>
            <a:normAutofit/>
          </a:bodyPr>
          <a:lstStyle/>
          <a:p>
            <a:endParaRPr lang="en-IN" sz="3200" b="1" dirty="0">
              <a:solidFill>
                <a:schemeClr val="tx1"/>
              </a:solidFill>
            </a:endParaRPr>
          </a:p>
          <a:p>
            <a:endParaRPr lang="en-IN" sz="3200" b="1" dirty="0">
              <a:solidFill>
                <a:schemeClr val="tx1"/>
              </a:solidFill>
            </a:endParaRPr>
          </a:p>
          <a:p>
            <a:r>
              <a:rPr lang="en-IN" sz="3200" b="1" dirty="0">
                <a:solidFill>
                  <a:schemeClr val="tx1"/>
                </a:solidFill>
              </a:rPr>
              <a:t>Patient </a:t>
            </a:r>
          </a:p>
          <a:p>
            <a:r>
              <a:rPr lang="en-IN" sz="3200" b="1" dirty="0">
                <a:solidFill>
                  <a:schemeClr val="tx1"/>
                </a:solidFill>
              </a:rPr>
              <a:t>&amp; </a:t>
            </a:r>
          </a:p>
          <a:p>
            <a:r>
              <a:rPr lang="en-IN" sz="3200" b="1" dirty="0">
                <a:solidFill>
                  <a:schemeClr val="tx1"/>
                </a:solidFill>
              </a:rPr>
              <a:t>Not Irritable</a:t>
            </a:r>
          </a:p>
        </p:txBody>
      </p:sp>
      <p:sp>
        <p:nvSpPr>
          <p:cNvPr id="7" name="Text Placeholder 6">
            <a:extLst>
              <a:ext uri="{FF2B5EF4-FFF2-40B4-BE49-F238E27FC236}">
                <a16:creationId xmlns:a16="http://schemas.microsoft.com/office/drawing/2014/main" id="{6C1B20CE-C4F7-4070-A9F8-0F05901F8E91}"/>
              </a:ext>
            </a:extLst>
          </p:cNvPr>
          <p:cNvSpPr>
            <a:spLocks noGrp="1"/>
          </p:cNvSpPr>
          <p:nvPr>
            <p:ph type="body" sz="quarter" idx="3"/>
          </p:nvPr>
        </p:nvSpPr>
        <p:spPr/>
        <p:txBody>
          <a:bodyPr>
            <a:normAutofit/>
          </a:bodyPr>
          <a:lstStyle/>
          <a:p>
            <a:r>
              <a:rPr lang="en-IN" sz="4000" dirty="0"/>
              <a:t>DYING</a:t>
            </a:r>
          </a:p>
        </p:txBody>
      </p:sp>
      <p:sp>
        <p:nvSpPr>
          <p:cNvPr id="8" name="Content Placeholder 7">
            <a:extLst>
              <a:ext uri="{FF2B5EF4-FFF2-40B4-BE49-F238E27FC236}">
                <a16:creationId xmlns:a16="http://schemas.microsoft.com/office/drawing/2014/main" id="{E03CBD64-0BDF-4CB5-B16F-60A916CD2452}"/>
              </a:ext>
            </a:extLst>
          </p:cNvPr>
          <p:cNvSpPr>
            <a:spLocks noGrp="1"/>
          </p:cNvSpPr>
          <p:nvPr>
            <p:ph sz="quarter" idx="4"/>
          </p:nvPr>
        </p:nvSpPr>
        <p:spPr>
          <a:ln>
            <a:solidFill>
              <a:schemeClr val="bg1"/>
            </a:solidFill>
          </a:ln>
        </p:spPr>
        <p:txBody>
          <a:bodyPr/>
          <a:lstStyle/>
          <a:p>
            <a:endParaRPr lang="en-IN" dirty="0"/>
          </a:p>
          <a:p>
            <a:endParaRPr lang="en-IN" dirty="0"/>
          </a:p>
          <a:p>
            <a:endParaRPr lang="en-IN" b="1" dirty="0"/>
          </a:p>
          <a:p>
            <a:r>
              <a:rPr lang="en-IN" sz="3200" b="1" dirty="0"/>
              <a:t>To the desire for a perfect &amp; trouble-free life</a:t>
            </a:r>
          </a:p>
        </p:txBody>
      </p:sp>
      <p:sp>
        <p:nvSpPr>
          <p:cNvPr id="11" name="Title 3">
            <a:extLst>
              <a:ext uri="{FF2B5EF4-FFF2-40B4-BE49-F238E27FC236}">
                <a16:creationId xmlns:a16="http://schemas.microsoft.com/office/drawing/2014/main" id="{CED19C74-1E09-4D06-90FB-2FE8A4E416E9}"/>
              </a:ext>
            </a:extLst>
          </p:cNvPr>
          <p:cNvSpPr txBox="1">
            <a:spLocks/>
          </p:cNvSpPr>
          <p:nvPr/>
        </p:nvSpPr>
        <p:spPr>
          <a:xfrm>
            <a:off x="2043494" y="355600"/>
            <a:ext cx="8301865" cy="1325563"/>
          </a:xfrm>
          <a:prstGeom prst="rect">
            <a:avLst/>
          </a:prstGeom>
          <a:solidFill>
            <a:srgbClr val="C00000"/>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IN" sz="6000" dirty="0"/>
              <a:t>LOVE DEFINED </a:t>
            </a:r>
            <a:r>
              <a:rPr lang="en-IN" sz="3200" dirty="0"/>
              <a:t>(1 COR 13)</a:t>
            </a:r>
            <a:endParaRPr lang="en-IN" sz="6000" dirty="0"/>
          </a:p>
        </p:txBody>
      </p:sp>
    </p:spTree>
    <p:extLst>
      <p:ext uri="{BB962C8B-B14F-4D97-AF65-F5344CB8AC3E}">
        <p14:creationId xmlns:p14="http://schemas.microsoft.com/office/powerpoint/2010/main" val="2684711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0EF833-78AF-4F58-92E5-6676151DC444}"/>
              </a:ext>
            </a:extLst>
          </p:cNvPr>
          <p:cNvSpPr/>
          <p:nvPr/>
        </p:nvSpPr>
        <p:spPr>
          <a:xfrm>
            <a:off x="1" y="0"/>
            <a:ext cx="6096000" cy="68579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solidFill>
            </a:endParaRPr>
          </a:p>
        </p:txBody>
      </p:sp>
      <p:sp>
        <p:nvSpPr>
          <p:cNvPr id="5" name="Text Placeholder 4">
            <a:extLst>
              <a:ext uri="{FF2B5EF4-FFF2-40B4-BE49-F238E27FC236}">
                <a16:creationId xmlns:a16="http://schemas.microsoft.com/office/drawing/2014/main" id="{A0E34DA2-B4C8-4525-87AB-F49BC0EEDE04}"/>
              </a:ext>
            </a:extLst>
          </p:cNvPr>
          <p:cNvSpPr>
            <a:spLocks noGrp="1"/>
          </p:cNvSpPr>
          <p:nvPr>
            <p:ph type="body" idx="1"/>
          </p:nvPr>
        </p:nvSpPr>
        <p:spPr>
          <a:xfrm>
            <a:off x="839788" y="1681163"/>
            <a:ext cx="5157787" cy="823912"/>
          </a:xfrm>
        </p:spPr>
        <p:txBody>
          <a:bodyPr>
            <a:normAutofit/>
          </a:bodyPr>
          <a:lstStyle/>
          <a:p>
            <a:r>
              <a:rPr lang="en-IN" sz="4000" dirty="0">
                <a:solidFill>
                  <a:schemeClr val="tx1"/>
                </a:solidFill>
              </a:rPr>
              <a:t>NOT BEING</a:t>
            </a:r>
          </a:p>
        </p:txBody>
      </p:sp>
      <p:sp>
        <p:nvSpPr>
          <p:cNvPr id="6" name="Content Placeholder 5">
            <a:extLst>
              <a:ext uri="{FF2B5EF4-FFF2-40B4-BE49-F238E27FC236}">
                <a16:creationId xmlns:a16="http://schemas.microsoft.com/office/drawing/2014/main" id="{F21615E4-77A2-4D5C-9F0B-265295F2CFB5}"/>
              </a:ext>
            </a:extLst>
          </p:cNvPr>
          <p:cNvSpPr>
            <a:spLocks noGrp="1"/>
          </p:cNvSpPr>
          <p:nvPr>
            <p:ph sz="half" idx="2"/>
          </p:nvPr>
        </p:nvSpPr>
        <p:spPr>
          <a:ln>
            <a:solidFill>
              <a:schemeClr val="tx1"/>
            </a:solidFill>
          </a:ln>
        </p:spPr>
        <p:txBody>
          <a:bodyPr>
            <a:normAutofit/>
          </a:bodyPr>
          <a:lstStyle/>
          <a:p>
            <a:endParaRPr lang="en-IN" sz="3200" b="1" dirty="0">
              <a:solidFill>
                <a:schemeClr val="tx1"/>
              </a:solidFill>
            </a:endParaRPr>
          </a:p>
          <a:p>
            <a:endParaRPr lang="en-IN" sz="3200" b="1" dirty="0">
              <a:solidFill>
                <a:schemeClr val="tx1"/>
              </a:solidFill>
            </a:endParaRPr>
          </a:p>
          <a:p>
            <a:endParaRPr lang="en-IN" sz="3200" b="1" dirty="0">
              <a:solidFill>
                <a:schemeClr val="tx1"/>
              </a:solidFill>
            </a:endParaRPr>
          </a:p>
          <a:p>
            <a:r>
              <a:rPr lang="en-IN" sz="3200" b="1" dirty="0">
                <a:solidFill>
                  <a:schemeClr val="tx1"/>
                </a:solidFill>
              </a:rPr>
              <a:t>Jealous</a:t>
            </a:r>
          </a:p>
        </p:txBody>
      </p:sp>
      <p:sp>
        <p:nvSpPr>
          <p:cNvPr id="7" name="Text Placeholder 6">
            <a:extLst>
              <a:ext uri="{FF2B5EF4-FFF2-40B4-BE49-F238E27FC236}">
                <a16:creationId xmlns:a16="http://schemas.microsoft.com/office/drawing/2014/main" id="{6C1B20CE-C4F7-4070-A9F8-0F05901F8E91}"/>
              </a:ext>
            </a:extLst>
          </p:cNvPr>
          <p:cNvSpPr>
            <a:spLocks noGrp="1"/>
          </p:cNvSpPr>
          <p:nvPr>
            <p:ph type="body" sz="quarter" idx="3"/>
          </p:nvPr>
        </p:nvSpPr>
        <p:spPr/>
        <p:txBody>
          <a:bodyPr>
            <a:normAutofit/>
          </a:bodyPr>
          <a:lstStyle/>
          <a:p>
            <a:r>
              <a:rPr lang="en-IN" sz="4000" dirty="0"/>
              <a:t>DYING</a:t>
            </a:r>
          </a:p>
        </p:txBody>
      </p:sp>
      <p:sp>
        <p:nvSpPr>
          <p:cNvPr id="8" name="Content Placeholder 7">
            <a:extLst>
              <a:ext uri="{FF2B5EF4-FFF2-40B4-BE49-F238E27FC236}">
                <a16:creationId xmlns:a16="http://schemas.microsoft.com/office/drawing/2014/main" id="{E03CBD64-0BDF-4CB5-B16F-60A916CD2452}"/>
              </a:ext>
            </a:extLst>
          </p:cNvPr>
          <p:cNvSpPr>
            <a:spLocks noGrp="1"/>
          </p:cNvSpPr>
          <p:nvPr>
            <p:ph sz="quarter" idx="4"/>
          </p:nvPr>
        </p:nvSpPr>
        <p:spPr>
          <a:ln>
            <a:solidFill>
              <a:schemeClr val="bg1"/>
            </a:solidFill>
          </a:ln>
        </p:spPr>
        <p:txBody>
          <a:bodyPr/>
          <a:lstStyle/>
          <a:p>
            <a:endParaRPr lang="en-IN" dirty="0"/>
          </a:p>
          <a:p>
            <a:endParaRPr lang="en-IN" dirty="0"/>
          </a:p>
          <a:p>
            <a:endParaRPr lang="en-IN" b="1" dirty="0"/>
          </a:p>
          <a:p>
            <a:r>
              <a:rPr lang="en-IN" sz="3200" b="1" dirty="0"/>
              <a:t>To the desire for </a:t>
            </a:r>
          </a:p>
          <a:p>
            <a:r>
              <a:rPr lang="en-IN" sz="3200" b="1" dirty="0"/>
              <a:t>Undivided Attention </a:t>
            </a:r>
          </a:p>
        </p:txBody>
      </p:sp>
      <p:sp>
        <p:nvSpPr>
          <p:cNvPr id="11" name="Title 3">
            <a:extLst>
              <a:ext uri="{FF2B5EF4-FFF2-40B4-BE49-F238E27FC236}">
                <a16:creationId xmlns:a16="http://schemas.microsoft.com/office/drawing/2014/main" id="{CED19C74-1E09-4D06-90FB-2FE8A4E416E9}"/>
              </a:ext>
            </a:extLst>
          </p:cNvPr>
          <p:cNvSpPr txBox="1">
            <a:spLocks/>
          </p:cNvSpPr>
          <p:nvPr/>
        </p:nvSpPr>
        <p:spPr>
          <a:xfrm>
            <a:off x="2043494" y="355600"/>
            <a:ext cx="8301865" cy="1325563"/>
          </a:xfrm>
          <a:prstGeom prst="rect">
            <a:avLst/>
          </a:prstGeom>
          <a:solidFill>
            <a:srgbClr val="C00000"/>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IN" sz="6000" dirty="0"/>
              <a:t>LOVE DEFINED </a:t>
            </a:r>
            <a:r>
              <a:rPr lang="en-IN" sz="3200" dirty="0"/>
              <a:t>(1 COR 13)</a:t>
            </a:r>
            <a:endParaRPr lang="en-IN" sz="6000" dirty="0"/>
          </a:p>
        </p:txBody>
      </p:sp>
    </p:spTree>
    <p:extLst>
      <p:ext uri="{BB962C8B-B14F-4D97-AF65-F5344CB8AC3E}">
        <p14:creationId xmlns:p14="http://schemas.microsoft.com/office/powerpoint/2010/main" val="3318164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0EF833-78AF-4F58-92E5-6676151DC444}"/>
              </a:ext>
            </a:extLst>
          </p:cNvPr>
          <p:cNvSpPr/>
          <p:nvPr/>
        </p:nvSpPr>
        <p:spPr>
          <a:xfrm>
            <a:off x="1" y="0"/>
            <a:ext cx="6096000" cy="68579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solidFill>
            </a:endParaRPr>
          </a:p>
        </p:txBody>
      </p:sp>
      <p:sp>
        <p:nvSpPr>
          <p:cNvPr id="5" name="Text Placeholder 4">
            <a:extLst>
              <a:ext uri="{FF2B5EF4-FFF2-40B4-BE49-F238E27FC236}">
                <a16:creationId xmlns:a16="http://schemas.microsoft.com/office/drawing/2014/main" id="{A0E34DA2-B4C8-4525-87AB-F49BC0EEDE04}"/>
              </a:ext>
            </a:extLst>
          </p:cNvPr>
          <p:cNvSpPr>
            <a:spLocks noGrp="1"/>
          </p:cNvSpPr>
          <p:nvPr>
            <p:ph type="body" idx="1"/>
          </p:nvPr>
        </p:nvSpPr>
        <p:spPr>
          <a:xfrm>
            <a:off x="839788" y="1681163"/>
            <a:ext cx="5157787" cy="823912"/>
          </a:xfrm>
        </p:spPr>
        <p:txBody>
          <a:bodyPr>
            <a:normAutofit/>
          </a:bodyPr>
          <a:lstStyle/>
          <a:p>
            <a:r>
              <a:rPr lang="en-IN" sz="4000" dirty="0">
                <a:solidFill>
                  <a:schemeClr val="tx1"/>
                </a:solidFill>
              </a:rPr>
              <a:t>NOT BEING</a:t>
            </a:r>
          </a:p>
        </p:txBody>
      </p:sp>
      <p:sp>
        <p:nvSpPr>
          <p:cNvPr id="6" name="Content Placeholder 5">
            <a:extLst>
              <a:ext uri="{FF2B5EF4-FFF2-40B4-BE49-F238E27FC236}">
                <a16:creationId xmlns:a16="http://schemas.microsoft.com/office/drawing/2014/main" id="{F21615E4-77A2-4D5C-9F0B-265295F2CFB5}"/>
              </a:ext>
            </a:extLst>
          </p:cNvPr>
          <p:cNvSpPr>
            <a:spLocks noGrp="1"/>
          </p:cNvSpPr>
          <p:nvPr>
            <p:ph sz="half" idx="2"/>
          </p:nvPr>
        </p:nvSpPr>
        <p:spPr>
          <a:ln>
            <a:solidFill>
              <a:schemeClr val="tx1"/>
            </a:solidFill>
          </a:ln>
        </p:spPr>
        <p:txBody>
          <a:bodyPr>
            <a:normAutofit/>
          </a:bodyPr>
          <a:lstStyle/>
          <a:p>
            <a:endParaRPr lang="en-IN" sz="3200" b="1" dirty="0">
              <a:solidFill>
                <a:schemeClr val="tx1"/>
              </a:solidFill>
            </a:endParaRPr>
          </a:p>
          <a:p>
            <a:endParaRPr lang="en-IN" sz="3200" b="1" dirty="0">
              <a:solidFill>
                <a:schemeClr val="tx1"/>
              </a:solidFill>
            </a:endParaRPr>
          </a:p>
          <a:p>
            <a:r>
              <a:rPr lang="en-IN" sz="3200" b="1" dirty="0">
                <a:solidFill>
                  <a:schemeClr val="tx1"/>
                </a:solidFill>
              </a:rPr>
              <a:t>Boastful</a:t>
            </a:r>
          </a:p>
          <a:p>
            <a:r>
              <a:rPr lang="en-IN" sz="3200" b="1" dirty="0">
                <a:solidFill>
                  <a:schemeClr val="tx1"/>
                </a:solidFill>
              </a:rPr>
              <a:t>Or</a:t>
            </a:r>
          </a:p>
          <a:p>
            <a:r>
              <a:rPr lang="en-IN" sz="3200" b="1" dirty="0">
                <a:solidFill>
                  <a:schemeClr val="tx1"/>
                </a:solidFill>
              </a:rPr>
              <a:t>Proud</a:t>
            </a:r>
          </a:p>
        </p:txBody>
      </p:sp>
      <p:sp>
        <p:nvSpPr>
          <p:cNvPr id="7" name="Text Placeholder 6">
            <a:extLst>
              <a:ext uri="{FF2B5EF4-FFF2-40B4-BE49-F238E27FC236}">
                <a16:creationId xmlns:a16="http://schemas.microsoft.com/office/drawing/2014/main" id="{6C1B20CE-C4F7-4070-A9F8-0F05901F8E91}"/>
              </a:ext>
            </a:extLst>
          </p:cNvPr>
          <p:cNvSpPr>
            <a:spLocks noGrp="1"/>
          </p:cNvSpPr>
          <p:nvPr>
            <p:ph type="body" sz="quarter" idx="3"/>
          </p:nvPr>
        </p:nvSpPr>
        <p:spPr/>
        <p:txBody>
          <a:bodyPr>
            <a:normAutofit/>
          </a:bodyPr>
          <a:lstStyle/>
          <a:p>
            <a:r>
              <a:rPr lang="en-IN" sz="4000" dirty="0"/>
              <a:t>DYING</a:t>
            </a:r>
          </a:p>
        </p:txBody>
      </p:sp>
      <p:sp>
        <p:nvSpPr>
          <p:cNvPr id="8" name="Content Placeholder 7">
            <a:extLst>
              <a:ext uri="{FF2B5EF4-FFF2-40B4-BE49-F238E27FC236}">
                <a16:creationId xmlns:a16="http://schemas.microsoft.com/office/drawing/2014/main" id="{E03CBD64-0BDF-4CB5-B16F-60A916CD2452}"/>
              </a:ext>
            </a:extLst>
          </p:cNvPr>
          <p:cNvSpPr>
            <a:spLocks noGrp="1"/>
          </p:cNvSpPr>
          <p:nvPr>
            <p:ph sz="quarter" idx="4"/>
          </p:nvPr>
        </p:nvSpPr>
        <p:spPr>
          <a:ln>
            <a:solidFill>
              <a:schemeClr val="bg1"/>
            </a:solidFill>
          </a:ln>
        </p:spPr>
        <p:txBody>
          <a:bodyPr/>
          <a:lstStyle/>
          <a:p>
            <a:endParaRPr lang="en-IN" dirty="0"/>
          </a:p>
          <a:p>
            <a:endParaRPr lang="en-IN" dirty="0"/>
          </a:p>
          <a:p>
            <a:endParaRPr lang="en-IN" b="1" dirty="0"/>
          </a:p>
          <a:p>
            <a:r>
              <a:rPr lang="en-IN" sz="3200" b="1" dirty="0"/>
              <a:t>To the desire for </a:t>
            </a:r>
          </a:p>
          <a:p>
            <a:r>
              <a:rPr lang="en-IN" sz="3200" b="1" dirty="0"/>
              <a:t>Attention to my Successes</a:t>
            </a:r>
          </a:p>
          <a:p>
            <a:endParaRPr lang="en-IN" sz="3200" b="1" dirty="0"/>
          </a:p>
        </p:txBody>
      </p:sp>
      <p:sp>
        <p:nvSpPr>
          <p:cNvPr id="11" name="Title 3">
            <a:extLst>
              <a:ext uri="{FF2B5EF4-FFF2-40B4-BE49-F238E27FC236}">
                <a16:creationId xmlns:a16="http://schemas.microsoft.com/office/drawing/2014/main" id="{CED19C74-1E09-4D06-90FB-2FE8A4E416E9}"/>
              </a:ext>
            </a:extLst>
          </p:cNvPr>
          <p:cNvSpPr txBox="1">
            <a:spLocks/>
          </p:cNvSpPr>
          <p:nvPr/>
        </p:nvSpPr>
        <p:spPr>
          <a:xfrm>
            <a:off x="2043494" y="355600"/>
            <a:ext cx="8301865" cy="1325563"/>
          </a:xfrm>
          <a:prstGeom prst="rect">
            <a:avLst/>
          </a:prstGeom>
          <a:solidFill>
            <a:srgbClr val="C00000"/>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IN" sz="6000" dirty="0"/>
              <a:t>LOVE DEFINED </a:t>
            </a:r>
            <a:r>
              <a:rPr lang="en-IN" sz="3200" dirty="0"/>
              <a:t>(1 COR 13)</a:t>
            </a:r>
            <a:endParaRPr lang="en-IN" sz="6000" dirty="0"/>
          </a:p>
        </p:txBody>
      </p:sp>
    </p:spTree>
    <p:extLst>
      <p:ext uri="{BB962C8B-B14F-4D97-AF65-F5344CB8AC3E}">
        <p14:creationId xmlns:p14="http://schemas.microsoft.com/office/powerpoint/2010/main" val="954460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0EF833-78AF-4F58-92E5-6676151DC444}"/>
              </a:ext>
            </a:extLst>
          </p:cNvPr>
          <p:cNvSpPr/>
          <p:nvPr/>
        </p:nvSpPr>
        <p:spPr>
          <a:xfrm>
            <a:off x="1" y="0"/>
            <a:ext cx="6096000" cy="68579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solidFill>
            </a:endParaRPr>
          </a:p>
        </p:txBody>
      </p:sp>
      <p:sp>
        <p:nvSpPr>
          <p:cNvPr id="5" name="Text Placeholder 4">
            <a:extLst>
              <a:ext uri="{FF2B5EF4-FFF2-40B4-BE49-F238E27FC236}">
                <a16:creationId xmlns:a16="http://schemas.microsoft.com/office/drawing/2014/main" id="{A0E34DA2-B4C8-4525-87AB-F49BC0EEDE04}"/>
              </a:ext>
            </a:extLst>
          </p:cNvPr>
          <p:cNvSpPr>
            <a:spLocks noGrp="1"/>
          </p:cNvSpPr>
          <p:nvPr>
            <p:ph type="body" idx="1"/>
          </p:nvPr>
        </p:nvSpPr>
        <p:spPr>
          <a:xfrm>
            <a:off x="839788" y="1681163"/>
            <a:ext cx="5157787" cy="823912"/>
          </a:xfrm>
        </p:spPr>
        <p:txBody>
          <a:bodyPr>
            <a:normAutofit/>
          </a:bodyPr>
          <a:lstStyle/>
          <a:p>
            <a:r>
              <a:rPr lang="en-IN" sz="4000" dirty="0">
                <a:solidFill>
                  <a:schemeClr val="tx1"/>
                </a:solidFill>
              </a:rPr>
              <a:t>NOT DEMANDING</a:t>
            </a:r>
          </a:p>
        </p:txBody>
      </p:sp>
      <p:sp>
        <p:nvSpPr>
          <p:cNvPr id="6" name="Content Placeholder 5">
            <a:extLst>
              <a:ext uri="{FF2B5EF4-FFF2-40B4-BE49-F238E27FC236}">
                <a16:creationId xmlns:a16="http://schemas.microsoft.com/office/drawing/2014/main" id="{F21615E4-77A2-4D5C-9F0B-265295F2CFB5}"/>
              </a:ext>
            </a:extLst>
          </p:cNvPr>
          <p:cNvSpPr>
            <a:spLocks noGrp="1"/>
          </p:cNvSpPr>
          <p:nvPr>
            <p:ph sz="half" idx="2"/>
          </p:nvPr>
        </p:nvSpPr>
        <p:spPr>
          <a:ln>
            <a:solidFill>
              <a:schemeClr val="tx1"/>
            </a:solidFill>
          </a:ln>
        </p:spPr>
        <p:txBody>
          <a:bodyPr>
            <a:normAutofit/>
          </a:bodyPr>
          <a:lstStyle/>
          <a:p>
            <a:endParaRPr lang="en-IN" sz="3200" b="1" dirty="0">
              <a:solidFill>
                <a:schemeClr val="tx1"/>
              </a:solidFill>
            </a:endParaRPr>
          </a:p>
          <a:p>
            <a:endParaRPr lang="en-IN" sz="3200" b="1" dirty="0">
              <a:solidFill>
                <a:schemeClr val="tx1"/>
              </a:solidFill>
            </a:endParaRPr>
          </a:p>
          <a:p>
            <a:endParaRPr lang="en-IN" sz="3200" b="1" dirty="0">
              <a:solidFill>
                <a:schemeClr val="tx1"/>
              </a:solidFill>
            </a:endParaRPr>
          </a:p>
          <a:p>
            <a:r>
              <a:rPr lang="en-IN" sz="3200" b="1" dirty="0">
                <a:solidFill>
                  <a:schemeClr val="tx1"/>
                </a:solidFill>
              </a:rPr>
              <a:t>My own ways</a:t>
            </a:r>
          </a:p>
        </p:txBody>
      </p:sp>
      <p:sp>
        <p:nvSpPr>
          <p:cNvPr id="7" name="Text Placeholder 6">
            <a:extLst>
              <a:ext uri="{FF2B5EF4-FFF2-40B4-BE49-F238E27FC236}">
                <a16:creationId xmlns:a16="http://schemas.microsoft.com/office/drawing/2014/main" id="{6C1B20CE-C4F7-4070-A9F8-0F05901F8E91}"/>
              </a:ext>
            </a:extLst>
          </p:cNvPr>
          <p:cNvSpPr>
            <a:spLocks noGrp="1"/>
          </p:cNvSpPr>
          <p:nvPr>
            <p:ph type="body" sz="quarter" idx="3"/>
          </p:nvPr>
        </p:nvSpPr>
        <p:spPr/>
        <p:txBody>
          <a:bodyPr>
            <a:normAutofit/>
          </a:bodyPr>
          <a:lstStyle/>
          <a:p>
            <a:r>
              <a:rPr lang="en-IN" sz="4000" dirty="0"/>
              <a:t>DYING</a:t>
            </a:r>
          </a:p>
        </p:txBody>
      </p:sp>
      <p:sp>
        <p:nvSpPr>
          <p:cNvPr id="8" name="Content Placeholder 7">
            <a:extLst>
              <a:ext uri="{FF2B5EF4-FFF2-40B4-BE49-F238E27FC236}">
                <a16:creationId xmlns:a16="http://schemas.microsoft.com/office/drawing/2014/main" id="{E03CBD64-0BDF-4CB5-B16F-60A916CD2452}"/>
              </a:ext>
            </a:extLst>
          </p:cNvPr>
          <p:cNvSpPr>
            <a:spLocks noGrp="1"/>
          </p:cNvSpPr>
          <p:nvPr>
            <p:ph sz="quarter" idx="4"/>
          </p:nvPr>
        </p:nvSpPr>
        <p:spPr>
          <a:ln>
            <a:solidFill>
              <a:schemeClr val="bg1"/>
            </a:solidFill>
          </a:ln>
        </p:spPr>
        <p:txBody>
          <a:bodyPr/>
          <a:lstStyle/>
          <a:p>
            <a:endParaRPr lang="en-IN" dirty="0"/>
          </a:p>
          <a:p>
            <a:endParaRPr lang="en-IN" dirty="0"/>
          </a:p>
          <a:p>
            <a:endParaRPr lang="en-IN" b="1" dirty="0"/>
          </a:p>
          <a:p>
            <a:r>
              <a:rPr lang="en-IN" sz="3200" b="1" dirty="0"/>
              <a:t>To the desire to be </a:t>
            </a:r>
          </a:p>
          <a:p>
            <a:r>
              <a:rPr lang="en-IN" sz="3200" b="1" dirty="0"/>
              <a:t>in control of everything</a:t>
            </a:r>
          </a:p>
        </p:txBody>
      </p:sp>
      <p:sp>
        <p:nvSpPr>
          <p:cNvPr id="11" name="Title 3">
            <a:extLst>
              <a:ext uri="{FF2B5EF4-FFF2-40B4-BE49-F238E27FC236}">
                <a16:creationId xmlns:a16="http://schemas.microsoft.com/office/drawing/2014/main" id="{CED19C74-1E09-4D06-90FB-2FE8A4E416E9}"/>
              </a:ext>
            </a:extLst>
          </p:cNvPr>
          <p:cNvSpPr txBox="1">
            <a:spLocks/>
          </p:cNvSpPr>
          <p:nvPr/>
        </p:nvSpPr>
        <p:spPr>
          <a:xfrm>
            <a:off x="2043494" y="355600"/>
            <a:ext cx="8301865" cy="1325563"/>
          </a:xfrm>
          <a:prstGeom prst="rect">
            <a:avLst/>
          </a:prstGeom>
          <a:solidFill>
            <a:srgbClr val="C00000"/>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IN" sz="6000" dirty="0"/>
              <a:t>LOVE DEFINED </a:t>
            </a:r>
            <a:r>
              <a:rPr lang="en-IN" sz="3200" dirty="0"/>
              <a:t>(1 COR 13)</a:t>
            </a:r>
            <a:endParaRPr lang="en-IN" sz="6000" dirty="0"/>
          </a:p>
        </p:txBody>
      </p:sp>
    </p:spTree>
    <p:extLst>
      <p:ext uri="{BB962C8B-B14F-4D97-AF65-F5344CB8AC3E}">
        <p14:creationId xmlns:p14="http://schemas.microsoft.com/office/powerpoint/2010/main" val="3920535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0EF833-78AF-4F58-92E5-6676151DC444}"/>
              </a:ext>
            </a:extLst>
          </p:cNvPr>
          <p:cNvSpPr/>
          <p:nvPr/>
        </p:nvSpPr>
        <p:spPr>
          <a:xfrm>
            <a:off x="1" y="0"/>
            <a:ext cx="6096000" cy="68579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solidFill>
            </a:endParaRPr>
          </a:p>
        </p:txBody>
      </p:sp>
      <p:sp>
        <p:nvSpPr>
          <p:cNvPr id="5" name="Text Placeholder 4">
            <a:extLst>
              <a:ext uri="{FF2B5EF4-FFF2-40B4-BE49-F238E27FC236}">
                <a16:creationId xmlns:a16="http://schemas.microsoft.com/office/drawing/2014/main" id="{A0E34DA2-B4C8-4525-87AB-F49BC0EEDE04}"/>
              </a:ext>
            </a:extLst>
          </p:cNvPr>
          <p:cNvSpPr>
            <a:spLocks noGrp="1"/>
          </p:cNvSpPr>
          <p:nvPr>
            <p:ph type="body" idx="1"/>
          </p:nvPr>
        </p:nvSpPr>
        <p:spPr>
          <a:xfrm>
            <a:off x="839788" y="1681163"/>
            <a:ext cx="5157787" cy="823912"/>
          </a:xfrm>
        </p:spPr>
        <p:txBody>
          <a:bodyPr>
            <a:normAutofit/>
          </a:bodyPr>
          <a:lstStyle/>
          <a:p>
            <a:r>
              <a:rPr lang="en-IN" sz="4000" dirty="0">
                <a:solidFill>
                  <a:schemeClr val="tx1"/>
                </a:solidFill>
              </a:rPr>
              <a:t>NOT KEEPING</a:t>
            </a:r>
          </a:p>
        </p:txBody>
      </p:sp>
      <p:sp>
        <p:nvSpPr>
          <p:cNvPr id="6" name="Content Placeholder 5">
            <a:extLst>
              <a:ext uri="{FF2B5EF4-FFF2-40B4-BE49-F238E27FC236}">
                <a16:creationId xmlns:a16="http://schemas.microsoft.com/office/drawing/2014/main" id="{F21615E4-77A2-4D5C-9F0B-265295F2CFB5}"/>
              </a:ext>
            </a:extLst>
          </p:cNvPr>
          <p:cNvSpPr>
            <a:spLocks noGrp="1"/>
          </p:cNvSpPr>
          <p:nvPr>
            <p:ph sz="half" idx="2"/>
          </p:nvPr>
        </p:nvSpPr>
        <p:spPr>
          <a:ln>
            <a:solidFill>
              <a:schemeClr val="tx1"/>
            </a:solidFill>
          </a:ln>
        </p:spPr>
        <p:txBody>
          <a:bodyPr>
            <a:normAutofit/>
          </a:bodyPr>
          <a:lstStyle/>
          <a:p>
            <a:endParaRPr lang="en-IN" sz="3200" b="1" dirty="0">
              <a:solidFill>
                <a:schemeClr val="tx1"/>
              </a:solidFill>
            </a:endParaRPr>
          </a:p>
          <a:p>
            <a:endParaRPr lang="en-IN" sz="3200" b="1" dirty="0">
              <a:solidFill>
                <a:schemeClr val="tx1"/>
              </a:solidFill>
            </a:endParaRPr>
          </a:p>
          <a:p>
            <a:endParaRPr lang="en-IN" sz="3200" b="1" dirty="0">
              <a:solidFill>
                <a:schemeClr val="tx1"/>
              </a:solidFill>
            </a:endParaRPr>
          </a:p>
          <a:p>
            <a:r>
              <a:rPr lang="en-IN" sz="3200" b="1" dirty="0">
                <a:solidFill>
                  <a:schemeClr val="tx1"/>
                </a:solidFill>
              </a:rPr>
              <a:t>Record of wrongs</a:t>
            </a:r>
          </a:p>
        </p:txBody>
      </p:sp>
      <p:sp>
        <p:nvSpPr>
          <p:cNvPr id="7" name="Text Placeholder 6">
            <a:extLst>
              <a:ext uri="{FF2B5EF4-FFF2-40B4-BE49-F238E27FC236}">
                <a16:creationId xmlns:a16="http://schemas.microsoft.com/office/drawing/2014/main" id="{6C1B20CE-C4F7-4070-A9F8-0F05901F8E91}"/>
              </a:ext>
            </a:extLst>
          </p:cNvPr>
          <p:cNvSpPr>
            <a:spLocks noGrp="1"/>
          </p:cNvSpPr>
          <p:nvPr>
            <p:ph type="body" sz="quarter" idx="3"/>
          </p:nvPr>
        </p:nvSpPr>
        <p:spPr/>
        <p:txBody>
          <a:bodyPr>
            <a:normAutofit/>
          </a:bodyPr>
          <a:lstStyle/>
          <a:p>
            <a:r>
              <a:rPr lang="en-IN" sz="4000" dirty="0"/>
              <a:t>DYING</a:t>
            </a:r>
          </a:p>
        </p:txBody>
      </p:sp>
      <p:sp>
        <p:nvSpPr>
          <p:cNvPr id="8" name="Content Placeholder 7">
            <a:extLst>
              <a:ext uri="{FF2B5EF4-FFF2-40B4-BE49-F238E27FC236}">
                <a16:creationId xmlns:a16="http://schemas.microsoft.com/office/drawing/2014/main" id="{E03CBD64-0BDF-4CB5-B16F-60A916CD2452}"/>
              </a:ext>
            </a:extLst>
          </p:cNvPr>
          <p:cNvSpPr>
            <a:spLocks noGrp="1"/>
          </p:cNvSpPr>
          <p:nvPr>
            <p:ph sz="quarter" idx="4"/>
          </p:nvPr>
        </p:nvSpPr>
        <p:spPr>
          <a:ln>
            <a:solidFill>
              <a:schemeClr val="bg1"/>
            </a:solidFill>
          </a:ln>
        </p:spPr>
        <p:txBody>
          <a:bodyPr/>
          <a:lstStyle/>
          <a:p>
            <a:endParaRPr lang="en-IN" dirty="0"/>
          </a:p>
          <a:p>
            <a:endParaRPr lang="en-IN" dirty="0"/>
          </a:p>
          <a:p>
            <a:endParaRPr lang="en-IN" b="1" dirty="0"/>
          </a:p>
          <a:p>
            <a:r>
              <a:rPr lang="en-IN" sz="3200" b="1" dirty="0"/>
              <a:t>To the desire for </a:t>
            </a:r>
          </a:p>
          <a:p>
            <a:r>
              <a:rPr lang="en-IN" sz="3200" b="1" dirty="0"/>
              <a:t>Revenge</a:t>
            </a:r>
          </a:p>
        </p:txBody>
      </p:sp>
      <p:sp>
        <p:nvSpPr>
          <p:cNvPr id="11" name="Title 3">
            <a:extLst>
              <a:ext uri="{FF2B5EF4-FFF2-40B4-BE49-F238E27FC236}">
                <a16:creationId xmlns:a16="http://schemas.microsoft.com/office/drawing/2014/main" id="{CED19C74-1E09-4D06-90FB-2FE8A4E416E9}"/>
              </a:ext>
            </a:extLst>
          </p:cNvPr>
          <p:cNvSpPr txBox="1">
            <a:spLocks/>
          </p:cNvSpPr>
          <p:nvPr/>
        </p:nvSpPr>
        <p:spPr>
          <a:xfrm>
            <a:off x="2043494" y="355600"/>
            <a:ext cx="8301865" cy="1325563"/>
          </a:xfrm>
          <a:prstGeom prst="rect">
            <a:avLst/>
          </a:prstGeom>
          <a:solidFill>
            <a:srgbClr val="C00000"/>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IN" sz="6000" dirty="0"/>
              <a:t>LOVE DEFINED </a:t>
            </a:r>
            <a:r>
              <a:rPr lang="en-IN" sz="3200" dirty="0"/>
              <a:t>(1 COR 13)</a:t>
            </a:r>
            <a:endParaRPr lang="en-IN" sz="6000" dirty="0"/>
          </a:p>
        </p:txBody>
      </p:sp>
    </p:spTree>
    <p:extLst>
      <p:ext uri="{BB962C8B-B14F-4D97-AF65-F5344CB8AC3E}">
        <p14:creationId xmlns:p14="http://schemas.microsoft.com/office/powerpoint/2010/main" val="3210561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0EF833-78AF-4F58-92E5-6676151DC444}"/>
              </a:ext>
            </a:extLst>
          </p:cNvPr>
          <p:cNvSpPr/>
          <p:nvPr/>
        </p:nvSpPr>
        <p:spPr>
          <a:xfrm>
            <a:off x="1" y="0"/>
            <a:ext cx="6096000" cy="68579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solidFill>
            </a:endParaRPr>
          </a:p>
        </p:txBody>
      </p:sp>
      <p:sp>
        <p:nvSpPr>
          <p:cNvPr id="5" name="Text Placeholder 4">
            <a:extLst>
              <a:ext uri="{FF2B5EF4-FFF2-40B4-BE49-F238E27FC236}">
                <a16:creationId xmlns:a16="http://schemas.microsoft.com/office/drawing/2014/main" id="{A0E34DA2-B4C8-4525-87AB-F49BC0EEDE04}"/>
              </a:ext>
            </a:extLst>
          </p:cNvPr>
          <p:cNvSpPr>
            <a:spLocks noGrp="1"/>
          </p:cNvSpPr>
          <p:nvPr>
            <p:ph type="body" idx="1"/>
          </p:nvPr>
        </p:nvSpPr>
        <p:spPr>
          <a:xfrm>
            <a:off x="839788" y="1681163"/>
            <a:ext cx="5157787" cy="823912"/>
          </a:xfrm>
        </p:spPr>
        <p:txBody>
          <a:bodyPr>
            <a:normAutofit/>
          </a:bodyPr>
          <a:lstStyle/>
          <a:p>
            <a:endParaRPr lang="en-IN" sz="4000" dirty="0">
              <a:solidFill>
                <a:schemeClr val="tx1"/>
              </a:solidFill>
            </a:endParaRPr>
          </a:p>
        </p:txBody>
      </p:sp>
      <p:sp>
        <p:nvSpPr>
          <p:cNvPr id="6" name="Content Placeholder 5">
            <a:extLst>
              <a:ext uri="{FF2B5EF4-FFF2-40B4-BE49-F238E27FC236}">
                <a16:creationId xmlns:a16="http://schemas.microsoft.com/office/drawing/2014/main" id="{F21615E4-77A2-4D5C-9F0B-265295F2CFB5}"/>
              </a:ext>
            </a:extLst>
          </p:cNvPr>
          <p:cNvSpPr>
            <a:spLocks noGrp="1"/>
          </p:cNvSpPr>
          <p:nvPr>
            <p:ph sz="half" idx="2"/>
          </p:nvPr>
        </p:nvSpPr>
        <p:spPr>
          <a:ln>
            <a:solidFill>
              <a:schemeClr val="tx1"/>
            </a:solidFill>
          </a:ln>
        </p:spPr>
        <p:txBody>
          <a:bodyPr>
            <a:normAutofit/>
          </a:bodyPr>
          <a:lstStyle/>
          <a:p>
            <a:endParaRPr lang="en-IN" sz="3200" b="1" dirty="0">
              <a:solidFill>
                <a:schemeClr val="tx1"/>
              </a:solidFill>
            </a:endParaRPr>
          </a:p>
          <a:p>
            <a:r>
              <a:rPr lang="en-IN" sz="3200" b="1" dirty="0">
                <a:solidFill>
                  <a:schemeClr val="tx1"/>
                </a:solidFill>
              </a:rPr>
              <a:t>Never giving up, </a:t>
            </a:r>
          </a:p>
          <a:p>
            <a:r>
              <a:rPr lang="en-IN" sz="3200" b="1" dirty="0">
                <a:solidFill>
                  <a:schemeClr val="tx1"/>
                </a:solidFill>
              </a:rPr>
              <a:t>Losing faith </a:t>
            </a:r>
          </a:p>
          <a:p>
            <a:r>
              <a:rPr lang="en-IN" sz="3200" b="1" dirty="0">
                <a:solidFill>
                  <a:schemeClr val="tx1"/>
                </a:solidFill>
              </a:rPr>
              <a:t>Being always hopeful, </a:t>
            </a:r>
          </a:p>
          <a:p>
            <a:r>
              <a:rPr lang="en-IN" sz="3200" b="1" dirty="0">
                <a:solidFill>
                  <a:schemeClr val="tx1"/>
                </a:solidFill>
              </a:rPr>
              <a:t>Enduring every circumstance </a:t>
            </a:r>
            <a:endParaRPr lang="en-IN" sz="3600" b="1" dirty="0">
              <a:solidFill>
                <a:schemeClr val="tx1"/>
              </a:solidFill>
            </a:endParaRPr>
          </a:p>
        </p:txBody>
      </p:sp>
      <p:sp>
        <p:nvSpPr>
          <p:cNvPr id="7" name="Text Placeholder 6">
            <a:extLst>
              <a:ext uri="{FF2B5EF4-FFF2-40B4-BE49-F238E27FC236}">
                <a16:creationId xmlns:a16="http://schemas.microsoft.com/office/drawing/2014/main" id="{6C1B20CE-C4F7-4070-A9F8-0F05901F8E91}"/>
              </a:ext>
            </a:extLst>
          </p:cNvPr>
          <p:cNvSpPr>
            <a:spLocks noGrp="1"/>
          </p:cNvSpPr>
          <p:nvPr>
            <p:ph type="body" sz="quarter" idx="3"/>
          </p:nvPr>
        </p:nvSpPr>
        <p:spPr/>
        <p:txBody>
          <a:bodyPr>
            <a:normAutofit/>
          </a:bodyPr>
          <a:lstStyle/>
          <a:p>
            <a:r>
              <a:rPr lang="en-IN" sz="4000" dirty="0"/>
              <a:t>DYING</a:t>
            </a:r>
          </a:p>
        </p:txBody>
      </p:sp>
      <p:sp>
        <p:nvSpPr>
          <p:cNvPr id="8" name="Content Placeholder 7">
            <a:extLst>
              <a:ext uri="{FF2B5EF4-FFF2-40B4-BE49-F238E27FC236}">
                <a16:creationId xmlns:a16="http://schemas.microsoft.com/office/drawing/2014/main" id="{E03CBD64-0BDF-4CB5-B16F-60A916CD2452}"/>
              </a:ext>
            </a:extLst>
          </p:cNvPr>
          <p:cNvSpPr>
            <a:spLocks noGrp="1"/>
          </p:cNvSpPr>
          <p:nvPr>
            <p:ph sz="quarter" idx="4"/>
          </p:nvPr>
        </p:nvSpPr>
        <p:spPr>
          <a:ln>
            <a:solidFill>
              <a:schemeClr val="bg1"/>
            </a:solidFill>
          </a:ln>
        </p:spPr>
        <p:txBody>
          <a:bodyPr/>
          <a:lstStyle/>
          <a:p>
            <a:endParaRPr lang="en-IN" dirty="0"/>
          </a:p>
          <a:p>
            <a:endParaRPr lang="en-IN" dirty="0"/>
          </a:p>
          <a:p>
            <a:r>
              <a:rPr lang="en-IN" sz="3200" b="1" dirty="0"/>
              <a:t>To the desire to run away from suffering and painful obedience.</a:t>
            </a:r>
          </a:p>
          <a:p>
            <a:endParaRPr lang="en-IN" sz="3200" b="1" dirty="0"/>
          </a:p>
        </p:txBody>
      </p:sp>
      <p:sp>
        <p:nvSpPr>
          <p:cNvPr id="11" name="Title 3">
            <a:extLst>
              <a:ext uri="{FF2B5EF4-FFF2-40B4-BE49-F238E27FC236}">
                <a16:creationId xmlns:a16="http://schemas.microsoft.com/office/drawing/2014/main" id="{CED19C74-1E09-4D06-90FB-2FE8A4E416E9}"/>
              </a:ext>
            </a:extLst>
          </p:cNvPr>
          <p:cNvSpPr txBox="1">
            <a:spLocks/>
          </p:cNvSpPr>
          <p:nvPr/>
        </p:nvSpPr>
        <p:spPr>
          <a:xfrm>
            <a:off x="2043494" y="355600"/>
            <a:ext cx="8301865" cy="1325563"/>
          </a:xfrm>
          <a:prstGeom prst="rect">
            <a:avLst/>
          </a:prstGeom>
          <a:solidFill>
            <a:srgbClr val="C00000"/>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IN" sz="6000" dirty="0"/>
              <a:t>LOVE DEFINED </a:t>
            </a:r>
            <a:r>
              <a:rPr lang="en-IN" sz="3200" dirty="0"/>
              <a:t>(1 COR 13)</a:t>
            </a:r>
            <a:endParaRPr lang="en-IN" sz="6000" dirty="0"/>
          </a:p>
        </p:txBody>
      </p:sp>
    </p:spTree>
    <p:extLst>
      <p:ext uri="{BB962C8B-B14F-4D97-AF65-F5344CB8AC3E}">
        <p14:creationId xmlns:p14="http://schemas.microsoft.com/office/powerpoint/2010/main" val="1019026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7EF9A-70D1-4577-8FCB-83FCC2FFB9EF}"/>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07665E9D-B317-4638-94F3-CCB8C63EC12A}"/>
              </a:ext>
            </a:extLst>
          </p:cNvPr>
          <p:cNvSpPr>
            <a:spLocks noGrp="1"/>
          </p:cNvSpPr>
          <p:nvPr>
            <p:ph idx="1"/>
          </p:nvPr>
        </p:nvSpPr>
        <p:spPr>
          <a:xfrm>
            <a:off x="838200" y="1470991"/>
            <a:ext cx="10515600" cy="4705972"/>
          </a:xfrm>
        </p:spPr>
        <p:txBody>
          <a:bodyPr>
            <a:normAutofit/>
          </a:bodyPr>
          <a:lstStyle/>
          <a:p>
            <a:pPr>
              <a:lnSpc>
                <a:spcPct val="150000"/>
              </a:lnSpc>
            </a:pPr>
            <a:r>
              <a:rPr lang="en-IN" sz="3600" b="1" i="1" dirty="0">
                <a:solidFill>
                  <a:srgbClr val="FFFF00"/>
                </a:solidFill>
              </a:rPr>
              <a:t>The call to love is not that of personal gratification but that of death. Death to self.</a:t>
            </a:r>
            <a:endParaRPr lang="en-IN" sz="3600" i="1" dirty="0">
              <a:solidFill>
                <a:srgbClr val="FFFF00"/>
              </a:solidFill>
            </a:endParaRPr>
          </a:p>
          <a:p>
            <a:endParaRPr lang="en-IN" sz="3600" dirty="0">
              <a:solidFill>
                <a:srgbClr val="FFFF00"/>
              </a:solidFill>
            </a:endParaRPr>
          </a:p>
        </p:txBody>
      </p:sp>
    </p:spTree>
    <p:extLst>
      <p:ext uri="{BB962C8B-B14F-4D97-AF65-F5344CB8AC3E}">
        <p14:creationId xmlns:p14="http://schemas.microsoft.com/office/powerpoint/2010/main" val="348531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DCDF6-942E-4D72-9226-3E4E7C28624B}"/>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928BD4AA-411A-4A38-9E8D-EB935CDA588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0579" b="7647"/>
          <a:stretch/>
        </p:blipFill>
        <p:spPr>
          <a:xfrm>
            <a:off x="3737254" y="0"/>
            <a:ext cx="4717492" cy="6858000"/>
          </a:xfrm>
        </p:spPr>
      </p:pic>
    </p:spTree>
    <p:extLst>
      <p:ext uri="{BB962C8B-B14F-4D97-AF65-F5344CB8AC3E}">
        <p14:creationId xmlns:p14="http://schemas.microsoft.com/office/powerpoint/2010/main" val="2942513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EE71A-08EF-495D-AE68-14818886CBDA}"/>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75C10D74-2DAC-4097-9C70-A8A958D3C15C}"/>
              </a:ext>
            </a:extLst>
          </p:cNvPr>
          <p:cNvSpPr>
            <a:spLocks noGrp="1"/>
          </p:cNvSpPr>
          <p:nvPr>
            <p:ph idx="1"/>
          </p:nvPr>
        </p:nvSpPr>
        <p:spPr>
          <a:xfrm>
            <a:off x="838200" y="467139"/>
            <a:ext cx="10515600" cy="5709824"/>
          </a:xfrm>
        </p:spPr>
        <p:txBody>
          <a:bodyPr>
            <a:normAutofit/>
          </a:bodyPr>
          <a:lstStyle/>
          <a:p>
            <a:pPr>
              <a:lnSpc>
                <a:spcPct val="150000"/>
              </a:lnSpc>
            </a:pPr>
            <a:r>
              <a:rPr lang="en-IN" sz="3200" i="1" dirty="0">
                <a:solidFill>
                  <a:srgbClr val="FFFF00"/>
                </a:solidFill>
              </a:rPr>
              <a:t>“There is no safe investment. To love at all is to be vulnerable. Love anything, and your heart will certainly be wrung and possibly be broken. If you want to make sure of keeping it intact, you must give your heart to no one, not even to an animal. Wrap it carefully round with hobbies and little luxuries; avoid all entanglements; lock it up safe in the casket or coffin of your selfishness. </a:t>
            </a:r>
            <a:endParaRPr lang="en-IN" sz="3200" dirty="0">
              <a:solidFill>
                <a:srgbClr val="FFFF00"/>
              </a:solidFill>
            </a:endParaRPr>
          </a:p>
        </p:txBody>
      </p:sp>
    </p:spTree>
    <p:extLst>
      <p:ext uri="{BB962C8B-B14F-4D97-AF65-F5344CB8AC3E}">
        <p14:creationId xmlns:p14="http://schemas.microsoft.com/office/powerpoint/2010/main" val="2178839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D8780-1853-4246-8399-C3C87F75AC2E}"/>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5F1BF1F7-3E11-4DD4-842A-4E8B1F68E59B}"/>
              </a:ext>
            </a:extLst>
          </p:cNvPr>
          <p:cNvSpPr>
            <a:spLocks noGrp="1"/>
          </p:cNvSpPr>
          <p:nvPr>
            <p:ph idx="1"/>
          </p:nvPr>
        </p:nvSpPr>
        <p:spPr>
          <a:xfrm>
            <a:off x="838200" y="365125"/>
            <a:ext cx="10515600" cy="5811838"/>
          </a:xfrm>
        </p:spPr>
        <p:txBody>
          <a:bodyPr/>
          <a:lstStyle/>
          <a:p>
            <a:pPr>
              <a:lnSpc>
                <a:spcPct val="150000"/>
              </a:lnSpc>
            </a:pPr>
            <a:r>
              <a:rPr lang="en-IN" sz="3200" i="1" dirty="0">
                <a:solidFill>
                  <a:srgbClr val="FFFF00"/>
                </a:solidFill>
              </a:rPr>
              <a:t>But in that casket — safe, dark, motionless, airless – it will change. It will not be broken; it will become unbreakable, impenetrable, irredeemable. The alternative to tragedy, or at least to the risk of tragedy, is damnation. The only place outside Heaven where you can be perfectly safe from all the dangers and perturbations of love is Hell.” </a:t>
            </a:r>
          </a:p>
          <a:p>
            <a:pPr>
              <a:lnSpc>
                <a:spcPct val="150000"/>
              </a:lnSpc>
            </a:pPr>
            <a:r>
              <a:rPr lang="en-IN" sz="3200" i="1" dirty="0"/>
              <a:t>– C S Lewis.</a:t>
            </a:r>
            <a:endParaRPr lang="en-IN" sz="3200" dirty="0"/>
          </a:p>
          <a:p>
            <a:endParaRPr lang="en-IN" dirty="0"/>
          </a:p>
        </p:txBody>
      </p:sp>
    </p:spTree>
    <p:extLst>
      <p:ext uri="{BB962C8B-B14F-4D97-AF65-F5344CB8AC3E}">
        <p14:creationId xmlns:p14="http://schemas.microsoft.com/office/powerpoint/2010/main" val="250700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B76EC4-13AB-4E96-A7E9-AE9028BD99C9}"/>
              </a:ext>
            </a:extLst>
          </p:cNvPr>
          <p:cNvSpPr>
            <a:spLocks noGrp="1"/>
          </p:cNvSpPr>
          <p:nvPr>
            <p:ph type="ctrTitle"/>
          </p:nvPr>
        </p:nvSpPr>
        <p:spPr/>
        <p:txBody>
          <a:bodyPr/>
          <a:lstStyle/>
          <a:p>
            <a:r>
              <a:rPr lang="en-IN" dirty="0"/>
              <a:t>3. Perfect portrait of love</a:t>
            </a:r>
          </a:p>
        </p:txBody>
      </p:sp>
      <p:sp>
        <p:nvSpPr>
          <p:cNvPr id="5" name="Subtitle 4">
            <a:extLst>
              <a:ext uri="{FF2B5EF4-FFF2-40B4-BE49-F238E27FC236}">
                <a16:creationId xmlns:a16="http://schemas.microsoft.com/office/drawing/2014/main" id="{D3EBB1E2-2EE5-4EBC-B99E-11CAC051C9ED}"/>
              </a:ext>
            </a:extLst>
          </p:cNvPr>
          <p:cNvSpPr>
            <a:spLocks noGrp="1"/>
          </p:cNvSpPr>
          <p:nvPr>
            <p:ph type="subTitle" idx="1"/>
          </p:nvPr>
        </p:nvSpPr>
        <p:spPr/>
        <p:txBody>
          <a:bodyPr/>
          <a:lstStyle/>
          <a:p>
            <a:endParaRPr lang="en-IN"/>
          </a:p>
        </p:txBody>
      </p:sp>
    </p:spTree>
    <p:extLst>
      <p:ext uri="{BB962C8B-B14F-4D97-AF65-F5344CB8AC3E}">
        <p14:creationId xmlns:p14="http://schemas.microsoft.com/office/powerpoint/2010/main" val="4910355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8448D-8B35-4130-8244-22F099EB32B6}"/>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8EE91021-2163-4E6A-B312-E1283CDFEC19}"/>
              </a:ext>
            </a:extLst>
          </p:cNvPr>
          <p:cNvSpPr>
            <a:spLocks noGrp="1"/>
          </p:cNvSpPr>
          <p:nvPr>
            <p:ph idx="1"/>
          </p:nvPr>
        </p:nvSpPr>
        <p:spPr>
          <a:xfrm>
            <a:off x="838200" y="685800"/>
            <a:ext cx="10515600" cy="5491163"/>
          </a:xfrm>
        </p:spPr>
        <p:txBody>
          <a:bodyPr>
            <a:normAutofit/>
          </a:bodyPr>
          <a:lstStyle/>
          <a:p>
            <a:pPr>
              <a:lnSpc>
                <a:spcPct val="150000"/>
              </a:lnSpc>
            </a:pPr>
            <a:r>
              <a:rPr lang="en-IN" sz="3200" b="1" i="1" dirty="0"/>
              <a:t>2 </a:t>
            </a:r>
            <a:r>
              <a:rPr lang="en-IN" sz="3200" i="1" dirty="0"/>
              <a:t>And so it was with me, brothers and sisters. When I came to you, I did not come with eloquence or human wisdom as I proclaimed to you the testimony about God. </a:t>
            </a:r>
            <a:r>
              <a:rPr lang="en-IN" sz="3200" b="1" i="1" baseline="30000" dirty="0"/>
              <a:t>2 </a:t>
            </a:r>
            <a:r>
              <a:rPr lang="en-IN" sz="3200" i="1" dirty="0"/>
              <a:t>For </a:t>
            </a:r>
            <a:r>
              <a:rPr lang="en-IN" sz="3200" i="1" dirty="0">
                <a:solidFill>
                  <a:srgbClr val="FFFF00"/>
                </a:solidFill>
              </a:rPr>
              <a:t>I resolved to know nothing while I was with you except Jesus Christ and him crucified.</a:t>
            </a:r>
          </a:p>
          <a:p>
            <a:pPr>
              <a:lnSpc>
                <a:spcPct val="150000"/>
              </a:lnSpc>
            </a:pPr>
            <a:r>
              <a:rPr lang="en-IN" sz="3200" i="1" dirty="0"/>
              <a:t>1 Cor 2: 1-2</a:t>
            </a:r>
            <a:endParaRPr lang="en-IN" sz="3200" dirty="0"/>
          </a:p>
          <a:p>
            <a:endParaRPr lang="en-IN" dirty="0"/>
          </a:p>
        </p:txBody>
      </p:sp>
    </p:spTree>
    <p:extLst>
      <p:ext uri="{BB962C8B-B14F-4D97-AF65-F5344CB8AC3E}">
        <p14:creationId xmlns:p14="http://schemas.microsoft.com/office/powerpoint/2010/main" val="489893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9BC46-D982-4A73-BD8B-CECB1AC54683}"/>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B64D5BD5-6F51-4C11-A493-B45D09D0668E}"/>
              </a:ext>
            </a:extLst>
          </p:cNvPr>
          <p:cNvSpPr>
            <a:spLocks noGrp="1"/>
          </p:cNvSpPr>
          <p:nvPr>
            <p:ph idx="1"/>
          </p:nvPr>
        </p:nvSpPr>
        <p:spPr/>
        <p:txBody>
          <a:bodyPr/>
          <a:lstStyle/>
          <a:p>
            <a:r>
              <a:rPr lang="en-IN" sz="3200" i="1" dirty="0"/>
              <a:t>Whoever does not love does not know God, </a:t>
            </a:r>
          </a:p>
          <a:p>
            <a:r>
              <a:rPr lang="en-IN" sz="3200" i="1" dirty="0"/>
              <a:t>because </a:t>
            </a:r>
            <a:r>
              <a:rPr lang="en-IN" sz="3200" b="1" i="1" dirty="0">
                <a:solidFill>
                  <a:srgbClr val="FFFF00"/>
                </a:solidFill>
              </a:rPr>
              <a:t>God is love.</a:t>
            </a:r>
          </a:p>
          <a:p>
            <a:endParaRPr lang="en-IN" sz="3200" b="1" i="1" dirty="0"/>
          </a:p>
          <a:p>
            <a:r>
              <a:rPr lang="en-IN" sz="3200" dirty="0"/>
              <a:t>I John 4:8</a:t>
            </a:r>
          </a:p>
          <a:p>
            <a:endParaRPr lang="en-IN" dirty="0"/>
          </a:p>
        </p:txBody>
      </p:sp>
    </p:spTree>
    <p:extLst>
      <p:ext uri="{BB962C8B-B14F-4D97-AF65-F5344CB8AC3E}">
        <p14:creationId xmlns:p14="http://schemas.microsoft.com/office/powerpoint/2010/main" val="1516958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109FA-84D4-4469-AD49-5CAB9F016D98}"/>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3D438442-A9E9-4A63-ABBB-3505FB8FAD9B}"/>
              </a:ext>
            </a:extLst>
          </p:cNvPr>
          <p:cNvSpPr>
            <a:spLocks noGrp="1"/>
          </p:cNvSpPr>
          <p:nvPr>
            <p:ph idx="1"/>
          </p:nvPr>
        </p:nvSpPr>
        <p:spPr>
          <a:xfrm>
            <a:off x="838200" y="1590261"/>
            <a:ext cx="10515600" cy="4586702"/>
          </a:xfrm>
        </p:spPr>
        <p:txBody>
          <a:bodyPr/>
          <a:lstStyle/>
          <a:p>
            <a:pPr>
              <a:lnSpc>
                <a:spcPct val="150000"/>
              </a:lnSpc>
            </a:pPr>
            <a:r>
              <a:rPr lang="en-IN" sz="3200" b="1" i="1" dirty="0">
                <a:solidFill>
                  <a:srgbClr val="FFFF00"/>
                </a:solidFill>
              </a:rPr>
              <a:t>God does not just love, he is not just the source of all love, but He is LOVE himself!!!</a:t>
            </a:r>
            <a:endParaRPr lang="en-IN" sz="3200" i="1" dirty="0">
              <a:solidFill>
                <a:srgbClr val="FFFF00"/>
              </a:solidFill>
            </a:endParaRPr>
          </a:p>
          <a:p>
            <a:endParaRPr lang="en-IN" dirty="0"/>
          </a:p>
        </p:txBody>
      </p:sp>
    </p:spTree>
    <p:extLst>
      <p:ext uri="{BB962C8B-B14F-4D97-AF65-F5344CB8AC3E}">
        <p14:creationId xmlns:p14="http://schemas.microsoft.com/office/powerpoint/2010/main" val="4025002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58755-37A9-438E-8FF4-197E4B075A0B}"/>
              </a:ext>
            </a:extLst>
          </p:cNvPr>
          <p:cNvSpPr>
            <a:spLocks noGrp="1"/>
          </p:cNvSpPr>
          <p:nvPr>
            <p:ph type="title"/>
          </p:nvPr>
        </p:nvSpPr>
        <p:spPr>
          <a:xfrm>
            <a:off x="838200" y="1825625"/>
            <a:ext cx="10515600" cy="1325563"/>
          </a:xfrm>
        </p:spPr>
        <p:txBody>
          <a:bodyPr/>
          <a:lstStyle/>
          <a:p>
            <a:r>
              <a:rPr lang="en-IN" dirty="0"/>
              <a:t>Love is patient and kind</a:t>
            </a:r>
          </a:p>
        </p:txBody>
      </p:sp>
      <p:sp>
        <p:nvSpPr>
          <p:cNvPr id="3" name="Content Placeholder 2">
            <a:extLst>
              <a:ext uri="{FF2B5EF4-FFF2-40B4-BE49-F238E27FC236}">
                <a16:creationId xmlns:a16="http://schemas.microsoft.com/office/drawing/2014/main" id="{1956C116-9945-4675-AE9F-DAD498A02A94}"/>
              </a:ext>
            </a:extLst>
          </p:cNvPr>
          <p:cNvSpPr>
            <a:spLocks noGrp="1"/>
          </p:cNvSpPr>
          <p:nvPr>
            <p:ph idx="1"/>
          </p:nvPr>
        </p:nvSpPr>
        <p:spPr/>
        <p:txBody>
          <a:bodyPr/>
          <a:lstStyle/>
          <a:p>
            <a:endParaRPr lang="en-IN" dirty="0"/>
          </a:p>
        </p:txBody>
      </p:sp>
    </p:spTree>
    <p:extLst>
      <p:ext uri="{BB962C8B-B14F-4D97-AF65-F5344CB8AC3E}">
        <p14:creationId xmlns:p14="http://schemas.microsoft.com/office/powerpoint/2010/main" val="2512607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58755-37A9-438E-8FF4-197E4B075A0B}"/>
              </a:ext>
            </a:extLst>
          </p:cNvPr>
          <p:cNvSpPr>
            <a:spLocks noGrp="1"/>
          </p:cNvSpPr>
          <p:nvPr>
            <p:ph type="title"/>
          </p:nvPr>
        </p:nvSpPr>
        <p:spPr>
          <a:xfrm>
            <a:off x="838200" y="1825625"/>
            <a:ext cx="10515600" cy="1325563"/>
          </a:xfrm>
        </p:spPr>
        <p:txBody>
          <a:bodyPr/>
          <a:lstStyle/>
          <a:p>
            <a:r>
              <a:rPr lang="en-IN" dirty="0"/>
              <a:t>Love is not jealous or boastful or proud </a:t>
            </a:r>
          </a:p>
        </p:txBody>
      </p:sp>
    </p:spTree>
    <p:extLst>
      <p:ext uri="{BB962C8B-B14F-4D97-AF65-F5344CB8AC3E}">
        <p14:creationId xmlns:p14="http://schemas.microsoft.com/office/powerpoint/2010/main" val="28035035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58755-37A9-438E-8FF4-197E4B075A0B}"/>
              </a:ext>
            </a:extLst>
          </p:cNvPr>
          <p:cNvSpPr>
            <a:spLocks noGrp="1"/>
          </p:cNvSpPr>
          <p:nvPr>
            <p:ph type="title"/>
          </p:nvPr>
        </p:nvSpPr>
        <p:spPr>
          <a:xfrm>
            <a:off x="838200" y="1825625"/>
            <a:ext cx="10515600" cy="1325563"/>
          </a:xfrm>
        </p:spPr>
        <p:txBody>
          <a:bodyPr/>
          <a:lstStyle/>
          <a:p>
            <a:r>
              <a:rPr lang="en-IN" dirty="0"/>
              <a:t>It does not demand its own way </a:t>
            </a:r>
          </a:p>
        </p:txBody>
      </p:sp>
    </p:spTree>
    <p:extLst>
      <p:ext uri="{BB962C8B-B14F-4D97-AF65-F5344CB8AC3E}">
        <p14:creationId xmlns:p14="http://schemas.microsoft.com/office/powerpoint/2010/main" val="2132344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58755-37A9-438E-8FF4-197E4B075A0B}"/>
              </a:ext>
            </a:extLst>
          </p:cNvPr>
          <p:cNvSpPr>
            <a:spLocks noGrp="1"/>
          </p:cNvSpPr>
          <p:nvPr>
            <p:ph type="title"/>
          </p:nvPr>
        </p:nvSpPr>
        <p:spPr>
          <a:xfrm>
            <a:off x="838200" y="1825625"/>
            <a:ext cx="10515600" cy="1325563"/>
          </a:xfrm>
        </p:spPr>
        <p:txBody>
          <a:bodyPr/>
          <a:lstStyle/>
          <a:p>
            <a:r>
              <a:rPr lang="en-IN" dirty="0"/>
              <a:t> It is not irritable </a:t>
            </a:r>
          </a:p>
        </p:txBody>
      </p:sp>
    </p:spTree>
    <p:extLst>
      <p:ext uri="{BB962C8B-B14F-4D97-AF65-F5344CB8AC3E}">
        <p14:creationId xmlns:p14="http://schemas.microsoft.com/office/powerpoint/2010/main" val="397331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13163-BE5F-4547-9DC2-441169793887}"/>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25BE5A32-4D8E-4423-BF28-EC438146F0BD}"/>
              </a:ext>
            </a:extLst>
          </p:cNvPr>
          <p:cNvSpPr>
            <a:spLocks noGrp="1"/>
          </p:cNvSpPr>
          <p:nvPr>
            <p:ph idx="1"/>
          </p:nvPr>
        </p:nvSpPr>
        <p:spPr>
          <a:xfrm>
            <a:off x="838200" y="268357"/>
            <a:ext cx="10515600" cy="6390860"/>
          </a:xfrm>
        </p:spPr>
        <p:txBody>
          <a:bodyPr>
            <a:normAutofit/>
          </a:bodyPr>
          <a:lstStyle/>
          <a:p>
            <a:r>
              <a:rPr lang="en-IN" sz="3200" i="1" dirty="0"/>
              <a:t>1 Cor 13 </a:t>
            </a:r>
          </a:p>
          <a:p>
            <a:pPr>
              <a:lnSpc>
                <a:spcPct val="150000"/>
              </a:lnSpc>
            </a:pPr>
            <a:r>
              <a:rPr lang="en-IN" sz="3200" i="1" dirty="0"/>
              <a:t>If I speak in the tongues of men or of angels, but do not have love, I am only a resounding gong or a clanging cymbal. </a:t>
            </a:r>
            <a:r>
              <a:rPr lang="en-IN" sz="3200" i="1" baseline="30000" dirty="0"/>
              <a:t>2 </a:t>
            </a:r>
            <a:r>
              <a:rPr lang="en-IN" sz="3200" i="1" dirty="0"/>
              <a:t>If I have the gift of prophecy and  can fathom all mysteries and all knowledge, and if I have a faith that can move mountains, but do not have love, I am nothing. </a:t>
            </a:r>
            <a:r>
              <a:rPr lang="en-IN" sz="3200" i="1" baseline="30000" dirty="0"/>
              <a:t>3 </a:t>
            </a:r>
            <a:r>
              <a:rPr lang="en-IN" sz="3200" i="1" dirty="0"/>
              <a:t>If I give all I possess to the poor and give over my body to hardship that I may boast, but do not have love, I gain nothing.</a:t>
            </a:r>
          </a:p>
          <a:p>
            <a:endParaRPr lang="en-IN" sz="3200" i="1" dirty="0"/>
          </a:p>
        </p:txBody>
      </p:sp>
    </p:spTree>
    <p:extLst>
      <p:ext uri="{BB962C8B-B14F-4D97-AF65-F5344CB8AC3E}">
        <p14:creationId xmlns:p14="http://schemas.microsoft.com/office/powerpoint/2010/main" val="5531976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58755-37A9-438E-8FF4-197E4B075A0B}"/>
              </a:ext>
            </a:extLst>
          </p:cNvPr>
          <p:cNvSpPr>
            <a:spLocks noGrp="1"/>
          </p:cNvSpPr>
          <p:nvPr>
            <p:ph type="title"/>
          </p:nvPr>
        </p:nvSpPr>
        <p:spPr>
          <a:xfrm>
            <a:off x="838200" y="1825625"/>
            <a:ext cx="10515600" cy="1325563"/>
          </a:xfrm>
        </p:spPr>
        <p:txBody>
          <a:bodyPr/>
          <a:lstStyle/>
          <a:p>
            <a:r>
              <a:rPr lang="en-IN" dirty="0"/>
              <a:t>It keeps no record of being wronged </a:t>
            </a:r>
          </a:p>
        </p:txBody>
      </p:sp>
    </p:spTree>
    <p:extLst>
      <p:ext uri="{BB962C8B-B14F-4D97-AF65-F5344CB8AC3E}">
        <p14:creationId xmlns:p14="http://schemas.microsoft.com/office/powerpoint/2010/main" val="22150269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58755-37A9-438E-8FF4-197E4B075A0B}"/>
              </a:ext>
            </a:extLst>
          </p:cNvPr>
          <p:cNvSpPr>
            <a:spLocks noGrp="1"/>
          </p:cNvSpPr>
          <p:nvPr>
            <p:ph type="title"/>
          </p:nvPr>
        </p:nvSpPr>
        <p:spPr>
          <a:xfrm>
            <a:off x="838200" y="1825625"/>
            <a:ext cx="10515600" cy="1325563"/>
          </a:xfrm>
        </p:spPr>
        <p:txBody>
          <a:bodyPr/>
          <a:lstStyle/>
          <a:p>
            <a:r>
              <a:rPr lang="en-IN" dirty="0"/>
              <a:t>It does not rejoice about injustice </a:t>
            </a:r>
          </a:p>
        </p:txBody>
      </p:sp>
    </p:spTree>
    <p:extLst>
      <p:ext uri="{BB962C8B-B14F-4D97-AF65-F5344CB8AC3E}">
        <p14:creationId xmlns:p14="http://schemas.microsoft.com/office/powerpoint/2010/main" val="37605102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8275F-B770-46AC-BE2B-70390AB47FA7}"/>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863B4F4C-4142-47C2-86AF-D0A405A9F94A}"/>
              </a:ext>
            </a:extLst>
          </p:cNvPr>
          <p:cNvSpPr>
            <a:spLocks noGrp="1"/>
          </p:cNvSpPr>
          <p:nvPr>
            <p:ph idx="1"/>
          </p:nvPr>
        </p:nvSpPr>
        <p:spPr>
          <a:xfrm>
            <a:off x="838200" y="1361661"/>
            <a:ext cx="10515600" cy="4815302"/>
          </a:xfrm>
        </p:spPr>
        <p:txBody>
          <a:bodyPr/>
          <a:lstStyle/>
          <a:p>
            <a:pPr>
              <a:lnSpc>
                <a:spcPct val="150000"/>
              </a:lnSpc>
            </a:pPr>
            <a:r>
              <a:rPr lang="en-IN" sz="3200" b="1" i="1" dirty="0">
                <a:solidFill>
                  <a:srgbClr val="FFFF00"/>
                </a:solidFill>
              </a:rPr>
              <a:t>The Cross is not just the portrait of perfect love, but also the punishment for our lack of it! </a:t>
            </a:r>
            <a:endParaRPr lang="en-IN" sz="3200" i="1" dirty="0">
              <a:solidFill>
                <a:srgbClr val="FFFF00"/>
              </a:solidFill>
            </a:endParaRPr>
          </a:p>
          <a:p>
            <a:endParaRPr lang="en-IN" dirty="0"/>
          </a:p>
        </p:txBody>
      </p:sp>
    </p:spTree>
    <p:extLst>
      <p:ext uri="{BB962C8B-B14F-4D97-AF65-F5344CB8AC3E}">
        <p14:creationId xmlns:p14="http://schemas.microsoft.com/office/powerpoint/2010/main" val="27770890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8275F-B770-46AC-BE2B-70390AB47FA7}"/>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863B4F4C-4142-47C2-86AF-D0A405A9F94A}"/>
              </a:ext>
            </a:extLst>
          </p:cNvPr>
          <p:cNvSpPr>
            <a:spLocks noGrp="1"/>
          </p:cNvSpPr>
          <p:nvPr>
            <p:ph idx="1"/>
          </p:nvPr>
        </p:nvSpPr>
        <p:spPr>
          <a:xfrm>
            <a:off x="838200" y="1361661"/>
            <a:ext cx="10515600" cy="4815302"/>
          </a:xfrm>
        </p:spPr>
        <p:txBody>
          <a:bodyPr/>
          <a:lstStyle/>
          <a:p>
            <a:pPr>
              <a:lnSpc>
                <a:spcPct val="150000"/>
              </a:lnSpc>
            </a:pPr>
            <a:r>
              <a:rPr lang="en-IN" sz="3200" b="1" i="1" dirty="0">
                <a:solidFill>
                  <a:srgbClr val="FFFF00"/>
                </a:solidFill>
              </a:rPr>
              <a:t>The Cross is not just the portrait of perfect love, but also the punishment for our lack of it! </a:t>
            </a:r>
          </a:p>
          <a:p>
            <a:pPr>
              <a:lnSpc>
                <a:spcPct val="150000"/>
              </a:lnSpc>
            </a:pPr>
            <a:endParaRPr lang="en-IN" sz="3200" b="1" i="1" dirty="0">
              <a:solidFill>
                <a:srgbClr val="FFFF00"/>
              </a:solidFill>
            </a:endParaRPr>
          </a:p>
          <a:p>
            <a:pPr>
              <a:lnSpc>
                <a:spcPct val="150000"/>
              </a:lnSpc>
            </a:pPr>
            <a:r>
              <a:rPr lang="en-IN" sz="3200" b="1" i="1" dirty="0">
                <a:solidFill>
                  <a:srgbClr val="FFFF00"/>
                </a:solidFill>
              </a:rPr>
              <a:t>The Cross empowers us to die ourselves, and love others.</a:t>
            </a:r>
            <a:endParaRPr lang="en-IN" sz="3200" i="1" dirty="0">
              <a:solidFill>
                <a:srgbClr val="FFFF00"/>
              </a:solidFill>
            </a:endParaRPr>
          </a:p>
          <a:p>
            <a:pPr>
              <a:lnSpc>
                <a:spcPct val="150000"/>
              </a:lnSpc>
            </a:pPr>
            <a:endParaRPr lang="en-IN" sz="3200" i="1" dirty="0">
              <a:solidFill>
                <a:srgbClr val="FFFF00"/>
              </a:solidFill>
            </a:endParaRPr>
          </a:p>
          <a:p>
            <a:endParaRPr lang="en-IN" dirty="0"/>
          </a:p>
        </p:txBody>
      </p:sp>
    </p:spTree>
    <p:extLst>
      <p:ext uri="{BB962C8B-B14F-4D97-AF65-F5344CB8AC3E}">
        <p14:creationId xmlns:p14="http://schemas.microsoft.com/office/powerpoint/2010/main" val="9154033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B1E0C-08B9-4D8F-9F4B-15DB5C682EAD}"/>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F8EAF6EA-4A86-4D53-97F6-EF3357D007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1816" y="740862"/>
            <a:ext cx="7168367" cy="5376275"/>
          </a:xfrm>
        </p:spPr>
      </p:pic>
    </p:spTree>
    <p:extLst>
      <p:ext uri="{BB962C8B-B14F-4D97-AF65-F5344CB8AC3E}">
        <p14:creationId xmlns:p14="http://schemas.microsoft.com/office/powerpoint/2010/main" val="14195451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D78FF-7F8C-46E2-B656-220C1388A6CB}"/>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AA0DD9E5-2869-424C-B25A-9DFE5D7D9055}"/>
              </a:ext>
            </a:extLst>
          </p:cNvPr>
          <p:cNvSpPr>
            <a:spLocks noGrp="1"/>
          </p:cNvSpPr>
          <p:nvPr>
            <p:ph idx="1"/>
          </p:nvPr>
        </p:nvSpPr>
        <p:spPr>
          <a:xfrm>
            <a:off x="838200" y="139148"/>
            <a:ext cx="10515600" cy="6579704"/>
          </a:xfrm>
        </p:spPr>
        <p:txBody>
          <a:bodyPr>
            <a:normAutofit/>
          </a:bodyPr>
          <a:lstStyle/>
          <a:p>
            <a:pPr>
              <a:lnSpc>
                <a:spcPct val="160000"/>
              </a:lnSpc>
            </a:pPr>
            <a:r>
              <a:rPr lang="en-IN" sz="3200" b="1" i="1" dirty="0">
                <a:solidFill>
                  <a:srgbClr val="FFFF00"/>
                </a:solidFill>
              </a:rPr>
              <a:t>"I have forgiven the killers and have no bitterness because forgiveness brings healing and our land needs healing from hatred and violence…”</a:t>
            </a:r>
          </a:p>
          <a:p>
            <a:pPr>
              <a:lnSpc>
                <a:spcPct val="150000"/>
              </a:lnSpc>
            </a:pPr>
            <a:r>
              <a:rPr lang="en-IN" sz="3200" b="1" i="1" dirty="0">
                <a:solidFill>
                  <a:srgbClr val="FFFF00"/>
                </a:solidFill>
              </a:rPr>
              <a:t>"God in Christ has forgiven me and expects His followers to do the same. The Bible says: "To whomsoever you forgive their sins will be forgiven". Therefore, in the light of eternity we all need forgiveness of our sins to enter heaven‘’</a:t>
            </a:r>
          </a:p>
          <a:p>
            <a:endParaRPr lang="en-IN" dirty="0"/>
          </a:p>
          <a:p>
            <a:r>
              <a:rPr lang="en-IN" dirty="0"/>
              <a:t>The Hindu | Sept 23, 2003</a:t>
            </a:r>
          </a:p>
          <a:p>
            <a:endParaRPr lang="en-IN" dirty="0"/>
          </a:p>
        </p:txBody>
      </p:sp>
    </p:spTree>
    <p:extLst>
      <p:ext uri="{BB962C8B-B14F-4D97-AF65-F5344CB8AC3E}">
        <p14:creationId xmlns:p14="http://schemas.microsoft.com/office/powerpoint/2010/main" val="26415107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76E53-2571-4B8E-A18A-B54D12DBF521}"/>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5E57D0D4-8801-488D-91F7-B1D51B1BE9E6}"/>
              </a:ext>
            </a:extLst>
          </p:cNvPr>
          <p:cNvSpPr>
            <a:spLocks noGrp="1"/>
          </p:cNvSpPr>
          <p:nvPr>
            <p:ph idx="1"/>
          </p:nvPr>
        </p:nvSpPr>
        <p:spPr>
          <a:xfrm>
            <a:off x="838200" y="1461052"/>
            <a:ext cx="10515600" cy="4715911"/>
          </a:xfrm>
        </p:spPr>
        <p:txBody>
          <a:bodyPr>
            <a:normAutofit/>
          </a:bodyPr>
          <a:lstStyle/>
          <a:p>
            <a:pPr>
              <a:lnSpc>
                <a:spcPct val="150000"/>
              </a:lnSpc>
            </a:pPr>
            <a:r>
              <a:rPr lang="en-IN" sz="3200" b="1" i="1" dirty="0">
                <a:solidFill>
                  <a:srgbClr val="FFFF00"/>
                </a:solidFill>
              </a:rPr>
              <a:t>It is impossible to Love well, if we do not worship Jesus as the God who is Love himself. </a:t>
            </a:r>
            <a:endParaRPr lang="en-IN" sz="3200" i="1" dirty="0">
              <a:solidFill>
                <a:srgbClr val="FFFF00"/>
              </a:solidFill>
            </a:endParaRPr>
          </a:p>
        </p:txBody>
      </p:sp>
    </p:spTree>
    <p:extLst>
      <p:ext uri="{BB962C8B-B14F-4D97-AF65-F5344CB8AC3E}">
        <p14:creationId xmlns:p14="http://schemas.microsoft.com/office/powerpoint/2010/main" val="10013659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AEA63-FE65-43C4-B5DA-86DFEEAEBBEC}"/>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3E58D5BA-1353-4C3F-92E3-CE95798FBCAC}"/>
              </a:ext>
            </a:extLst>
          </p:cNvPr>
          <p:cNvSpPr>
            <a:spLocks noGrp="1"/>
          </p:cNvSpPr>
          <p:nvPr>
            <p:ph idx="1"/>
          </p:nvPr>
        </p:nvSpPr>
        <p:spPr>
          <a:xfrm>
            <a:off x="838200" y="1560443"/>
            <a:ext cx="10515600" cy="4616520"/>
          </a:xfrm>
        </p:spPr>
        <p:txBody>
          <a:bodyPr/>
          <a:lstStyle/>
          <a:p>
            <a:pPr>
              <a:lnSpc>
                <a:spcPct val="150000"/>
              </a:lnSpc>
            </a:pPr>
            <a:r>
              <a:rPr lang="en-IN" sz="3200" b="1" i="1" dirty="0">
                <a:solidFill>
                  <a:srgbClr val="FFFF00"/>
                </a:solidFill>
              </a:rPr>
              <a:t>We can love till it hurts today, knowing that one day perfect love will reign in our city, when Jesus returns.</a:t>
            </a:r>
            <a:endParaRPr lang="en-IN" sz="3200" i="1" dirty="0">
              <a:solidFill>
                <a:srgbClr val="FFFF00"/>
              </a:solidFill>
            </a:endParaRPr>
          </a:p>
          <a:p>
            <a:endParaRPr lang="en-IN" dirty="0"/>
          </a:p>
        </p:txBody>
      </p:sp>
    </p:spTree>
    <p:extLst>
      <p:ext uri="{BB962C8B-B14F-4D97-AF65-F5344CB8AC3E}">
        <p14:creationId xmlns:p14="http://schemas.microsoft.com/office/powerpoint/2010/main" val="9897599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16EB5-905B-40FC-A8CC-A2C6D91D7E7D}"/>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961BEBF9-16D3-483C-B519-A8A3BA211B61}"/>
              </a:ext>
            </a:extLst>
          </p:cNvPr>
          <p:cNvSpPr>
            <a:spLocks noGrp="1"/>
          </p:cNvSpPr>
          <p:nvPr>
            <p:ph idx="1"/>
          </p:nvPr>
        </p:nvSpPr>
        <p:spPr/>
        <p:txBody>
          <a:bodyPr/>
          <a:lstStyle/>
          <a:p>
            <a:endParaRPr lang="en-IN"/>
          </a:p>
        </p:txBody>
      </p:sp>
    </p:spTree>
    <p:extLst>
      <p:ext uri="{BB962C8B-B14F-4D97-AF65-F5344CB8AC3E}">
        <p14:creationId xmlns:p14="http://schemas.microsoft.com/office/powerpoint/2010/main" val="2848802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38C0C-220D-49D6-9755-5D28E1EA5FCD}"/>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E9346606-49FF-41FD-8C8B-791505A2AC1C}"/>
              </a:ext>
            </a:extLst>
          </p:cNvPr>
          <p:cNvSpPr>
            <a:spLocks noGrp="1"/>
          </p:cNvSpPr>
          <p:nvPr>
            <p:ph idx="1"/>
          </p:nvPr>
        </p:nvSpPr>
        <p:spPr>
          <a:xfrm>
            <a:off x="838200" y="576470"/>
            <a:ext cx="10515600" cy="5600493"/>
          </a:xfrm>
        </p:spPr>
        <p:txBody>
          <a:bodyPr>
            <a:normAutofit/>
          </a:bodyPr>
          <a:lstStyle/>
          <a:p>
            <a:pPr>
              <a:lnSpc>
                <a:spcPct val="150000"/>
              </a:lnSpc>
            </a:pPr>
            <a:r>
              <a:rPr lang="en-IN" sz="3200" i="1" baseline="30000" dirty="0"/>
              <a:t>4 </a:t>
            </a:r>
            <a:r>
              <a:rPr lang="en-IN" sz="3200" i="1" dirty="0"/>
              <a:t>Love is patient, love is kind. It does not envy, it does not boast, it is not proud. </a:t>
            </a:r>
            <a:r>
              <a:rPr lang="en-IN" sz="3200" i="1" baseline="30000" dirty="0"/>
              <a:t>5 </a:t>
            </a:r>
            <a:r>
              <a:rPr lang="en-IN" sz="3200" i="1" dirty="0"/>
              <a:t>It does not </a:t>
            </a:r>
            <a:r>
              <a:rPr lang="en-IN" sz="3200" i="1" dirty="0" err="1"/>
              <a:t>dishonor</a:t>
            </a:r>
            <a:r>
              <a:rPr lang="en-IN" sz="3200" i="1" dirty="0"/>
              <a:t> others, it is not self-seeking, it is not easily angered, it keeps no record of wrongs. </a:t>
            </a:r>
            <a:r>
              <a:rPr lang="en-IN" sz="3200" i="1" baseline="30000" dirty="0"/>
              <a:t>6 </a:t>
            </a:r>
            <a:r>
              <a:rPr lang="en-IN" sz="3200" i="1" dirty="0"/>
              <a:t>Love does not delight in evil but rejoices with the truth. </a:t>
            </a:r>
            <a:r>
              <a:rPr lang="en-IN" sz="3200" i="1" baseline="30000" dirty="0"/>
              <a:t>7 </a:t>
            </a:r>
            <a:r>
              <a:rPr lang="en-IN" sz="3200" i="1" dirty="0"/>
              <a:t>It always protects, always trusts, always hopes, always perseveres.</a:t>
            </a:r>
            <a:endParaRPr lang="en-IN" sz="3200" dirty="0"/>
          </a:p>
          <a:p>
            <a:endParaRPr lang="en-IN" sz="3200" dirty="0"/>
          </a:p>
        </p:txBody>
      </p:sp>
    </p:spTree>
    <p:extLst>
      <p:ext uri="{BB962C8B-B14F-4D97-AF65-F5344CB8AC3E}">
        <p14:creationId xmlns:p14="http://schemas.microsoft.com/office/powerpoint/2010/main" val="2540630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D0513-FEAA-4F99-9526-8CAD5FC59975}"/>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DB1C3114-F120-4D93-92CC-312037153845}"/>
              </a:ext>
            </a:extLst>
          </p:cNvPr>
          <p:cNvSpPr>
            <a:spLocks noGrp="1"/>
          </p:cNvSpPr>
          <p:nvPr>
            <p:ph idx="1"/>
          </p:nvPr>
        </p:nvSpPr>
        <p:spPr>
          <a:xfrm>
            <a:off x="838200" y="891347"/>
            <a:ext cx="10515600" cy="4351338"/>
          </a:xfrm>
        </p:spPr>
        <p:txBody>
          <a:bodyPr>
            <a:normAutofit/>
          </a:bodyPr>
          <a:lstStyle/>
          <a:p>
            <a:pPr marL="1428750" lvl="2" indent="-514350" algn="l">
              <a:lnSpc>
                <a:spcPct val="150000"/>
              </a:lnSpc>
              <a:buAutoNum type="arabicPeriod"/>
            </a:pPr>
            <a:r>
              <a:rPr lang="en-IN" sz="4000" b="1" dirty="0"/>
              <a:t>Observation 1</a:t>
            </a:r>
          </a:p>
          <a:p>
            <a:pPr marL="1428750" lvl="2" indent="-514350" algn="l">
              <a:lnSpc>
                <a:spcPct val="150000"/>
              </a:lnSpc>
              <a:buAutoNum type="arabicPeriod"/>
            </a:pPr>
            <a:r>
              <a:rPr lang="en-IN" sz="4000" b="1" dirty="0"/>
              <a:t>Observation 2</a:t>
            </a:r>
          </a:p>
          <a:p>
            <a:pPr marL="1428750" lvl="2" indent="-514350" algn="l">
              <a:lnSpc>
                <a:spcPct val="150000"/>
              </a:lnSpc>
              <a:buAutoNum type="arabicPeriod"/>
            </a:pPr>
            <a:r>
              <a:rPr lang="en-IN" sz="4000" b="1" dirty="0"/>
              <a:t>The Perfect Portrait of Love</a:t>
            </a:r>
          </a:p>
        </p:txBody>
      </p:sp>
    </p:spTree>
    <p:extLst>
      <p:ext uri="{BB962C8B-B14F-4D97-AF65-F5344CB8AC3E}">
        <p14:creationId xmlns:p14="http://schemas.microsoft.com/office/powerpoint/2010/main" val="2521110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11A45F-DDE5-46BF-9EE8-D870C0488545}"/>
              </a:ext>
            </a:extLst>
          </p:cNvPr>
          <p:cNvSpPr>
            <a:spLocks noGrp="1"/>
          </p:cNvSpPr>
          <p:nvPr>
            <p:ph type="ctrTitle"/>
          </p:nvPr>
        </p:nvSpPr>
        <p:spPr>
          <a:xfrm>
            <a:off x="1524000" y="1500050"/>
            <a:ext cx="9144000" cy="2387600"/>
          </a:xfrm>
        </p:spPr>
        <p:txBody>
          <a:bodyPr>
            <a:normAutofit fontScale="90000"/>
          </a:bodyPr>
          <a:lstStyle/>
          <a:p>
            <a:r>
              <a:rPr lang="en-IN" dirty="0"/>
              <a:t>1. Worship is incomplete without loving and serving others</a:t>
            </a:r>
            <a:br>
              <a:rPr lang="en-IN" dirty="0"/>
            </a:br>
            <a:endParaRPr lang="en-IN" dirty="0"/>
          </a:p>
        </p:txBody>
      </p:sp>
      <p:sp>
        <p:nvSpPr>
          <p:cNvPr id="5" name="Subtitle 4">
            <a:extLst>
              <a:ext uri="{FF2B5EF4-FFF2-40B4-BE49-F238E27FC236}">
                <a16:creationId xmlns:a16="http://schemas.microsoft.com/office/drawing/2014/main" id="{AC18CE43-FB3C-45C1-A865-9960C0B744B6}"/>
              </a:ext>
            </a:extLst>
          </p:cNvPr>
          <p:cNvSpPr>
            <a:spLocks noGrp="1"/>
          </p:cNvSpPr>
          <p:nvPr>
            <p:ph type="subTitle" idx="1"/>
          </p:nvPr>
        </p:nvSpPr>
        <p:spPr/>
        <p:txBody>
          <a:bodyPr/>
          <a:lstStyle/>
          <a:p>
            <a:endParaRPr lang="en-IN" dirty="0"/>
          </a:p>
        </p:txBody>
      </p:sp>
    </p:spTree>
    <p:extLst>
      <p:ext uri="{BB962C8B-B14F-4D97-AF65-F5344CB8AC3E}">
        <p14:creationId xmlns:p14="http://schemas.microsoft.com/office/powerpoint/2010/main" val="2628459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7205-D02B-4359-981F-B252074BF02E}"/>
              </a:ext>
            </a:extLst>
          </p:cNvPr>
          <p:cNvSpPr>
            <a:spLocks noGrp="1"/>
          </p:cNvSpPr>
          <p:nvPr>
            <p:ph type="title"/>
          </p:nvPr>
        </p:nvSpPr>
        <p:spPr>
          <a:xfrm>
            <a:off x="838200" y="5662681"/>
            <a:ext cx="10515600" cy="1325563"/>
          </a:xfrm>
        </p:spPr>
        <p:txBody>
          <a:bodyPr>
            <a:normAutofit/>
          </a:bodyPr>
          <a:lstStyle/>
          <a:p>
            <a:r>
              <a:rPr lang="en-IN" sz="3200" dirty="0"/>
              <a:t>1 Cor 13:1-3</a:t>
            </a:r>
          </a:p>
        </p:txBody>
      </p:sp>
      <p:sp>
        <p:nvSpPr>
          <p:cNvPr id="3" name="Content Placeholder 2">
            <a:extLst>
              <a:ext uri="{FF2B5EF4-FFF2-40B4-BE49-F238E27FC236}">
                <a16:creationId xmlns:a16="http://schemas.microsoft.com/office/drawing/2014/main" id="{2C40E527-556B-476C-BF50-671AD3E1BBEC}"/>
              </a:ext>
            </a:extLst>
          </p:cNvPr>
          <p:cNvSpPr>
            <a:spLocks noGrp="1"/>
          </p:cNvSpPr>
          <p:nvPr>
            <p:ph idx="1"/>
          </p:nvPr>
        </p:nvSpPr>
        <p:spPr>
          <a:xfrm>
            <a:off x="838200" y="355186"/>
            <a:ext cx="10515600" cy="5811838"/>
          </a:xfrm>
        </p:spPr>
        <p:txBody>
          <a:bodyPr>
            <a:normAutofit fontScale="92500"/>
          </a:bodyPr>
          <a:lstStyle/>
          <a:p>
            <a:pPr>
              <a:lnSpc>
                <a:spcPct val="150000"/>
              </a:lnSpc>
            </a:pPr>
            <a:r>
              <a:rPr lang="en-IN" sz="3600" i="1" dirty="0"/>
              <a:t>If I speak in the tongues of men or of angels, but do not have love, I am only a resounding gong or a clanging cymbal. </a:t>
            </a:r>
            <a:r>
              <a:rPr lang="en-IN" sz="3600" b="1" i="1" baseline="30000" dirty="0"/>
              <a:t>2 </a:t>
            </a:r>
            <a:r>
              <a:rPr lang="en-IN" sz="3600" i="1" dirty="0"/>
              <a:t>If I have the gift of prophecy and  can fathom all mysteries and all knowledge, and if I have a faith that can move mountains, but do not have love, I am nothing. </a:t>
            </a:r>
            <a:r>
              <a:rPr lang="en-IN" sz="3600" b="1" i="1" baseline="30000" dirty="0"/>
              <a:t>3 </a:t>
            </a:r>
            <a:r>
              <a:rPr lang="en-IN" sz="3600" i="1" dirty="0"/>
              <a:t>If I give all I possess to the poor and give over my body to hardship that I may boast, but do not have love, I gain nothing.</a:t>
            </a:r>
            <a:endParaRPr lang="en-IN" sz="3600" dirty="0"/>
          </a:p>
          <a:p>
            <a:endParaRPr lang="en-IN" dirty="0"/>
          </a:p>
        </p:txBody>
      </p:sp>
    </p:spTree>
    <p:extLst>
      <p:ext uri="{BB962C8B-B14F-4D97-AF65-F5344CB8AC3E}">
        <p14:creationId xmlns:p14="http://schemas.microsoft.com/office/powerpoint/2010/main" val="896544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EC7C2-61B9-4CC7-97CD-E56EC304B39E}"/>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4FCB439D-0453-4C8D-9385-56DA0C9BAA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26371"/>
            <a:ext cx="12192000" cy="4775200"/>
          </a:xfrm>
        </p:spPr>
      </p:pic>
    </p:spTree>
    <p:extLst>
      <p:ext uri="{BB962C8B-B14F-4D97-AF65-F5344CB8AC3E}">
        <p14:creationId xmlns:p14="http://schemas.microsoft.com/office/powerpoint/2010/main" val="2873370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3A757-3F5B-4303-9B25-E617F88D25D0}"/>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1EF883D6-8779-41CF-BC04-08B1DA3F84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9981" y="500614"/>
            <a:ext cx="10412037" cy="5856771"/>
          </a:xfrm>
        </p:spPr>
      </p:pic>
    </p:spTree>
    <p:extLst>
      <p:ext uri="{BB962C8B-B14F-4D97-AF65-F5344CB8AC3E}">
        <p14:creationId xmlns:p14="http://schemas.microsoft.com/office/powerpoint/2010/main" val="19439814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642</Words>
  <Application>Microsoft Office PowerPoint</Application>
  <PresentationFormat>Widescreen</PresentationFormat>
  <Paragraphs>112</Paragraphs>
  <Slides>38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1. Worship is incomplete without loving and serving others </vt:lpstr>
      <vt:lpstr>1 Cor 13:1-3</vt:lpstr>
      <vt:lpstr>PowerPoint Presentation</vt:lpstr>
      <vt:lpstr>PowerPoint Presentation</vt:lpstr>
      <vt:lpstr>PowerPoint Presentation</vt:lpstr>
      <vt:lpstr>2. The call to love involves a call to die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Perfect portrait of love</vt:lpstr>
      <vt:lpstr>PowerPoint Presentation</vt:lpstr>
      <vt:lpstr>PowerPoint Presentation</vt:lpstr>
      <vt:lpstr>PowerPoint Presentation</vt:lpstr>
      <vt:lpstr>Love is patient and kind</vt:lpstr>
      <vt:lpstr>Love is not jealous or boastful or proud </vt:lpstr>
      <vt:lpstr>It does not demand its own way </vt:lpstr>
      <vt:lpstr> It is not irritable </vt:lpstr>
      <vt:lpstr>It keeps no record of being wronged </vt:lpstr>
      <vt:lpstr>It does not rejoice about injustice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Felix Carey Pakki</dc:creator>
  <cp:lastModifiedBy>Felix Carey Pakki</cp:lastModifiedBy>
  <cp:revision>17</cp:revision>
  <dcterms:created xsi:type="dcterms:W3CDTF">2018-06-29T05:37:02Z</dcterms:created>
  <dcterms:modified xsi:type="dcterms:W3CDTF">2018-06-29T09:55:41Z</dcterms:modified>
</cp:coreProperties>
</file>