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lvl="0"/>
          </a:p>
        </p:txBody>
      </p:sp>
      <p:sp>
        <p:nvSpPr>
          <p:cNvPr id="35" name="Shape 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lIns="0" tIns="0" rIns="0" bIns="0" anchor="b">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7" name="Shape 7"/>
          <p:cNvSpPr/>
          <p:nvPr>
            <p:ph type="body" idx="1"/>
          </p:nvPr>
        </p:nvSpPr>
        <p:spPr>
          <a:xfrm>
            <a:off x="1270000" y="5029200"/>
            <a:ext cx="10464800" cy="1130300"/>
          </a:xfrm>
          <a:prstGeom prst="rect">
            <a:avLst/>
          </a:prstGeom>
        </p:spPr>
        <p:txBody>
          <a:bodyPr lIns="0" tIns="0" rIns="0" bIns="0">
            <a:normAutofit fontScale="100000" lnSpcReduction="0"/>
          </a:bodyPr>
          <a:lstStyle>
            <a:lvl1pPr defTabSz="584200">
              <a:spcBef>
                <a:spcPts val="0"/>
              </a:spcBef>
              <a:defRPr sz="3200">
                <a:latin typeface="+mn-lt"/>
                <a:ea typeface="+mn-ea"/>
                <a:cs typeface="+mn-cs"/>
                <a:sym typeface="Helvetica Light"/>
              </a:defRPr>
            </a:lvl1pPr>
            <a:lvl2pPr indent="228600" defTabSz="584200">
              <a:spcBef>
                <a:spcPts val="0"/>
              </a:spcBef>
              <a:defRPr sz="3200">
                <a:latin typeface="+mn-lt"/>
                <a:ea typeface="+mn-ea"/>
                <a:cs typeface="+mn-cs"/>
                <a:sym typeface="Helvetica Light"/>
              </a:defRPr>
            </a:lvl2pPr>
            <a:lvl3pPr indent="457200" defTabSz="584200">
              <a:spcBef>
                <a:spcPts val="0"/>
              </a:spcBef>
              <a:defRPr sz="3200">
                <a:latin typeface="+mn-lt"/>
                <a:ea typeface="+mn-ea"/>
                <a:cs typeface="+mn-cs"/>
                <a:sym typeface="Helvetica Light"/>
              </a:defRPr>
            </a:lvl3pPr>
            <a:lvl4pPr indent="685800" defTabSz="584200">
              <a:spcBef>
                <a:spcPts val="0"/>
              </a:spcBef>
              <a:defRPr sz="3200">
                <a:latin typeface="+mn-lt"/>
                <a:ea typeface="+mn-ea"/>
                <a:cs typeface="+mn-cs"/>
                <a:sym typeface="Helvetica Light"/>
              </a:defRPr>
            </a:lvl4pPr>
            <a:lvl5pPr indent="914400" defTabSz="584200">
              <a:spcBef>
                <a:spcPts val="0"/>
              </a:spcBef>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31" name="Shape 31"/>
          <p:cNvSpPr/>
          <p:nvPr>
            <p:ph type="title"/>
          </p:nvPr>
        </p:nvSpPr>
        <p:spPr>
          <a:prstGeom prst="rect">
            <a:avLst/>
          </a:prstGeom>
        </p:spPr>
        <p:txBody>
          <a:bodyPr/>
          <a:lstStyle/>
          <a:p>
            <a:pPr lvl="0">
              <a:defRPr sz="1800">
                <a:solidFill>
                  <a:srgbClr val="000000"/>
                </a:solidFill>
              </a:defRPr>
            </a:pPr>
            <a:r>
              <a:rPr sz="6200">
                <a:solidFill>
                  <a:srgbClr val="FFFFFF"/>
                </a:solidFill>
              </a:rPr>
              <a:t>Title Text</a:t>
            </a:r>
          </a:p>
        </p:txBody>
      </p:sp>
      <p:sp>
        <p:nvSpPr>
          <p:cNvPr id="32" name="Shape 32"/>
          <p:cNvSpPr/>
          <p:nvPr>
            <p:ph type="body" idx="1"/>
          </p:nvPr>
        </p:nvSpPr>
        <p:spPr>
          <a:prstGeom prst="rect">
            <a:avLst/>
          </a:prstGeom>
        </p:spPr>
        <p:txBody>
          <a:body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9" name="Shape 9"/>
          <p:cNvSpPr/>
          <p:nvPr>
            <p:ph type="title"/>
          </p:nvPr>
        </p:nvSpPr>
        <p:spPr>
          <a:xfrm>
            <a:off x="1270000" y="6718300"/>
            <a:ext cx="10464800" cy="1422400"/>
          </a:xfrm>
          <a:prstGeom prst="rect">
            <a:avLst/>
          </a:prstGeom>
        </p:spPr>
        <p:txBody>
          <a:bodyPr lIns="0" tIns="0" rIns="0" bIns="0">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10" name="Shape 10"/>
          <p:cNvSpPr/>
          <p:nvPr>
            <p:ph type="body" idx="1"/>
          </p:nvPr>
        </p:nvSpPr>
        <p:spPr>
          <a:xfrm>
            <a:off x="1270000" y="8191500"/>
            <a:ext cx="10464800" cy="1130300"/>
          </a:xfrm>
          <a:prstGeom prst="rect">
            <a:avLst/>
          </a:prstGeom>
        </p:spPr>
        <p:txBody>
          <a:bodyPr lIns="0" tIns="0" rIns="0" bIns="0">
            <a:normAutofit fontScale="100000" lnSpcReduction="0"/>
          </a:bodyPr>
          <a:lstStyle>
            <a:lvl1pPr defTabSz="584200">
              <a:spcBef>
                <a:spcPts val="0"/>
              </a:spcBef>
              <a:defRPr sz="3200">
                <a:latin typeface="+mn-lt"/>
                <a:ea typeface="+mn-ea"/>
                <a:cs typeface="+mn-cs"/>
                <a:sym typeface="Helvetica Light"/>
              </a:defRPr>
            </a:lvl1pPr>
            <a:lvl2pPr indent="228600" defTabSz="584200">
              <a:spcBef>
                <a:spcPts val="0"/>
              </a:spcBef>
              <a:defRPr sz="3200">
                <a:latin typeface="+mn-lt"/>
                <a:ea typeface="+mn-ea"/>
                <a:cs typeface="+mn-cs"/>
                <a:sym typeface="Helvetica Light"/>
              </a:defRPr>
            </a:lvl2pPr>
            <a:lvl3pPr indent="457200" defTabSz="584200">
              <a:spcBef>
                <a:spcPts val="0"/>
              </a:spcBef>
              <a:defRPr sz="3200">
                <a:latin typeface="+mn-lt"/>
                <a:ea typeface="+mn-ea"/>
                <a:cs typeface="+mn-cs"/>
                <a:sym typeface="Helvetica Light"/>
              </a:defRPr>
            </a:lvl3pPr>
            <a:lvl4pPr indent="685800" defTabSz="584200">
              <a:spcBef>
                <a:spcPts val="0"/>
              </a:spcBef>
              <a:defRPr sz="3200">
                <a:latin typeface="+mn-lt"/>
                <a:ea typeface="+mn-ea"/>
                <a:cs typeface="+mn-cs"/>
                <a:sym typeface="Helvetica Light"/>
              </a:defRPr>
            </a:lvl4pPr>
            <a:lvl5pPr indent="914400" defTabSz="584200">
              <a:spcBef>
                <a:spcPts val="0"/>
              </a:spcBef>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1270000" y="3225800"/>
            <a:ext cx="10464800" cy="3302000"/>
          </a:xfrm>
          <a:prstGeom prst="rect">
            <a:avLst/>
          </a:prstGeom>
        </p:spPr>
        <p:txBody>
          <a:bodyPr lIns="0" tIns="0" rIns="0" bIns="0">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4" name="Shape 14"/>
          <p:cNvSpPr/>
          <p:nvPr>
            <p:ph type="title"/>
          </p:nvPr>
        </p:nvSpPr>
        <p:spPr>
          <a:xfrm>
            <a:off x="952500" y="635000"/>
            <a:ext cx="5334000" cy="3987800"/>
          </a:xfrm>
          <a:prstGeom prst="rect">
            <a:avLst/>
          </a:prstGeom>
        </p:spPr>
        <p:txBody>
          <a:bodyPr lIns="0" tIns="0" rIns="0" bIns="0" anchor="b">
            <a:normAutofit fontScale="100000" lnSpcReduction="0"/>
          </a:bodyPr>
          <a:lstStyle>
            <a:lvl1pPr defTabSz="584200">
              <a:defRPr sz="6000">
                <a:latin typeface="+mn-lt"/>
                <a:ea typeface="+mn-ea"/>
                <a:cs typeface="+mn-cs"/>
                <a:sym typeface="Helvetica Light"/>
              </a:defRPr>
            </a:lvl1pPr>
          </a:lstStyle>
          <a:p>
            <a:pPr lvl="0">
              <a:defRPr sz="1800">
                <a:solidFill>
                  <a:srgbClr val="000000"/>
                </a:solidFill>
              </a:defRPr>
            </a:pPr>
            <a:r>
              <a:rPr sz="6000">
                <a:solidFill>
                  <a:srgbClr val="FFFFFF"/>
                </a:solidFill>
              </a:rPr>
              <a:t>Title Text</a:t>
            </a:r>
          </a:p>
        </p:txBody>
      </p:sp>
      <p:sp>
        <p:nvSpPr>
          <p:cNvPr id="15" name="Shape 15"/>
          <p:cNvSpPr/>
          <p:nvPr>
            <p:ph type="body" idx="1"/>
          </p:nvPr>
        </p:nvSpPr>
        <p:spPr>
          <a:xfrm>
            <a:off x="952500" y="4762500"/>
            <a:ext cx="5334000" cy="4114800"/>
          </a:xfrm>
          <a:prstGeom prst="rect">
            <a:avLst/>
          </a:prstGeom>
        </p:spPr>
        <p:txBody>
          <a:bodyPr lIns="0" tIns="0" rIns="0" bIns="0">
            <a:normAutofit fontScale="100000" lnSpcReduction="0"/>
          </a:bodyPr>
          <a:lstStyle>
            <a:lvl1pPr defTabSz="584200">
              <a:spcBef>
                <a:spcPts val="0"/>
              </a:spcBef>
              <a:defRPr sz="3200">
                <a:latin typeface="+mn-lt"/>
                <a:ea typeface="+mn-ea"/>
                <a:cs typeface="+mn-cs"/>
                <a:sym typeface="Helvetica Light"/>
              </a:defRPr>
            </a:lvl1pPr>
            <a:lvl2pPr indent="228600" defTabSz="584200">
              <a:spcBef>
                <a:spcPts val="0"/>
              </a:spcBef>
              <a:defRPr sz="3200">
                <a:latin typeface="+mn-lt"/>
                <a:ea typeface="+mn-ea"/>
                <a:cs typeface="+mn-cs"/>
                <a:sym typeface="Helvetica Light"/>
              </a:defRPr>
            </a:lvl2pPr>
            <a:lvl3pPr indent="457200" defTabSz="584200">
              <a:spcBef>
                <a:spcPts val="0"/>
              </a:spcBef>
              <a:defRPr sz="3200">
                <a:latin typeface="+mn-lt"/>
                <a:ea typeface="+mn-ea"/>
                <a:cs typeface="+mn-cs"/>
                <a:sym typeface="Helvetica Light"/>
              </a:defRPr>
            </a:lvl3pPr>
            <a:lvl4pPr indent="685800" defTabSz="584200">
              <a:spcBef>
                <a:spcPts val="0"/>
              </a:spcBef>
              <a:defRPr sz="3200">
                <a:latin typeface="+mn-lt"/>
                <a:ea typeface="+mn-ea"/>
                <a:cs typeface="+mn-cs"/>
                <a:sym typeface="Helvetica Light"/>
              </a:defRPr>
            </a:lvl4pPr>
            <a:lvl5pPr indent="914400" defTabSz="584200">
              <a:spcBef>
                <a:spcPts val="0"/>
              </a:spcBef>
              <a:defRPr sz="3200">
                <a:latin typeface="+mn-lt"/>
                <a:ea typeface="+mn-ea"/>
                <a:cs typeface="+mn-cs"/>
                <a:sym typeface="Helvetica Light"/>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xfrm>
            <a:off x="952500" y="254000"/>
            <a:ext cx="11099800" cy="2159000"/>
          </a:xfrm>
          <a:prstGeom prst="rect">
            <a:avLst/>
          </a:prstGeom>
        </p:spPr>
        <p:txBody>
          <a:bodyPr lIns="0" tIns="0" rIns="0" bIns="0">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xfrm>
            <a:off x="952500" y="254000"/>
            <a:ext cx="11099800" cy="2159000"/>
          </a:xfrm>
          <a:prstGeom prst="rect">
            <a:avLst/>
          </a:prstGeom>
        </p:spPr>
        <p:txBody>
          <a:bodyPr lIns="0" tIns="0" rIns="0" bIns="0">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0" name="Shape 20"/>
          <p:cNvSpPr/>
          <p:nvPr>
            <p:ph type="body" idx="1"/>
          </p:nvPr>
        </p:nvSpPr>
        <p:spPr>
          <a:xfrm>
            <a:off x="952500" y="2590800"/>
            <a:ext cx="11099800" cy="6286500"/>
          </a:xfrm>
          <a:prstGeom prst="rect">
            <a:avLst/>
          </a:prstGeom>
        </p:spPr>
        <p:txBody>
          <a:bodyPr lIns="0" tIns="0" rIns="0" bIns="0" anchor="ctr">
            <a:normAutofit fontScale="100000" lnSpcReduction="0"/>
          </a:bodyPr>
          <a:lstStyle>
            <a:lvl1pPr marL="444500" indent="-444500" algn="l" defTabSz="584200">
              <a:spcBef>
                <a:spcPts val="4200"/>
              </a:spcBef>
              <a:buSzPct val="75000"/>
              <a:buChar char="•"/>
              <a:defRPr sz="3800">
                <a:latin typeface="+mn-lt"/>
                <a:ea typeface="+mn-ea"/>
                <a:cs typeface="+mn-cs"/>
                <a:sym typeface="Helvetica Light"/>
              </a:defRPr>
            </a:lvl1pPr>
            <a:lvl2pPr marL="889000" indent="-444500" algn="l" defTabSz="584200">
              <a:spcBef>
                <a:spcPts val="4200"/>
              </a:spcBef>
              <a:buSzPct val="75000"/>
              <a:buChar char="•"/>
              <a:defRPr sz="3800">
                <a:latin typeface="+mn-lt"/>
                <a:ea typeface="+mn-ea"/>
                <a:cs typeface="+mn-cs"/>
                <a:sym typeface="Helvetica Light"/>
              </a:defRPr>
            </a:lvl2pPr>
            <a:lvl3pPr marL="1333500" indent="-444500" algn="l" defTabSz="584200">
              <a:spcBef>
                <a:spcPts val="4200"/>
              </a:spcBef>
              <a:buSzPct val="75000"/>
              <a:buChar char="•"/>
              <a:defRPr sz="3800">
                <a:latin typeface="+mn-lt"/>
                <a:ea typeface="+mn-ea"/>
                <a:cs typeface="+mn-cs"/>
                <a:sym typeface="Helvetica Light"/>
              </a:defRPr>
            </a:lvl3pPr>
            <a:lvl4pPr marL="1778000" indent="-444500" algn="l" defTabSz="584200">
              <a:spcBef>
                <a:spcPts val="4200"/>
              </a:spcBef>
              <a:buSzPct val="75000"/>
              <a:buChar char="•"/>
              <a:defRPr sz="3800">
                <a:latin typeface="+mn-lt"/>
                <a:ea typeface="+mn-ea"/>
                <a:cs typeface="+mn-cs"/>
                <a:sym typeface="Helvetica Light"/>
              </a:defRPr>
            </a:lvl4pPr>
            <a:lvl5pPr marL="2222500" indent="-444500" algn="l" defTabSz="584200">
              <a:spcBef>
                <a:spcPts val="4200"/>
              </a:spcBef>
              <a:buSzPct val="75000"/>
              <a:buChar char="•"/>
              <a:defRPr sz="3800">
                <a:latin typeface="+mn-lt"/>
                <a:ea typeface="+mn-ea"/>
                <a:cs typeface="+mn-cs"/>
                <a:sym typeface="Helvetica Light"/>
              </a:defRPr>
            </a:lvl5p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xfrm>
            <a:off x="952500" y="254000"/>
            <a:ext cx="11099800" cy="2159000"/>
          </a:xfrm>
          <a:prstGeom prst="rect">
            <a:avLst/>
          </a:prstGeom>
        </p:spPr>
        <p:txBody>
          <a:bodyPr lIns="0" tIns="0" rIns="0" bIns="0">
            <a:normAutofit fontScale="100000" lnSpcReduction="0"/>
          </a:bodyPr>
          <a:lstStyle>
            <a:lvl1pPr defTabSz="584200">
              <a:defRPr sz="8000">
                <a:latin typeface="+mn-lt"/>
                <a:ea typeface="+mn-ea"/>
                <a:cs typeface="+mn-cs"/>
                <a:sym typeface="Helvetica Light"/>
              </a:defRPr>
            </a:lvl1pPr>
          </a:lstStyle>
          <a:p>
            <a:pPr lvl="0">
              <a:defRPr sz="1800">
                <a:solidFill>
                  <a:srgbClr val="000000"/>
                </a:solidFill>
              </a:defRPr>
            </a:pPr>
            <a:r>
              <a:rPr sz="8000">
                <a:solidFill>
                  <a:srgbClr val="FFFFFF"/>
                </a:solidFill>
              </a:rPr>
              <a:t>Title Text</a:t>
            </a:r>
          </a:p>
        </p:txBody>
      </p:sp>
      <p:sp>
        <p:nvSpPr>
          <p:cNvPr id="23" name="Shape 23"/>
          <p:cNvSpPr/>
          <p:nvPr>
            <p:ph type="body" idx="1"/>
          </p:nvPr>
        </p:nvSpPr>
        <p:spPr>
          <a:xfrm>
            <a:off x="952500" y="2590800"/>
            <a:ext cx="5334000" cy="6286500"/>
          </a:xfrm>
          <a:prstGeom prst="rect">
            <a:avLst/>
          </a:prstGeom>
        </p:spPr>
        <p:txBody>
          <a:bodyPr lIns="0" tIns="0" rIns="0" bIns="0" anchor="ctr">
            <a:normAutofit fontScale="100000" lnSpcReduction="0"/>
          </a:bodyPr>
          <a:lstStyle>
            <a:lvl1pPr marL="342900" indent="-342900" algn="l" defTabSz="584200">
              <a:spcBef>
                <a:spcPts val="3200"/>
              </a:spcBef>
              <a:buSzPct val="75000"/>
              <a:buChar char="•"/>
              <a:defRPr sz="2800">
                <a:latin typeface="+mn-lt"/>
                <a:ea typeface="+mn-ea"/>
                <a:cs typeface="+mn-cs"/>
                <a:sym typeface="Helvetica Light"/>
              </a:defRPr>
            </a:lvl1pPr>
            <a:lvl2pPr marL="685800" indent="-342900" algn="l" defTabSz="584200">
              <a:spcBef>
                <a:spcPts val="3200"/>
              </a:spcBef>
              <a:buSzPct val="75000"/>
              <a:buChar char="•"/>
              <a:defRPr sz="2800">
                <a:latin typeface="+mn-lt"/>
                <a:ea typeface="+mn-ea"/>
                <a:cs typeface="+mn-cs"/>
                <a:sym typeface="Helvetica Light"/>
              </a:defRPr>
            </a:lvl2pPr>
            <a:lvl3pPr marL="1231900" indent="-342900" algn="l" defTabSz="584200">
              <a:spcBef>
                <a:spcPts val="3200"/>
              </a:spcBef>
              <a:buSzPct val="75000"/>
              <a:buChar char="•"/>
              <a:defRPr sz="2800">
                <a:latin typeface="+mn-lt"/>
                <a:ea typeface="+mn-ea"/>
                <a:cs typeface="+mn-cs"/>
                <a:sym typeface="Helvetica Light"/>
              </a:defRPr>
            </a:lvl3pPr>
            <a:lvl4pPr marL="1676400" indent="-342900" algn="l" defTabSz="584200">
              <a:spcBef>
                <a:spcPts val="3200"/>
              </a:spcBef>
              <a:buSzPct val="75000"/>
              <a:buChar char="•"/>
              <a:defRPr sz="2800">
                <a:latin typeface="+mn-lt"/>
                <a:ea typeface="+mn-ea"/>
                <a:cs typeface="+mn-cs"/>
                <a:sym typeface="Helvetica Light"/>
              </a:defRPr>
            </a:lvl4pPr>
            <a:lvl5pPr marL="2120900" indent="-342900" algn="l" defTabSz="584200">
              <a:spcBef>
                <a:spcPts val="3200"/>
              </a:spcBef>
              <a:buSzPct val="75000"/>
              <a:buChar char="•"/>
              <a:defRPr sz="2800">
                <a:latin typeface="+mn-lt"/>
                <a:ea typeface="+mn-ea"/>
                <a:cs typeface="+mn-cs"/>
                <a:sym typeface="Helvetica Light"/>
              </a:defRPr>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5" name="Shape 25"/>
          <p:cNvSpPr/>
          <p:nvPr>
            <p:ph type="body" idx="1"/>
          </p:nvPr>
        </p:nvSpPr>
        <p:spPr>
          <a:xfrm>
            <a:off x="952500" y="1270000"/>
            <a:ext cx="11099800" cy="7213600"/>
          </a:xfrm>
          <a:prstGeom prst="rect">
            <a:avLst/>
          </a:prstGeom>
        </p:spPr>
        <p:txBody>
          <a:bodyPr lIns="0" tIns="0" rIns="0" bIns="0" anchor="ctr">
            <a:normAutofit fontScale="100000" lnSpcReduction="0"/>
          </a:bodyPr>
          <a:lstStyle>
            <a:lvl1pPr marL="444500" indent="-444500" algn="l" defTabSz="584200">
              <a:spcBef>
                <a:spcPts val="4200"/>
              </a:spcBef>
              <a:buSzPct val="75000"/>
              <a:buChar char="•"/>
              <a:defRPr sz="3800">
                <a:latin typeface="+mn-lt"/>
                <a:ea typeface="+mn-ea"/>
                <a:cs typeface="+mn-cs"/>
                <a:sym typeface="Helvetica Light"/>
              </a:defRPr>
            </a:lvl1pPr>
            <a:lvl2pPr marL="889000" indent="-444500" algn="l" defTabSz="584200">
              <a:spcBef>
                <a:spcPts val="4200"/>
              </a:spcBef>
              <a:buSzPct val="75000"/>
              <a:buChar char="•"/>
              <a:defRPr sz="3800">
                <a:latin typeface="+mn-lt"/>
                <a:ea typeface="+mn-ea"/>
                <a:cs typeface="+mn-cs"/>
                <a:sym typeface="Helvetica Light"/>
              </a:defRPr>
            </a:lvl2pPr>
            <a:lvl3pPr marL="1333500" indent="-444500" algn="l" defTabSz="584200">
              <a:spcBef>
                <a:spcPts val="4200"/>
              </a:spcBef>
              <a:buSzPct val="75000"/>
              <a:buChar char="•"/>
              <a:defRPr sz="3800">
                <a:latin typeface="+mn-lt"/>
                <a:ea typeface="+mn-ea"/>
                <a:cs typeface="+mn-cs"/>
                <a:sym typeface="Helvetica Light"/>
              </a:defRPr>
            </a:lvl3pPr>
            <a:lvl4pPr marL="1778000" indent="-444500" algn="l" defTabSz="584200">
              <a:spcBef>
                <a:spcPts val="4200"/>
              </a:spcBef>
              <a:buSzPct val="75000"/>
              <a:buChar char="•"/>
              <a:defRPr sz="3800">
                <a:latin typeface="+mn-lt"/>
                <a:ea typeface="+mn-ea"/>
                <a:cs typeface="+mn-cs"/>
                <a:sym typeface="Helvetica Light"/>
              </a:defRPr>
            </a:lvl4pPr>
            <a:lvl5pPr marL="2222500" indent="-444500" algn="l" defTabSz="584200">
              <a:spcBef>
                <a:spcPts val="4200"/>
              </a:spcBef>
              <a:buSzPct val="75000"/>
              <a:buChar char="•"/>
              <a:defRPr sz="3800">
                <a:latin typeface="+mn-lt"/>
                <a:ea typeface="+mn-ea"/>
                <a:cs typeface="+mn-cs"/>
                <a:sym typeface="Helvetica Light"/>
              </a:defRPr>
            </a:lvl5p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75359" y="2623540"/>
            <a:ext cx="11054081" cy="2903500"/>
          </a:xfrm>
          <a:prstGeom prst="rect">
            <a:avLst/>
          </a:prstGeom>
          <a:ln w="12700">
            <a:miter lim="400000"/>
          </a:ln>
          <a:extLst>
            <a:ext uri="{C572A759-6A51-4108-AA02-DFA0A04FC94B}">
              <ma14:wrappingTextBoxFlag xmlns:ma14="http://schemas.microsoft.com/office/mac/drawingml/2011/main" val="1"/>
            </a:ext>
          </a:extLst>
        </p:spPr>
        <p:txBody>
          <a:bodyPr lIns="64987" tIns="64987" rIns="64987" bIns="64987" anchor="ctr"/>
          <a:lstStyle/>
          <a:p>
            <a:pPr lvl="0">
              <a:defRPr sz="1800">
                <a:solidFill>
                  <a:srgbClr val="000000"/>
                </a:solidFill>
              </a:defRPr>
            </a:pPr>
            <a:r>
              <a:rPr sz="6200">
                <a:solidFill>
                  <a:srgbClr val="FFFFFF"/>
                </a:solidFill>
              </a:rPr>
              <a:t>Title Text</a:t>
            </a:r>
          </a:p>
        </p:txBody>
      </p:sp>
      <p:sp>
        <p:nvSpPr>
          <p:cNvPr id="3" name="Shape 3"/>
          <p:cNvSpPr/>
          <p:nvPr>
            <p:ph type="body" idx="1"/>
          </p:nvPr>
        </p:nvSpPr>
        <p:spPr>
          <a:xfrm>
            <a:off x="1950719" y="5527040"/>
            <a:ext cx="9103361" cy="4226560"/>
          </a:xfrm>
          <a:prstGeom prst="rect">
            <a:avLst/>
          </a:prstGeom>
          <a:ln w="12700">
            <a:miter lim="400000"/>
          </a:ln>
          <a:extLst>
            <a:ext uri="{C572A759-6A51-4108-AA02-DFA0A04FC94B}">
              <ma14:wrappingTextBoxFlag xmlns:ma14="http://schemas.microsoft.com/office/mac/drawingml/2011/main" val="1"/>
            </a:ext>
          </a:extLst>
        </p:spPr>
        <p:txBody>
          <a:bodyPr lIns="64987" tIns="64987" rIns="64987" bIns="64987"/>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
        <p:nvSpPr>
          <p:cNvPr id="4" name="Shape 4"/>
          <p:cNvSpPr/>
          <p:nvPr>
            <p:ph type="sldNum" sz="quarter" idx="2"/>
          </p:nvPr>
        </p:nvSpPr>
        <p:spPr>
          <a:xfrm>
            <a:off x="9320107" y="9114165"/>
            <a:ext cx="3034453" cy="371274"/>
          </a:xfrm>
          <a:prstGeom prst="rect">
            <a:avLst/>
          </a:prstGeom>
          <a:ln w="12700">
            <a:miter lim="400000"/>
          </a:ln>
        </p:spPr>
        <p:txBody>
          <a:bodyPr lIns="64987" tIns="64987" rIns="64987" bIns="64987" anchor="ctr">
            <a:spAutoFit/>
          </a:bodyPr>
          <a:lstStyle>
            <a:lvl1pPr algn="r" defTabSz="914400">
              <a:defRPr sz="1600">
                <a:latin typeface="Calibri"/>
                <a:ea typeface="Calibri"/>
                <a:cs typeface="Calibri"/>
                <a:sym typeface="Calibri"/>
              </a:defRPr>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gn="ctr">
        <a:defRPr sz="6200">
          <a:solidFill>
            <a:srgbClr val="FFFFFF"/>
          </a:solidFill>
          <a:latin typeface="Calibri"/>
          <a:ea typeface="Calibri"/>
          <a:cs typeface="Calibri"/>
          <a:sym typeface="Calibri"/>
        </a:defRPr>
      </a:lvl1pPr>
      <a:lvl2pPr algn="ctr">
        <a:defRPr sz="6200">
          <a:solidFill>
            <a:srgbClr val="FFFFFF"/>
          </a:solidFill>
          <a:latin typeface="Calibri"/>
          <a:ea typeface="Calibri"/>
          <a:cs typeface="Calibri"/>
          <a:sym typeface="Calibri"/>
        </a:defRPr>
      </a:lvl2pPr>
      <a:lvl3pPr algn="ctr">
        <a:defRPr sz="6200">
          <a:solidFill>
            <a:srgbClr val="FFFFFF"/>
          </a:solidFill>
          <a:latin typeface="Calibri"/>
          <a:ea typeface="Calibri"/>
          <a:cs typeface="Calibri"/>
          <a:sym typeface="Calibri"/>
        </a:defRPr>
      </a:lvl3pPr>
      <a:lvl4pPr algn="ctr">
        <a:defRPr sz="6200">
          <a:solidFill>
            <a:srgbClr val="FFFFFF"/>
          </a:solidFill>
          <a:latin typeface="Calibri"/>
          <a:ea typeface="Calibri"/>
          <a:cs typeface="Calibri"/>
          <a:sym typeface="Calibri"/>
        </a:defRPr>
      </a:lvl4pPr>
      <a:lvl5pPr algn="ctr">
        <a:defRPr sz="6200">
          <a:solidFill>
            <a:srgbClr val="FFFFFF"/>
          </a:solidFill>
          <a:latin typeface="Calibri"/>
          <a:ea typeface="Calibri"/>
          <a:cs typeface="Calibri"/>
          <a:sym typeface="Calibri"/>
        </a:defRPr>
      </a:lvl5pPr>
      <a:lvl6pPr indent="456939" algn="ctr">
        <a:defRPr sz="6200">
          <a:solidFill>
            <a:srgbClr val="FFFFFF"/>
          </a:solidFill>
          <a:latin typeface="Calibri"/>
          <a:ea typeface="Calibri"/>
          <a:cs typeface="Calibri"/>
          <a:sym typeface="Calibri"/>
        </a:defRPr>
      </a:lvl6pPr>
      <a:lvl7pPr indent="913882" algn="ctr">
        <a:defRPr sz="6200">
          <a:solidFill>
            <a:srgbClr val="FFFFFF"/>
          </a:solidFill>
          <a:latin typeface="Calibri"/>
          <a:ea typeface="Calibri"/>
          <a:cs typeface="Calibri"/>
          <a:sym typeface="Calibri"/>
        </a:defRPr>
      </a:lvl7pPr>
      <a:lvl8pPr indent="1370829" algn="ctr">
        <a:defRPr sz="6200">
          <a:solidFill>
            <a:srgbClr val="FFFFFF"/>
          </a:solidFill>
          <a:latin typeface="Calibri"/>
          <a:ea typeface="Calibri"/>
          <a:cs typeface="Calibri"/>
          <a:sym typeface="Calibri"/>
        </a:defRPr>
      </a:lvl8pPr>
      <a:lvl9pPr indent="1827771" algn="ctr">
        <a:defRPr sz="6200">
          <a:solidFill>
            <a:srgbClr val="FFFFFF"/>
          </a:solidFill>
          <a:latin typeface="Calibri"/>
          <a:ea typeface="Calibri"/>
          <a:cs typeface="Calibri"/>
          <a:sym typeface="Calibri"/>
        </a:defRPr>
      </a:lvl9pPr>
    </p:titleStyle>
    <p:bodyStyle>
      <a:lvl1pPr algn="ctr">
        <a:spcBef>
          <a:spcPts val="700"/>
        </a:spcBef>
        <a:defRPr sz="4400">
          <a:solidFill>
            <a:srgbClr val="FFFFFF"/>
          </a:solidFill>
          <a:latin typeface="Calibri"/>
          <a:ea typeface="Calibri"/>
          <a:cs typeface="Calibri"/>
          <a:sym typeface="Calibri"/>
        </a:defRPr>
      </a:lvl1pPr>
      <a:lvl2pPr indent="456939" algn="ctr">
        <a:spcBef>
          <a:spcPts val="700"/>
        </a:spcBef>
        <a:defRPr sz="4400">
          <a:solidFill>
            <a:srgbClr val="FFFFFF"/>
          </a:solidFill>
          <a:latin typeface="Calibri"/>
          <a:ea typeface="Calibri"/>
          <a:cs typeface="Calibri"/>
          <a:sym typeface="Calibri"/>
        </a:defRPr>
      </a:lvl2pPr>
      <a:lvl3pPr indent="913882" algn="ctr">
        <a:spcBef>
          <a:spcPts val="700"/>
        </a:spcBef>
        <a:defRPr sz="4400">
          <a:solidFill>
            <a:srgbClr val="FFFFFF"/>
          </a:solidFill>
          <a:latin typeface="Calibri"/>
          <a:ea typeface="Calibri"/>
          <a:cs typeface="Calibri"/>
          <a:sym typeface="Calibri"/>
        </a:defRPr>
      </a:lvl3pPr>
      <a:lvl4pPr indent="1370829" algn="ctr">
        <a:spcBef>
          <a:spcPts val="700"/>
        </a:spcBef>
        <a:defRPr sz="4400">
          <a:solidFill>
            <a:srgbClr val="FFFFFF"/>
          </a:solidFill>
          <a:latin typeface="Calibri"/>
          <a:ea typeface="Calibri"/>
          <a:cs typeface="Calibri"/>
          <a:sym typeface="Calibri"/>
        </a:defRPr>
      </a:lvl4pPr>
      <a:lvl5pPr indent="1827771" algn="ctr">
        <a:spcBef>
          <a:spcPts val="700"/>
        </a:spcBef>
        <a:defRPr sz="4400">
          <a:solidFill>
            <a:srgbClr val="FFFFFF"/>
          </a:solidFill>
          <a:latin typeface="Calibri"/>
          <a:ea typeface="Calibri"/>
          <a:cs typeface="Calibri"/>
          <a:sym typeface="Calibri"/>
        </a:defRPr>
      </a:lvl5pPr>
      <a:lvl6pPr indent="2284713" algn="ctr">
        <a:spcBef>
          <a:spcPts val="700"/>
        </a:spcBef>
        <a:defRPr sz="4400">
          <a:solidFill>
            <a:srgbClr val="FFFFFF"/>
          </a:solidFill>
          <a:latin typeface="Calibri"/>
          <a:ea typeface="Calibri"/>
          <a:cs typeface="Calibri"/>
          <a:sym typeface="Calibri"/>
        </a:defRPr>
      </a:lvl6pPr>
      <a:lvl7pPr indent="2741659" algn="ctr">
        <a:spcBef>
          <a:spcPts val="700"/>
        </a:spcBef>
        <a:defRPr sz="4400">
          <a:solidFill>
            <a:srgbClr val="FFFFFF"/>
          </a:solidFill>
          <a:latin typeface="Calibri"/>
          <a:ea typeface="Calibri"/>
          <a:cs typeface="Calibri"/>
          <a:sym typeface="Calibri"/>
        </a:defRPr>
      </a:lvl7pPr>
      <a:lvl8pPr indent="3198596" algn="ctr">
        <a:spcBef>
          <a:spcPts val="700"/>
        </a:spcBef>
        <a:defRPr sz="4400">
          <a:solidFill>
            <a:srgbClr val="FFFFFF"/>
          </a:solidFill>
          <a:latin typeface="Calibri"/>
          <a:ea typeface="Calibri"/>
          <a:cs typeface="Calibri"/>
          <a:sym typeface="Calibri"/>
        </a:defRPr>
      </a:lvl8pPr>
      <a:lvl9pPr indent="3655543" algn="ctr">
        <a:spcBef>
          <a:spcPts val="700"/>
        </a:spcBef>
        <a:defRPr sz="4400">
          <a:solidFill>
            <a:srgbClr val="FFFFFF"/>
          </a:solidFill>
          <a:latin typeface="Calibri"/>
          <a:ea typeface="Calibri"/>
          <a:cs typeface="Calibri"/>
          <a:sym typeface="Calibri"/>
        </a:defRPr>
      </a:lvl9pPr>
    </p:bodyStyle>
    <p:otherStyle>
      <a:lvl1pPr algn="r">
        <a:defRPr sz="1600">
          <a:solidFill>
            <a:schemeClr val="tx1"/>
          </a:solidFill>
          <a:latin typeface="+mn-lt"/>
          <a:ea typeface="+mn-ea"/>
          <a:cs typeface="+mn-cs"/>
          <a:sym typeface="Calibri"/>
        </a:defRPr>
      </a:lvl1pPr>
      <a:lvl2pPr indent="457200" algn="r">
        <a:defRPr sz="1600">
          <a:solidFill>
            <a:schemeClr val="tx1"/>
          </a:solidFill>
          <a:latin typeface="+mn-lt"/>
          <a:ea typeface="+mn-ea"/>
          <a:cs typeface="+mn-cs"/>
          <a:sym typeface="Calibri"/>
        </a:defRPr>
      </a:lvl2pPr>
      <a:lvl3pPr indent="914400" algn="r">
        <a:defRPr sz="1600">
          <a:solidFill>
            <a:schemeClr val="tx1"/>
          </a:solidFill>
          <a:latin typeface="+mn-lt"/>
          <a:ea typeface="+mn-ea"/>
          <a:cs typeface="+mn-cs"/>
          <a:sym typeface="Calibri"/>
        </a:defRPr>
      </a:lvl3pPr>
      <a:lvl4pPr indent="1371600" algn="r">
        <a:defRPr sz="1600">
          <a:solidFill>
            <a:schemeClr val="tx1"/>
          </a:solidFill>
          <a:latin typeface="+mn-lt"/>
          <a:ea typeface="+mn-ea"/>
          <a:cs typeface="+mn-cs"/>
          <a:sym typeface="Calibri"/>
        </a:defRPr>
      </a:lvl4pPr>
      <a:lvl5pPr indent="1828800" algn="r">
        <a:defRPr sz="1600">
          <a:solidFill>
            <a:schemeClr val="tx1"/>
          </a:solidFill>
          <a:latin typeface="+mn-lt"/>
          <a:ea typeface="+mn-ea"/>
          <a:cs typeface="+mn-cs"/>
          <a:sym typeface="Calibri"/>
        </a:defRPr>
      </a:lvl5pPr>
      <a:lvl6pPr indent="2286000" algn="r">
        <a:defRPr sz="1600">
          <a:solidFill>
            <a:schemeClr val="tx1"/>
          </a:solidFill>
          <a:latin typeface="+mn-lt"/>
          <a:ea typeface="+mn-ea"/>
          <a:cs typeface="+mn-cs"/>
          <a:sym typeface="Calibri"/>
        </a:defRPr>
      </a:lvl6pPr>
      <a:lvl7pPr indent="2743200" algn="r">
        <a:defRPr sz="1600">
          <a:solidFill>
            <a:schemeClr val="tx1"/>
          </a:solidFill>
          <a:latin typeface="+mn-lt"/>
          <a:ea typeface="+mn-ea"/>
          <a:cs typeface="+mn-cs"/>
          <a:sym typeface="Calibri"/>
        </a:defRPr>
      </a:lvl7pPr>
      <a:lvl8pPr indent="3200400" algn="r">
        <a:defRPr sz="1600">
          <a:solidFill>
            <a:schemeClr val="tx1"/>
          </a:solidFill>
          <a:latin typeface="+mn-lt"/>
          <a:ea typeface="+mn-ea"/>
          <a:cs typeface="+mn-cs"/>
          <a:sym typeface="Calibri"/>
        </a:defRPr>
      </a:lvl8pPr>
      <a:lvl9pPr indent="3657600" algn="r">
        <a:defRPr sz="16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p>
            <a:pPr lvl="0"/>
          </a:p>
        </p:txBody>
      </p:sp>
      <p:sp>
        <p:nvSpPr>
          <p:cNvPr id="38" name="Shape 38"/>
          <p:cNvSpPr/>
          <p:nvPr>
            <p:ph type="body" idx="1"/>
          </p:nvPr>
        </p:nvSpPr>
        <p:spPr>
          <a:prstGeom prst="rect">
            <a:avLst/>
          </a:prstGeom>
        </p:spPr>
        <p:txBody>
          <a:bodyPr/>
          <a:lstStyle/>
          <a:p>
            <a:pPr lvl="0"/>
          </a:p>
        </p:txBody>
      </p:sp>
      <p:sp>
        <p:nvSpPr>
          <p:cNvPr id="39" name="Shape 3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FFFFFF"/>
                </a:solidFill>
              </a:rPr>
            </a:fld>
          </a:p>
        </p:txBody>
      </p:sp>
      <p:pic>
        <p:nvPicPr>
          <p:cNvPr id="40" name="1AD94E19-4527-4D22-A3EB-EA21B7A8A61B-L0-001.jpeg"/>
          <p:cNvPicPr/>
          <p:nvPr/>
        </p:nvPicPr>
        <p:blipFill>
          <a:blip r:embed="rId2">
            <a:extLst/>
          </a:blip>
          <a:stretch>
            <a:fillRect/>
          </a:stretch>
        </p:blipFill>
        <p:spPr>
          <a:xfrm>
            <a:off x="2318" y="744568"/>
            <a:ext cx="12710277" cy="7157892"/>
          </a:xfrm>
          <a:prstGeom prst="rect">
            <a:avLst/>
          </a:prstGeom>
          <a:ln w="12700">
            <a:miter lim="400000"/>
          </a:ln>
        </p:spPr>
      </p:pic>
      <p:sp>
        <p:nvSpPr>
          <p:cNvPr id="41" name="Shape 41"/>
          <p:cNvSpPr/>
          <p:nvPr/>
        </p:nvSpPr>
        <p:spPr>
          <a:xfrm>
            <a:off x="8856019" y="2561142"/>
            <a:ext cx="3962630" cy="1346934"/>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lvl="0" algn="l" defTabSz="914400">
              <a:defRPr sz="1800">
                <a:solidFill>
                  <a:srgbClr val="000000"/>
                </a:solidFill>
              </a:defRPr>
            </a:pPr>
            <a:r>
              <a:rPr b="1" sz="8000">
                <a:solidFill>
                  <a:srgbClr val="FFFFFF"/>
                </a:solidFill>
                <a:latin typeface="Helvetica Neue"/>
                <a:ea typeface="Helvetica Neue"/>
                <a:cs typeface="Helvetica Neue"/>
                <a:sym typeface="Helvetica Neue"/>
              </a:rPr>
              <a:t>Stories</a:t>
            </a:r>
            <a:r>
              <a:rPr sz="2400"/>
              <a:t> L</a:t>
            </a:r>
          </a:p>
        </p:txBody>
      </p:sp>
      <p:sp>
        <p:nvSpPr>
          <p:cNvPr id="42" name="Shape 42"/>
          <p:cNvSpPr/>
          <p:nvPr/>
        </p:nvSpPr>
        <p:spPr>
          <a:xfrm>
            <a:off x="8885739" y="4631298"/>
            <a:ext cx="3903190" cy="1346934"/>
          </a:xfrm>
          <a:prstGeom prst="rect">
            <a:avLst/>
          </a:prstGeom>
          <a:ln w="12700">
            <a:miter lim="400000"/>
          </a:ln>
          <a:extLst>
            <a:ext uri="{C572A759-6A51-4108-AA02-DFA0A04FC94B}">
              <ma14:wrappingTextBoxFlag xmlns:ma14="http://schemas.microsoft.com/office/mac/drawingml/2011/main" val="1"/>
            </a:ext>
          </a:extLst>
        </p:spPr>
        <p:txBody>
          <a:bodyPr wrap="none" lIns="72248" tIns="72248" rIns="72248" bIns="72248" anchor="ctr">
            <a:spAutoFit/>
          </a:bodyPr>
          <a:lstStyle>
            <a:lvl1pPr algn="l" defTabSz="914400">
              <a:defRPr b="1" sz="8000">
                <a:latin typeface="Helvetica Neue"/>
                <a:ea typeface="Helvetica Neue"/>
                <a:cs typeface="Helvetica Neue"/>
                <a:sym typeface="Helvetica Neue"/>
              </a:defRPr>
            </a:lvl1pPr>
          </a:lstStyle>
          <a:p>
            <a:pPr lvl="0">
              <a:defRPr b="0" sz="1800">
                <a:solidFill>
                  <a:srgbClr val="000000"/>
                </a:solidFill>
              </a:defRPr>
            </a:pPr>
            <a:r>
              <a:rPr b="1" sz="8000">
                <a:solidFill>
                  <a:srgbClr val="FFFFFF"/>
                </a:solidFill>
              </a:rPr>
              <a:t>Of Love</a:t>
            </a:r>
          </a:p>
        </p:txBody>
      </p:sp>
      <p:pic>
        <p:nvPicPr>
          <p:cNvPr id="43" name="image2.png"/>
          <p:cNvPicPr/>
          <p:nvPr/>
        </p:nvPicPr>
        <p:blipFill>
          <a:blip r:embed="rId3">
            <a:extLst/>
          </a:blip>
          <a:stretch>
            <a:fillRect/>
          </a:stretch>
        </p:blipFill>
        <p:spPr>
          <a:xfrm>
            <a:off x="10033666" y="8890286"/>
            <a:ext cx="2453412" cy="819032"/>
          </a:xfrm>
          <a:prstGeom prst="rect">
            <a:avLst/>
          </a:prstGeom>
          <a:ln w="12700">
            <a:miter lim="400000"/>
          </a:ln>
        </p:spPr>
      </p:pic>
      <p:sp>
        <p:nvSpPr>
          <p:cNvPr id="44" name="Shape 44"/>
          <p:cNvSpPr/>
          <p:nvPr/>
        </p:nvSpPr>
        <p:spPr>
          <a:xfrm>
            <a:off x="9810953" y="11406558"/>
            <a:ext cx="3405260" cy="1350998"/>
          </a:xfrm>
          <a:prstGeom prst="rect">
            <a:avLst/>
          </a:prstGeom>
          <a:ln w="12700">
            <a:miter lim="400000"/>
          </a:ln>
          <a:extLst>
            <a:ext uri="{C572A759-6A51-4108-AA02-DFA0A04FC94B}">
              <ma14:wrappingTextBoxFlag xmlns:ma14="http://schemas.microsoft.com/office/mac/drawingml/2011/main" val="1"/>
            </a:ext>
          </a:extLst>
        </p:spPr>
        <p:txBody>
          <a:bodyPr lIns="72248" tIns="72248" rIns="72248" bIns="72248" anchor="ctr">
            <a:spAutoFit/>
          </a:bodyPr>
          <a:lstStyle/>
          <a:p>
            <a:pPr lvl="0">
              <a:defRPr sz="1800">
                <a:solidFill>
                  <a:srgbClr val="000000"/>
                </a:solidFill>
              </a:defRPr>
            </a:pPr>
            <a:r>
              <a:rPr b="1">
                <a:solidFill>
                  <a:srgbClr val="FFFFFF"/>
                </a:solidFill>
                <a:latin typeface="Helvetica"/>
                <a:ea typeface="Helvetica"/>
                <a:cs typeface="Helvetica"/>
                <a:sym typeface="Helvetica"/>
              </a:rPr>
              <a:t>Friday, Feb 13 @ 8 PM</a:t>
            </a:r>
            <a:endParaRPr b="1">
              <a:solidFill>
                <a:srgbClr val="FFFFFF"/>
              </a:solidFill>
              <a:latin typeface="Helvetica"/>
              <a:ea typeface="Helvetica"/>
              <a:cs typeface="Helvetica"/>
              <a:sym typeface="Helvetica"/>
            </a:endParaRPr>
          </a:p>
          <a:p>
            <a:pPr lvl="0">
              <a:defRPr sz="1800">
                <a:solidFill>
                  <a:srgbClr val="000000"/>
                </a:solidFill>
              </a:defRPr>
            </a:pPr>
            <a:r>
              <a:rPr b="1">
                <a:solidFill>
                  <a:srgbClr val="FFFFFF"/>
                </a:solidFill>
                <a:latin typeface="Helvetica"/>
                <a:ea typeface="Helvetica"/>
                <a:cs typeface="Helvetica"/>
                <a:sym typeface="Helvetica"/>
              </a:rPr>
              <a:t>Topaz Hall</a:t>
            </a:r>
            <a:endParaRPr b="1">
              <a:solidFill>
                <a:srgbClr val="FFFFFF"/>
              </a:solidFill>
              <a:latin typeface="Helvetica"/>
              <a:ea typeface="Helvetica"/>
              <a:cs typeface="Helvetica"/>
              <a:sym typeface="Helvetica"/>
            </a:endParaRPr>
          </a:p>
          <a:p>
            <a:pPr lvl="0">
              <a:defRPr sz="1800">
                <a:solidFill>
                  <a:srgbClr val="000000"/>
                </a:solidFill>
              </a:defRPr>
            </a:pPr>
            <a:r>
              <a:rPr b="1" sz="2400" u="sng">
                <a:solidFill>
                  <a:srgbClr val="E8A433"/>
                </a:solidFill>
                <a:latin typeface="Helvetica"/>
                <a:ea typeface="Helvetica"/>
                <a:cs typeface="Helvetica"/>
                <a:sym typeface="Helvetica"/>
              </a:rPr>
              <a:t>YWCA International, </a:t>
            </a:r>
            <a:endParaRPr b="1" sz="2400" u="sng">
              <a:solidFill>
                <a:srgbClr val="E8A433"/>
              </a:solidFill>
              <a:latin typeface="Helvetica"/>
              <a:ea typeface="Helvetica"/>
              <a:cs typeface="Helvetica"/>
              <a:sym typeface="Helvetica"/>
            </a:endParaRPr>
          </a:p>
          <a:p>
            <a:pPr lvl="0">
              <a:defRPr sz="1800">
                <a:solidFill>
                  <a:srgbClr val="000000"/>
                </a:solidFill>
              </a:defRPr>
            </a:pPr>
            <a:r>
              <a:rPr b="1">
                <a:solidFill>
                  <a:srgbClr val="FFFFFF"/>
                </a:solidFill>
                <a:latin typeface="Helvetica"/>
                <a:ea typeface="Helvetica"/>
                <a:cs typeface="Helvetica"/>
                <a:sym typeface="Helvetica"/>
              </a:rPr>
              <a:t>Near Regal Cinema, Colaba</a:t>
            </a:r>
          </a:p>
        </p:txBody>
      </p:sp>
      <p:pic>
        <p:nvPicPr>
          <p:cNvPr id="45" name="0FC9F7C0-6D0E-4E0F-90DD-BC2897FE25B1-L0-001.png"/>
          <p:cNvPicPr/>
          <p:nvPr/>
        </p:nvPicPr>
        <p:blipFill>
          <a:blip r:embed="rId4">
            <a:extLst/>
          </a:blip>
          <a:stretch>
            <a:fillRect/>
          </a:stretch>
        </p:blipFill>
        <p:spPr>
          <a:xfrm>
            <a:off x="202363" y="7303277"/>
            <a:ext cx="2226324" cy="220406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nvSpPr>
        <p:spPr>
          <a:xfrm>
            <a:off x="3365883" y="1016000"/>
            <a:ext cx="3289300" cy="772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0">
                <a:solidFill>
                  <a:srgbClr val="E8A433"/>
                </a:solidFill>
              </a:defRPr>
            </a:lvl1pPr>
          </a:lstStyle>
          <a:p>
            <a:pPr lvl="0">
              <a:defRPr sz="1800">
                <a:solidFill>
                  <a:srgbClr val="000000"/>
                </a:solidFill>
              </a:defRPr>
            </a:pPr>
            <a:r>
              <a:rPr sz="50000">
                <a:solidFill>
                  <a:srgbClr val="E8A433"/>
                </a:solidFill>
              </a:rPr>
              <a:t>J</a:t>
            </a:r>
          </a:p>
        </p:txBody>
      </p:sp>
      <p:sp>
        <p:nvSpPr>
          <p:cNvPr id="69" name="Shape 69"/>
          <p:cNvSpPr/>
          <p:nvPr/>
        </p:nvSpPr>
        <p:spPr>
          <a:xfrm>
            <a:off x="6159117" y="2635250"/>
            <a:ext cx="32893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6100">
                <a:solidFill>
                  <a:srgbClr val="E8A433"/>
                </a:solidFill>
                <a:latin typeface="Helvetica"/>
                <a:ea typeface="Helvetica"/>
                <a:cs typeface="Helvetica"/>
                <a:sym typeface="Helvetica"/>
              </a:defRPr>
            </a:lvl1pPr>
          </a:lstStyle>
          <a:p>
            <a:pPr lvl="0">
              <a:defRPr b="0" sz="1800">
                <a:solidFill>
                  <a:srgbClr val="000000"/>
                </a:solidFill>
              </a:defRPr>
            </a:pPr>
            <a:r>
              <a:rPr b="1" sz="6100">
                <a:solidFill>
                  <a:srgbClr val="E8A433"/>
                </a:solidFill>
              </a:rPr>
              <a:t>acob</a:t>
            </a:r>
          </a:p>
        </p:txBody>
      </p:sp>
      <p:sp>
        <p:nvSpPr>
          <p:cNvPr id="70" name="Shape 70"/>
          <p:cNvSpPr/>
          <p:nvPr/>
        </p:nvSpPr>
        <p:spPr>
          <a:xfrm>
            <a:off x="6159116" y="5107516"/>
            <a:ext cx="248400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oseph</a:t>
            </a:r>
          </a:p>
        </p:txBody>
      </p:sp>
      <p:sp>
        <p:nvSpPr>
          <p:cNvPr id="71" name="Shape 71"/>
          <p:cNvSpPr/>
          <p:nvPr/>
        </p:nvSpPr>
        <p:spPr>
          <a:xfrm>
            <a:off x="6159117" y="3871383"/>
            <a:ext cx="32893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udah</a:t>
            </a:r>
          </a:p>
        </p:txBody>
      </p:sp>
      <p:sp>
        <p:nvSpPr>
          <p:cNvPr id="72" name="Shape 72"/>
          <p:cNvSpPr/>
          <p:nvPr/>
        </p:nvSpPr>
        <p:spPr>
          <a:xfrm>
            <a:off x="6159117" y="6343650"/>
            <a:ext cx="1750467" cy="1028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esus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nvSpPr>
        <p:spPr>
          <a:xfrm>
            <a:off x="1270000" y="63627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–Genesis 27:35</a:t>
            </a:r>
          </a:p>
        </p:txBody>
      </p:sp>
      <p:sp>
        <p:nvSpPr>
          <p:cNvPr id="75" name="Shape 75"/>
          <p:cNvSpPr/>
          <p:nvPr/>
        </p:nvSpPr>
        <p:spPr>
          <a:xfrm>
            <a:off x="1270000" y="39751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“But he said, ‘Your brother came deceitfully and took your blessing.’”</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A moment of truth</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29:7 - 11</a:t>
            </a:r>
          </a:p>
        </p:txBody>
      </p:sp>
      <p:sp>
        <p:nvSpPr>
          <p:cNvPr id="80" name="Shape 80"/>
          <p:cNvSpPr/>
          <p:nvPr/>
        </p:nvSpPr>
        <p:spPr>
          <a:xfrm>
            <a:off x="1270000" y="1346200"/>
            <a:ext cx="10464800" cy="6527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"Look," he said, "the sun is still high; it is not time for the flocks to be gathered. Water the sheep and take them back to pasture."  </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FFFFFF"/>
                </a:solidFill>
              </a:rPr>
              <a:t> "We can't," they replied, "until all the flocks are gathered and the stone has been rolled away from the mouth of the well. Then we will water the sheep."   </a:t>
            </a:r>
            <a:endParaRPr sz="3800">
              <a:solidFill>
                <a:srgbClr val="FFFFFF"/>
              </a:solidFill>
            </a:endParaRPr>
          </a:p>
          <a:p>
            <a:pPr lvl="0">
              <a:defRPr sz="1800">
                <a:solidFill>
                  <a:srgbClr val="000000"/>
                </a:solidFill>
              </a:defRPr>
            </a:pPr>
            <a:r>
              <a:rPr sz="3800">
                <a:solidFill>
                  <a:srgbClr val="FFFFFF"/>
                </a:solidFill>
              </a:rPr>
              <a:t>While he was still talking with them, Rachel came with her father's sheep, for she was a shepherdess.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29:7 - 11</a:t>
            </a:r>
          </a:p>
        </p:txBody>
      </p:sp>
      <p:sp>
        <p:nvSpPr>
          <p:cNvPr id="83" name="Shape 83"/>
          <p:cNvSpPr/>
          <p:nvPr/>
        </p:nvSpPr>
        <p:spPr>
          <a:xfrm>
            <a:off x="1270000" y="3390886"/>
            <a:ext cx="10464800" cy="243842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When Jacob saw Rachel daughter of Laban, his mother's brother, and Laban's sheep, he </a:t>
            </a:r>
            <a:r>
              <a:rPr b="1" sz="3800">
                <a:solidFill>
                  <a:srgbClr val="E8A433"/>
                </a:solidFill>
                <a:latin typeface="Helvetica"/>
                <a:ea typeface="Helvetica"/>
                <a:cs typeface="Helvetica"/>
                <a:sym typeface="Helvetica"/>
              </a:rPr>
              <a:t>went over</a:t>
            </a:r>
            <a:r>
              <a:rPr b="1" sz="3800">
                <a:solidFill>
                  <a:srgbClr val="FFFFFF"/>
                </a:solidFill>
                <a:latin typeface="Helvetica"/>
                <a:ea typeface="Helvetica"/>
                <a:cs typeface="Helvetica"/>
                <a:sym typeface="Helvetica"/>
              </a:rPr>
              <a:t> </a:t>
            </a:r>
            <a:r>
              <a:rPr sz="3800">
                <a:solidFill>
                  <a:srgbClr val="FFFFFF"/>
                </a:solidFill>
              </a:rPr>
              <a:t>and </a:t>
            </a:r>
            <a:r>
              <a:rPr b="1" sz="3800">
                <a:solidFill>
                  <a:srgbClr val="E8A433"/>
                </a:solidFill>
                <a:latin typeface="Helvetica"/>
                <a:ea typeface="Helvetica"/>
                <a:cs typeface="Helvetica"/>
                <a:sym typeface="Helvetica"/>
              </a:rPr>
              <a:t>rolled the stone</a:t>
            </a:r>
            <a:r>
              <a:rPr sz="3800">
                <a:solidFill>
                  <a:srgbClr val="FFFFFF"/>
                </a:solidFill>
              </a:rPr>
              <a:t> away from the mouth of the well and </a:t>
            </a:r>
            <a:r>
              <a:rPr b="1" sz="3800">
                <a:solidFill>
                  <a:srgbClr val="E8A433"/>
                </a:solidFill>
                <a:latin typeface="Helvetica"/>
                <a:ea typeface="Helvetica"/>
                <a:cs typeface="Helvetica"/>
                <a:sym typeface="Helvetica"/>
              </a:rPr>
              <a:t>watered</a:t>
            </a:r>
            <a:r>
              <a:rPr b="1" sz="3800">
                <a:solidFill>
                  <a:srgbClr val="FFFFFF"/>
                </a:solidFill>
                <a:latin typeface="Helvetica"/>
                <a:ea typeface="Helvetica"/>
                <a:cs typeface="Helvetica"/>
                <a:sym typeface="Helvetica"/>
              </a:rPr>
              <a:t> </a:t>
            </a:r>
            <a:r>
              <a:rPr sz="3800">
                <a:solidFill>
                  <a:srgbClr val="FFFFFF"/>
                </a:solidFill>
              </a:rPr>
              <a:t>his uncle's sheep.</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29:7 - 11</a:t>
            </a:r>
          </a:p>
        </p:txBody>
      </p:sp>
      <p:sp>
        <p:nvSpPr>
          <p:cNvPr id="86" name="Shape 86"/>
          <p:cNvSpPr/>
          <p:nvPr/>
        </p:nvSpPr>
        <p:spPr>
          <a:xfrm>
            <a:off x="1270000" y="39751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Then Jacob kissed Rachel and </a:t>
            </a:r>
            <a:endParaRPr sz="3800">
              <a:solidFill>
                <a:srgbClr val="FFFFFF"/>
              </a:solidFill>
            </a:endParaRPr>
          </a:p>
          <a:p>
            <a:pPr lvl="0">
              <a:defRPr sz="1800">
                <a:solidFill>
                  <a:srgbClr val="000000"/>
                </a:solidFill>
              </a:defRPr>
            </a:pPr>
            <a:r>
              <a:rPr b="1" sz="3800">
                <a:solidFill>
                  <a:srgbClr val="E8A433"/>
                </a:solidFill>
                <a:latin typeface="Helvetica"/>
                <a:ea typeface="Helvetica"/>
                <a:cs typeface="Helvetica"/>
                <a:sym typeface="Helvetica"/>
              </a:rPr>
              <a:t>began to weep aloud.</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1270000" y="1638300"/>
            <a:ext cx="10464800"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Love at </a:t>
            </a:r>
            <a:r>
              <a:rPr sz="3800">
                <a:solidFill>
                  <a:srgbClr val="E8A433"/>
                </a:solidFill>
                <a:latin typeface="Helvetica"/>
                <a:ea typeface="Helvetica"/>
                <a:cs typeface="Helvetica"/>
                <a:sym typeface="Helvetica"/>
              </a:rPr>
              <a:t>first sight</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Forgets the protocol and there is an </a:t>
            </a:r>
            <a:r>
              <a:rPr sz="3800">
                <a:solidFill>
                  <a:srgbClr val="E8A433"/>
                </a:solidFill>
                <a:latin typeface="Helvetica"/>
                <a:ea typeface="Helvetica"/>
                <a:cs typeface="Helvetica"/>
                <a:sym typeface="Helvetica"/>
              </a:rPr>
              <a:t>explosion of machoism</a:t>
            </a:r>
            <a:r>
              <a:rPr sz="3800">
                <a:solidFill>
                  <a:srgbClr val="FFFFFF"/>
                </a:solidFill>
                <a:latin typeface="Helvetica"/>
                <a:ea typeface="Helvetica"/>
                <a:cs typeface="Helvetica"/>
                <a:sym typeface="Helvetica"/>
              </a:rPr>
              <a:t> to impress the girl</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a:t>
            </a:r>
            <a:r>
              <a:rPr sz="3800">
                <a:solidFill>
                  <a:srgbClr val="E8A433"/>
                </a:solidFill>
                <a:latin typeface="Helvetica"/>
                <a:ea typeface="Helvetica"/>
                <a:cs typeface="Helvetica"/>
                <a:sym typeface="Helvetica"/>
              </a:rPr>
              <a:t>passionate</a:t>
            </a:r>
            <a:r>
              <a:rPr sz="3800">
                <a:solidFill>
                  <a:srgbClr val="FFFFFF"/>
                </a:solidFill>
                <a:latin typeface="Helvetica"/>
                <a:ea typeface="Helvetica"/>
                <a:cs typeface="Helvetica"/>
                <a:sym typeface="Helvetica"/>
              </a:rPr>
              <a:t> was his love that it physically manifested into tears</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committed was his love that he </a:t>
            </a:r>
            <a:r>
              <a:rPr sz="3800">
                <a:solidFill>
                  <a:srgbClr val="E8A433"/>
                </a:solidFill>
                <a:latin typeface="Helvetica"/>
                <a:ea typeface="Helvetica"/>
                <a:cs typeface="Helvetica"/>
                <a:sym typeface="Helvetica"/>
              </a:rPr>
              <a:t>laboured for 14 years</a:t>
            </a:r>
            <a:r>
              <a:rPr sz="3800">
                <a:solidFill>
                  <a:srgbClr val="FFFFFF"/>
                </a:solidFill>
                <a:latin typeface="Helvetica"/>
                <a:ea typeface="Helvetica"/>
                <a:cs typeface="Helvetica"/>
                <a:sym typeface="Helvetica"/>
              </a:rPr>
              <a:t> to have her as his wife.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nvSpPr>
        <p:spPr>
          <a:xfrm>
            <a:off x="3365883" y="1016000"/>
            <a:ext cx="3289300" cy="772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0">
                <a:solidFill>
                  <a:srgbClr val="E8A433"/>
                </a:solidFill>
              </a:defRPr>
            </a:lvl1pPr>
          </a:lstStyle>
          <a:p>
            <a:pPr lvl="0">
              <a:defRPr sz="1800">
                <a:solidFill>
                  <a:srgbClr val="000000"/>
                </a:solidFill>
              </a:defRPr>
            </a:pPr>
            <a:r>
              <a:rPr sz="50000">
                <a:solidFill>
                  <a:srgbClr val="E8A433"/>
                </a:solidFill>
              </a:rPr>
              <a:t>J</a:t>
            </a:r>
          </a:p>
        </p:txBody>
      </p:sp>
      <p:sp>
        <p:nvSpPr>
          <p:cNvPr id="91" name="Shape 91"/>
          <p:cNvSpPr/>
          <p:nvPr/>
        </p:nvSpPr>
        <p:spPr>
          <a:xfrm>
            <a:off x="6159117" y="2635250"/>
            <a:ext cx="32893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acob</a:t>
            </a:r>
          </a:p>
        </p:txBody>
      </p:sp>
      <p:sp>
        <p:nvSpPr>
          <p:cNvPr id="92" name="Shape 92"/>
          <p:cNvSpPr/>
          <p:nvPr/>
        </p:nvSpPr>
        <p:spPr>
          <a:xfrm>
            <a:off x="6159116" y="5107516"/>
            <a:ext cx="248400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oseph</a:t>
            </a:r>
          </a:p>
        </p:txBody>
      </p:sp>
      <p:sp>
        <p:nvSpPr>
          <p:cNvPr id="93" name="Shape 93"/>
          <p:cNvSpPr/>
          <p:nvPr/>
        </p:nvSpPr>
        <p:spPr>
          <a:xfrm>
            <a:off x="6159117" y="3871383"/>
            <a:ext cx="32893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6100">
                <a:solidFill>
                  <a:srgbClr val="E8A433"/>
                </a:solidFill>
                <a:latin typeface="Helvetica"/>
                <a:ea typeface="Helvetica"/>
                <a:cs typeface="Helvetica"/>
                <a:sym typeface="Helvetica"/>
              </a:defRPr>
            </a:lvl1pPr>
          </a:lstStyle>
          <a:p>
            <a:pPr lvl="0">
              <a:defRPr b="0" sz="1800">
                <a:solidFill>
                  <a:srgbClr val="000000"/>
                </a:solidFill>
              </a:defRPr>
            </a:pPr>
            <a:r>
              <a:rPr b="1" sz="6100">
                <a:solidFill>
                  <a:srgbClr val="E8A433"/>
                </a:solidFill>
              </a:rPr>
              <a:t>udah</a:t>
            </a:r>
          </a:p>
        </p:txBody>
      </p:sp>
      <p:sp>
        <p:nvSpPr>
          <p:cNvPr id="94" name="Shape 94"/>
          <p:cNvSpPr/>
          <p:nvPr/>
        </p:nvSpPr>
        <p:spPr>
          <a:xfrm>
            <a:off x="6159117" y="6343650"/>
            <a:ext cx="1750467" cy="1028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esus</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38:1, 2 &amp; 12</a:t>
            </a:r>
          </a:p>
        </p:txBody>
      </p:sp>
      <p:sp>
        <p:nvSpPr>
          <p:cNvPr id="97" name="Shape 97"/>
          <p:cNvSpPr/>
          <p:nvPr/>
        </p:nvSpPr>
        <p:spPr>
          <a:xfrm>
            <a:off x="1270000" y="762000"/>
            <a:ext cx="10464800" cy="7696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At that time, Judah left his brothers and went down to stay with a man of Adullam named Hirah. </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FFFFFF"/>
                </a:solidFill>
              </a:rPr>
              <a:t>There Judah met the daughter of a Canaanite man named Shua. He married her and made love to her; </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FFFFFF"/>
                </a:solidFill>
              </a:rPr>
              <a:t>After a long time Judah’s wife, the daughter of Shua, died. When Judah had recovered from his grief, he went up to Timnah, to the men who were shearing his sheep, and his friend Hirah the Adullamite went with him.</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nvSpPr>
        <p:spPr>
          <a:xfrm>
            <a:off x="1270000" y="1054100"/>
            <a:ext cx="10464800" cy="711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800">
                <a:solidFill>
                  <a:srgbClr val="FFFFFF"/>
                </a:solidFill>
                <a:latin typeface="Helvetica"/>
                <a:ea typeface="Helvetica"/>
                <a:cs typeface="Helvetica"/>
                <a:sym typeface="Helvetica"/>
              </a:rPr>
              <a:t>She (Tamar) took off her widow’s clothes, covered herself with a veil to disguise herself, and then sat down at the entrance to Enaim, which is on the road to Timnah. For she saw that, though Shelah had now grown up, she had not been given to him as his wife.</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When Judah saw her, he thought she was a prostitute, for she had covered her face. 16 Not realizing that she was his daughter-in-law, he went over to her by the roadside and said, </a:t>
            </a:r>
            <a:r>
              <a:rPr sz="3800">
                <a:solidFill>
                  <a:srgbClr val="E8A433"/>
                </a:solidFill>
                <a:latin typeface="Helvetica"/>
                <a:ea typeface="Helvetica"/>
                <a:cs typeface="Helvetica"/>
                <a:sym typeface="Helvetica"/>
              </a:rPr>
              <a:t>“Come now, let me sleep with you.”</a:t>
            </a:r>
          </a:p>
        </p:txBody>
      </p:sp>
      <p:sp>
        <p:nvSpPr>
          <p:cNvPr id="100" name="Shape 100"/>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38:14 - 18</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sz="1800">
                <a:solidFill>
                  <a:srgbClr val="000000"/>
                </a:solidFill>
              </a:defRPr>
            </a:pPr>
            <a:r>
              <a:rPr sz="8000">
                <a:solidFill>
                  <a:srgbClr val="FFFFFF"/>
                </a:solidFill>
              </a:rPr>
              <a:t>3 Stories of Love</a:t>
            </a:r>
          </a:p>
        </p:txBody>
      </p:sp>
      <p:sp>
        <p:nvSpPr>
          <p:cNvPr id="48" name="Shape 48"/>
          <p:cNvSpPr/>
          <p:nvPr>
            <p:ph type="body" idx="1"/>
          </p:nvPr>
        </p:nvSpPr>
        <p:spPr>
          <a:prstGeom prst="rect">
            <a:avLst/>
          </a:prstGeom>
        </p:spPr>
        <p:txBody>
          <a:bodyPr/>
          <a:lstStyle/>
          <a:p>
            <a:pPr lvl="0">
              <a:defRPr sz="1800">
                <a:solidFill>
                  <a:srgbClr val="000000"/>
                </a:solidFill>
              </a:defRPr>
            </a:pPr>
            <a:r>
              <a:rPr sz="3200">
                <a:solidFill>
                  <a:srgbClr val="FFFFFF"/>
                </a:solidFill>
              </a:rPr>
              <a:t>4 J Loves You</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nvSpPr>
        <p:spPr>
          <a:xfrm>
            <a:off x="1270000" y="469900"/>
            <a:ext cx="10464800" cy="828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800">
                <a:solidFill>
                  <a:srgbClr val="FFFFFF"/>
                </a:solidFill>
                <a:latin typeface="Helvetica"/>
                <a:ea typeface="Helvetica"/>
                <a:cs typeface="Helvetica"/>
                <a:sym typeface="Helvetica"/>
              </a:rPr>
              <a:t>“And </a:t>
            </a:r>
            <a:r>
              <a:rPr sz="3800">
                <a:solidFill>
                  <a:srgbClr val="E8A433"/>
                </a:solidFill>
                <a:latin typeface="Helvetica"/>
                <a:ea typeface="Helvetica"/>
                <a:cs typeface="Helvetica"/>
                <a:sym typeface="Helvetica"/>
              </a:rPr>
              <a:t>what will you give me to sleep with you?” </a:t>
            </a:r>
            <a:r>
              <a:rPr sz="3800">
                <a:solidFill>
                  <a:srgbClr val="FFFFFF"/>
                </a:solidFill>
                <a:latin typeface="Helvetica"/>
                <a:ea typeface="Helvetica"/>
                <a:cs typeface="Helvetica"/>
                <a:sym typeface="Helvetica"/>
              </a:rPr>
              <a:t>she asked.</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“I’ll send you a young goat from my flock,” he said.</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“Will you give me something as a pledge until you send it?” she asked.</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He said, “What pledge should I give you?”</a:t>
            </a: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E8A433"/>
                </a:solidFill>
                <a:latin typeface="Helvetica"/>
                <a:ea typeface="Helvetica"/>
                <a:cs typeface="Helvetica"/>
                <a:sym typeface="Helvetica"/>
              </a:rPr>
              <a:t>“Your seal and its cord, and the staff in your hand,”</a:t>
            </a:r>
            <a:r>
              <a:rPr sz="3800">
                <a:solidFill>
                  <a:srgbClr val="FFFFFF"/>
                </a:solidFill>
                <a:latin typeface="Helvetica"/>
                <a:ea typeface="Helvetica"/>
                <a:cs typeface="Helvetica"/>
                <a:sym typeface="Helvetica"/>
              </a:rPr>
              <a:t> she answered. So he gave them to her and slept with her, and she became pregnant by him.</a:t>
            </a:r>
          </a:p>
        </p:txBody>
      </p:sp>
      <p:sp>
        <p:nvSpPr>
          <p:cNvPr id="103" name="Shape 103"/>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38:14 - 18</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nvSpPr>
        <p:spPr>
          <a:xfrm>
            <a:off x="1270000" y="1054100"/>
            <a:ext cx="10464800" cy="711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800">
                <a:solidFill>
                  <a:srgbClr val="FFFFFF"/>
                </a:solidFill>
                <a:latin typeface="Helvetica"/>
                <a:ea typeface="Helvetica"/>
                <a:cs typeface="Helvetica"/>
                <a:sym typeface="Helvetica"/>
              </a:rPr>
              <a:t>When he heard that his daughter-in-law was guilty of prostitution and as a result had become pregnant, </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Judah said, ‘Bring her out and </a:t>
            </a:r>
            <a:r>
              <a:rPr sz="3800">
                <a:solidFill>
                  <a:srgbClr val="E8A433"/>
                </a:solidFill>
                <a:latin typeface="Helvetica"/>
                <a:ea typeface="Helvetica"/>
                <a:cs typeface="Helvetica"/>
                <a:sym typeface="Helvetica"/>
              </a:rPr>
              <a:t>have her burned to death!</a:t>
            </a:r>
            <a:r>
              <a:rPr sz="3800">
                <a:solidFill>
                  <a:srgbClr val="FFFFFF"/>
                </a:solidFill>
                <a:latin typeface="Helvetica"/>
                <a:ea typeface="Helvetica"/>
                <a:cs typeface="Helvetica"/>
                <a:sym typeface="Helvetica"/>
              </a:rPr>
              <a:t>’ (v.24). </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She then produced what he had left behind: the </a:t>
            </a:r>
            <a:r>
              <a:rPr sz="3800">
                <a:solidFill>
                  <a:srgbClr val="E8A433"/>
                </a:solidFill>
                <a:latin typeface="Helvetica"/>
                <a:ea typeface="Helvetica"/>
                <a:cs typeface="Helvetica"/>
                <a:sym typeface="Helvetica"/>
              </a:rPr>
              <a:t>‘seal and cord and staff’ </a:t>
            </a:r>
            <a:r>
              <a:rPr sz="3800">
                <a:solidFill>
                  <a:srgbClr val="FFFFFF"/>
                </a:solidFill>
                <a:latin typeface="Helvetica"/>
                <a:ea typeface="Helvetica"/>
                <a:cs typeface="Helvetica"/>
                <a:sym typeface="Helvetica"/>
              </a:rPr>
              <a:t>(v.25). </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algn="l">
              <a:defRPr sz="1800">
                <a:solidFill>
                  <a:srgbClr val="000000"/>
                </a:solidFill>
              </a:defRPr>
            </a:pPr>
            <a:r>
              <a:rPr sz="3800">
                <a:solidFill>
                  <a:srgbClr val="FFFFFF"/>
                </a:solidFill>
                <a:latin typeface="Helvetica"/>
                <a:ea typeface="Helvetica"/>
                <a:cs typeface="Helvetica"/>
                <a:sym typeface="Helvetica"/>
              </a:rPr>
              <a:t>Judah was caught out and realised his own hypocrisy and sin (v.26).</a:t>
            </a:r>
          </a:p>
        </p:txBody>
      </p:sp>
      <p:sp>
        <p:nvSpPr>
          <p:cNvPr id="106" name="Shape 106"/>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38:24 - 26 (paraphrased)</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1270000" y="1638300"/>
            <a:ext cx="10464800"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Lust at </a:t>
            </a:r>
            <a:r>
              <a:rPr sz="3800">
                <a:solidFill>
                  <a:srgbClr val="E8A433"/>
                </a:solidFill>
                <a:latin typeface="Helvetica"/>
                <a:ea typeface="Helvetica"/>
                <a:cs typeface="Helvetica"/>
                <a:sym typeface="Helvetica"/>
              </a:rPr>
              <a:t>first sight</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Forgets the </a:t>
            </a:r>
            <a:r>
              <a:rPr sz="3800">
                <a:solidFill>
                  <a:srgbClr val="E8A433"/>
                </a:solidFill>
                <a:latin typeface="Helvetica"/>
                <a:ea typeface="Helvetica"/>
                <a:cs typeface="Helvetica"/>
                <a:sym typeface="Helvetica"/>
              </a:rPr>
              <a:t>protocol</a:t>
            </a:r>
            <a:r>
              <a:rPr sz="3800">
                <a:solidFill>
                  <a:srgbClr val="FFFFFF"/>
                </a:solidFill>
                <a:latin typeface="Helvetica"/>
                <a:ea typeface="Helvetica"/>
                <a:cs typeface="Helvetica"/>
                <a:sym typeface="Helvetica"/>
              </a:rPr>
              <a:t> and marries a Canaanite woman</a:t>
            </a:r>
            <a:endParaRPr sz="3800">
              <a:solidFill>
                <a:srgbClr val="FFFFFF"/>
              </a:solidFill>
              <a:latin typeface="Helvetica"/>
              <a:ea typeface="Helvetica"/>
              <a:cs typeface="Helvetica"/>
              <a:sym typeface="Helvetica"/>
            </a:endParaRPr>
          </a:p>
          <a:p>
            <a:pPr lvl="0" algn="l">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a:t>
            </a:r>
            <a:r>
              <a:rPr sz="3800">
                <a:solidFill>
                  <a:srgbClr val="E8A433"/>
                </a:solidFill>
                <a:latin typeface="Helvetica"/>
                <a:ea typeface="Helvetica"/>
                <a:cs typeface="Helvetica"/>
                <a:sym typeface="Helvetica"/>
              </a:rPr>
              <a:t>passionate</a:t>
            </a:r>
            <a:r>
              <a:rPr sz="3800">
                <a:solidFill>
                  <a:srgbClr val="FFFFFF"/>
                </a:solidFill>
                <a:latin typeface="Helvetica"/>
                <a:ea typeface="Helvetica"/>
                <a:cs typeface="Helvetica"/>
                <a:sym typeface="Helvetica"/>
              </a:rPr>
              <a:t> was his ‘love’ it required self gratification</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a:t>
            </a:r>
            <a:r>
              <a:rPr sz="3800">
                <a:solidFill>
                  <a:srgbClr val="E8A433"/>
                </a:solidFill>
                <a:latin typeface="Helvetica"/>
                <a:ea typeface="Helvetica"/>
                <a:cs typeface="Helvetica"/>
                <a:sym typeface="Helvetica"/>
              </a:rPr>
              <a:t>committed</a:t>
            </a:r>
            <a:r>
              <a:rPr sz="3800">
                <a:solidFill>
                  <a:srgbClr val="FFFFFF"/>
                </a:solidFill>
                <a:latin typeface="Helvetica"/>
                <a:ea typeface="Helvetica"/>
                <a:cs typeface="Helvetica"/>
                <a:sym typeface="Helvetica"/>
              </a:rPr>
              <a:t> to the law that he was blinded by his own </a:t>
            </a:r>
            <a:r>
              <a:rPr sz="3800">
                <a:solidFill>
                  <a:srgbClr val="E8A433"/>
                </a:solidFill>
                <a:latin typeface="Helvetica"/>
                <a:ea typeface="Helvetica"/>
                <a:cs typeface="Helvetica"/>
                <a:sym typeface="Helvetica"/>
              </a:rPr>
              <a:t>hypocrisy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3365883" y="1016000"/>
            <a:ext cx="3289300" cy="772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0">
                <a:solidFill>
                  <a:srgbClr val="E8A433"/>
                </a:solidFill>
              </a:defRPr>
            </a:lvl1pPr>
          </a:lstStyle>
          <a:p>
            <a:pPr lvl="0">
              <a:defRPr sz="1800">
                <a:solidFill>
                  <a:srgbClr val="000000"/>
                </a:solidFill>
              </a:defRPr>
            </a:pPr>
            <a:r>
              <a:rPr sz="50000">
                <a:solidFill>
                  <a:srgbClr val="E8A433"/>
                </a:solidFill>
              </a:rPr>
              <a:t>J</a:t>
            </a:r>
          </a:p>
        </p:txBody>
      </p:sp>
      <p:sp>
        <p:nvSpPr>
          <p:cNvPr id="111" name="Shape 111"/>
          <p:cNvSpPr/>
          <p:nvPr/>
        </p:nvSpPr>
        <p:spPr>
          <a:xfrm>
            <a:off x="6159117" y="2635250"/>
            <a:ext cx="32893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acob</a:t>
            </a:r>
          </a:p>
        </p:txBody>
      </p:sp>
      <p:sp>
        <p:nvSpPr>
          <p:cNvPr id="112" name="Shape 112"/>
          <p:cNvSpPr/>
          <p:nvPr/>
        </p:nvSpPr>
        <p:spPr>
          <a:xfrm>
            <a:off x="6159116" y="5107516"/>
            <a:ext cx="248400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6100">
                <a:solidFill>
                  <a:srgbClr val="E8A433"/>
                </a:solidFill>
                <a:latin typeface="Helvetica"/>
                <a:ea typeface="Helvetica"/>
                <a:cs typeface="Helvetica"/>
                <a:sym typeface="Helvetica"/>
              </a:defRPr>
            </a:lvl1pPr>
          </a:lstStyle>
          <a:p>
            <a:pPr lvl="0">
              <a:defRPr b="0" sz="1800">
                <a:solidFill>
                  <a:srgbClr val="000000"/>
                </a:solidFill>
              </a:defRPr>
            </a:pPr>
            <a:r>
              <a:rPr b="1" sz="6100">
                <a:solidFill>
                  <a:srgbClr val="E8A433"/>
                </a:solidFill>
              </a:rPr>
              <a:t>oseph</a:t>
            </a:r>
          </a:p>
        </p:txBody>
      </p:sp>
      <p:sp>
        <p:nvSpPr>
          <p:cNvPr id="113" name="Shape 113"/>
          <p:cNvSpPr/>
          <p:nvPr/>
        </p:nvSpPr>
        <p:spPr>
          <a:xfrm>
            <a:off x="6159117" y="3871383"/>
            <a:ext cx="32893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udah</a:t>
            </a:r>
          </a:p>
        </p:txBody>
      </p:sp>
      <p:sp>
        <p:nvSpPr>
          <p:cNvPr id="114" name="Shape 114"/>
          <p:cNvSpPr/>
          <p:nvPr/>
        </p:nvSpPr>
        <p:spPr>
          <a:xfrm>
            <a:off x="6159117" y="6343650"/>
            <a:ext cx="1750467" cy="1028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esus</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39:2, 4 &amp; 5</a:t>
            </a:r>
          </a:p>
        </p:txBody>
      </p:sp>
      <p:sp>
        <p:nvSpPr>
          <p:cNvPr id="117" name="Shape 117"/>
          <p:cNvSpPr/>
          <p:nvPr/>
        </p:nvSpPr>
        <p:spPr>
          <a:xfrm>
            <a:off x="1270000" y="762000"/>
            <a:ext cx="10464800" cy="7696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The </a:t>
            </a:r>
            <a:r>
              <a:rPr sz="3800">
                <a:solidFill>
                  <a:srgbClr val="E8A433"/>
                </a:solidFill>
              </a:rPr>
              <a:t>Lord was with Joseph</a:t>
            </a:r>
            <a:r>
              <a:rPr sz="3800">
                <a:solidFill>
                  <a:srgbClr val="FFFFFF"/>
                </a:solidFill>
              </a:rPr>
              <a:t> so that he prospered, and he lived in the house of his Egyptian master.</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E8A433"/>
                </a:solidFill>
              </a:rPr>
              <a:t>Joseph found favour </a:t>
            </a:r>
            <a:r>
              <a:rPr sz="3800">
                <a:solidFill>
                  <a:srgbClr val="FFFFFF"/>
                </a:solidFill>
              </a:rPr>
              <a:t>in his eyes and became his attendant. </a:t>
            </a:r>
            <a:endParaRPr sz="3800">
              <a:solidFill>
                <a:srgbClr val="FFFFFF"/>
              </a:solidFill>
            </a:endParaRPr>
          </a:p>
          <a:p>
            <a:pPr lvl="0">
              <a:defRPr sz="1800">
                <a:solidFill>
                  <a:srgbClr val="000000"/>
                </a:solidFill>
              </a:defRPr>
            </a:pPr>
            <a:r>
              <a:rPr sz="3800">
                <a:solidFill>
                  <a:srgbClr val="FFFFFF"/>
                </a:solidFill>
              </a:rPr>
              <a:t>Potiphar put him in charge of his household, and he entrusted to his care everything he owned. </a:t>
            </a:r>
            <a:endParaRPr sz="3800">
              <a:solidFill>
                <a:srgbClr val="FFFFFF"/>
              </a:solidFill>
            </a:endParaRPr>
          </a:p>
          <a:p>
            <a:pPr lvl="0">
              <a:defRPr sz="1800">
                <a:solidFill>
                  <a:srgbClr val="000000"/>
                </a:solidFill>
              </a:defRPr>
            </a:pPr>
            <a:r>
              <a:rPr sz="3800">
                <a:solidFill>
                  <a:srgbClr val="FFFFFF"/>
                </a:solidFill>
              </a:rPr>
              <a:t>From the time he put him in charge of his household and of all that he owned,</a:t>
            </a:r>
            <a:r>
              <a:rPr sz="3800">
                <a:solidFill>
                  <a:srgbClr val="E8A433"/>
                </a:solidFill>
              </a:rPr>
              <a:t> the Lord blessed the household </a:t>
            </a:r>
            <a:r>
              <a:rPr sz="3800">
                <a:solidFill>
                  <a:srgbClr val="FFFFFF"/>
                </a:solidFill>
              </a:rPr>
              <a:t>of the Egyptian </a:t>
            </a:r>
            <a:r>
              <a:rPr sz="3800">
                <a:solidFill>
                  <a:srgbClr val="E8A433"/>
                </a:solidFill>
              </a:rPr>
              <a:t>because of Joseph.</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39: 7</a:t>
            </a:r>
          </a:p>
        </p:txBody>
      </p:sp>
      <p:sp>
        <p:nvSpPr>
          <p:cNvPr id="120" name="Shape 120"/>
          <p:cNvSpPr/>
          <p:nvPr/>
        </p:nvSpPr>
        <p:spPr>
          <a:xfrm>
            <a:off x="1270000" y="3683000"/>
            <a:ext cx="10464800" cy="1854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 Now Joseph was </a:t>
            </a:r>
            <a:r>
              <a:rPr sz="3800">
                <a:solidFill>
                  <a:srgbClr val="E8A433"/>
                </a:solidFill>
              </a:rPr>
              <a:t>well-built and handsome,</a:t>
            </a:r>
            <a:r>
              <a:rPr sz="3800">
                <a:solidFill>
                  <a:srgbClr val="FFFFFF"/>
                </a:solidFill>
              </a:rPr>
              <a:t> and after a while his master’s wife took notice of Joseph and said, “Come to bed with me!”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A crush? Infatuation? or just Misplaced love?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nvSpPr>
        <p:spPr>
          <a:xfrm>
            <a:off x="1270000" y="84455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39: 8, 9</a:t>
            </a:r>
          </a:p>
        </p:txBody>
      </p:sp>
      <p:sp>
        <p:nvSpPr>
          <p:cNvPr id="125" name="Shape 125"/>
          <p:cNvSpPr/>
          <p:nvPr/>
        </p:nvSpPr>
        <p:spPr>
          <a:xfrm>
            <a:off x="1270000" y="1638300"/>
            <a:ext cx="10464800"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But he refused. “With me in charge,” he told her, “my </a:t>
            </a:r>
            <a:r>
              <a:rPr sz="3800">
                <a:solidFill>
                  <a:srgbClr val="E8A433"/>
                </a:solidFill>
              </a:rPr>
              <a:t>master</a:t>
            </a:r>
            <a:r>
              <a:rPr sz="3800">
                <a:solidFill>
                  <a:srgbClr val="FFFFFF"/>
                </a:solidFill>
              </a:rPr>
              <a:t> does not concern </a:t>
            </a:r>
            <a:r>
              <a:rPr sz="3800">
                <a:solidFill>
                  <a:srgbClr val="E8A433"/>
                </a:solidFill>
              </a:rPr>
              <a:t>himself</a:t>
            </a:r>
            <a:r>
              <a:rPr sz="3800">
                <a:solidFill>
                  <a:srgbClr val="FFFFFF"/>
                </a:solidFill>
              </a:rPr>
              <a:t> with anything in the house; everything </a:t>
            </a:r>
            <a:r>
              <a:rPr sz="3800">
                <a:solidFill>
                  <a:srgbClr val="E8A433"/>
                </a:solidFill>
              </a:rPr>
              <a:t>he</a:t>
            </a:r>
            <a:r>
              <a:rPr sz="3800">
                <a:solidFill>
                  <a:srgbClr val="FFFFFF"/>
                </a:solidFill>
              </a:rPr>
              <a:t> owns </a:t>
            </a:r>
            <a:r>
              <a:rPr sz="3800">
                <a:solidFill>
                  <a:srgbClr val="E8A433"/>
                </a:solidFill>
              </a:rPr>
              <a:t>he </a:t>
            </a:r>
            <a:r>
              <a:rPr sz="3800">
                <a:solidFill>
                  <a:srgbClr val="FFFFFF"/>
                </a:solidFill>
              </a:rPr>
              <a:t>has entrusted to my care. No one is greater in this house than I am. My </a:t>
            </a:r>
            <a:r>
              <a:rPr sz="3800">
                <a:solidFill>
                  <a:srgbClr val="E8A433"/>
                </a:solidFill>
              </a:rPr>
              <a:t>master</a:t>
            </a:r>
            <a:r>
              <a:rPr sz="3800">
                <a:solidFill>
                  <a:srgbClr val="FFFFFF"/>
                </a:solidFill>
              </a:rPr>
              <a:t> has withheld nothing from me except you, because you are </a:t>
            </a:r>
            <a:r>
              <a:rPr sz="3800">
                <a:solidFill>
                  <a:srgbClr val="E8A433"/>
                </a:solidFill>
              </a:rPr>
              <a:t>his</a:t>
            </a:r>
            <a:r>
              <a:rPr sz="3800">
                <a:solidFill>
                  <a:srgbClr val="FFFFFF"/>
                </a:solidFill>
              </a:rPr>
              <a:t> wife. </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E8A433"/>
                </a:solidFill>
              </a:rPr>
              <a:t>How then could I do such a wicked thing and sin against God?</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1270000" y="39751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What do you think allowed him to take this stand?</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What about us?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61727078.jpg"/>
          <p:cNvPicPr/>
          <p:nvPr/>
        </p:nvPicPr>
        <p:blipFill>
          <a:blip r:embed="rId2">
            <a:extLst/>
          </a:blip>
          <a:stretch>
            <a:fillRect/>
          </a:stretch>
        </p:blipFill>
        <p:spPr>
          <a:xfrm>
            <a:off x="-2773002" y="-2448"/>
            <a:ext cx="18550804" cy="9758495"/>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1270000" y="39751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Do we seek to love as a demonstration of our love to God?</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3800"/>
            </a:lvl1pPr>
          </a:lstStyle>
          <a:p>
            <a:pPr lvl="0">
              <a:defRPr sz="1800">
                <a:solidFill>
                  <a:srgbClr val="000000"/>
                </a:solidFill>
              </a:defRPr>
            </a:pPr>
            <a:r>
              <a:rPr sz="3800">
                <a:solidFill>
                  <a:srgbClr val="FFFFFF"/>
                </a:solidFill>
              </a:rPr>
              <a:t>By The Way…</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Genesis 39: 11 - 15</a:t>
            </a:r>
          </a:p>
        </p:txBody>
      </p:sp>
      <p:sp>
        <p:nvSpPr>
          <p:cNvPr id="136" name="Shape 136"/>
          <p:cNvSpPr/>
          <p:nvPr/>
        </p:nvSpPr>
        <p:spPr>
          <a:xfrm>
            <a:off x="1270000" y="215900"/>
            <a:ext cx="10464800" cy="8102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One day he went into the house to attend to his duties, and none of the household servants was inside. She caught him by his cloak and said, “Come to bed with me!” But he left his cloak in her hand and ran out of the house.</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When she saw that he had left his cloak in her hand and had run out of the house, she called her household servants. “Look,” she said to them, “this Hebrew has been brought to us to make sport of us! He came in here to sleep with me, but I screamed.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When he heard me scream for help, he left his cloak beside me and ran out of the house.”</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nvSpPr>
        <p:spPr>
          <a:xfrm>
            <a:off x="1270000" y="1638300"/>
            <a:ext cx="10464800" cy="5943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800">
                <a:solidFill>
                  <a:srgbClr val="FFFFFF"/>
                </a:solidFill>
              </a:rPr>
              <a:t>Judah left his seal, cord and staff in Tamar’s hands</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E8A433"/>
                </a:solidFill>
              </a:rPr>
              <a:t>It was the evidence of his guilt. </a:t>
            </a:r>
            <a:endParaRPr sz="3800">
              <a:solidFill>
                <a:srgbClr val="E8A433"/>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FFFFFF"/>
                </a:solidFill>
              </a:rPr>
              <a:t>Joseph left his cloak in Potiphar's wife's hands. She used it to prove his guilt, although in fact </a:t>
            </a:r>
            <a:endParaRPr sz="3800">
              <a:solidFill>
                <a:srgbClr val="FFFFFF"/>
              </a:solidFill>
            </a:endParaRPr>
          </a:p>
          <a:p>
            <a:pPr lvl="0">
              <a:defRPr sz="1800">
                <a:solidFill>
                  <a:srgbClr val="000000"/>
                </a:solidFill>
              </a:defRPr>
            </a:pPr>
            <a:endParaRPr sz="3800">
              <a:solidFill>
                <a:srgbClr val="FFFFFF"/>
              </a:solidFill>
            </a:endParaRPr>
          </a:p>
          <a:p>
            <a:pPr lvl="0">
              <a:defRPr sz="1800">
                <a:solidFill>
                  <a:srgbClr val="000000"/>
                </a:solidFill>
              </a:defRPr>
            </a:pPr>
            <a:r>
              <a:rPr sz="3800">
                <a:solidFill>
                  <a:srgbClr val="E8A433"/>
                </a:solidFill>
              </a:rPr>
              <a:t>it was the evidence of his innocence.</a:t>
            </a:r>
            <a:endParaRPr sz="3800">
              <a:solidFill>
                <a:srgbClr val="E8A433"/>
              </a:solidFill>
            </a:endParaRP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nvSpPr>
        <p:spPr>
          <a:xfrm>
            <a:off x="3365883" y="1016000"/>
            <a:ext cx="3289300" cy="772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0">
                <a:solidFill>
                  <a:srgbClr val="E8A433"/>
                </a:solidFill>
              </a:defRPr>
            </a:lvl1pPr>
          </a:lstStyle>
          <a:p>
            <a:pPr lvl="0">
              <a:defRPr sz="1800">
                <a:solidFill>
                  <a:srgbClr val="000000"/>
                </a:solidFill>
              </a:defRPr>
            </a:pPr>
            <a:r>
              <a:rPr sz="50000">
                <a:solidFill>
                  <a:srgbClr val="E8A433"/>
                </a:solidFill>
              </a:rPr>
              <a:t>J</a:t>
            </a:r>
          </a:p>
        </p:txBody>
      </p:sp>
      <p:sp>
        <p:nvSpPr>
          <p:cNvPr id="141" name="Shape 141"/>
          <p:cNvSpPr/>
          <p:nvPr/>
        </p:nvSpPr>
        <p:spPr>
          <a:xfrm>
            <a:off x="6159117" y="2635250"/>
            <a:ext cx="32893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acob</a:t>
            </a:r>
          </a:p>
        </p:txBody>
      </p:sp>
      <p:sp>
        <p:nvSpPr>
          <p:cNvPr id="142" name="Shape 142"/>
          <p:cNvSpPr/>
          <p:nvPr/>
        </p:nvSpPr>
        <p:spPr>
          <a:xfrm>
            <a:off x="6159116" y="5107516"/>
            <a:ext cx="248400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oseph</a:t>
            </a:r>
          </a:p>
        </p:txBody>
      </p:sp>
      <p:sp>
        <p:nvSpPr>
          <p:cNvPr id="143" name="Shape 143"/>
          <p:cNvSpPr/>
          <p:nvPr/>
        </p:nvSpPr>
        <p:spPr>
          <a:xfrm>
            <a:off x="6159117" y="3871383"/>
            <a:ext cx="32893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solidFill>
                  <a:srgbClr val="53585F"/>
                </a:solidFill>
              </a:defRPr>
            </a:lvl1pPr>
          </a:lstStyle>
          <a:p>
            <a:pPr lvl="0">
              <a:defRPr sz="1800">
                <a:solidFill>
                  <a:srgbClr val="000000"/>
                </a:solidFill>
              </a:defRPr>
            </a:pPr>
            <a:r>
              <a:rPr sz="6100">
                <a:solidFill>
                  <a:srgbClr val="53585F"/>
                </a:solidFill>
              </a:rPr>
              <a:t>udah</a:t>
            </a:r>
          </a:p>
        </p:txBody>
      </p:sp>
      <p:sp>
        <p:nvSpPr>
          <p:cNvPr id="144" name="Shape 144"/>
          <p:cNvSpPr/>
          <p:nvPr/>
        </p:nvSpPr>
        <p:spPr>
          <a:xfrm>
            <a:off x="6159117" y="6343650"/>
            <a:ext cx="1880071" cy="1028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sz="6100">
                <a:solidFill>
                  <a:srgbClr val="E8A433"/>
                </a:solidFill>
                <a:latin typeface="Helvetica"/>
                <a:ea typeface="Helvetica"/>
                <a:cs typeface="Helvetica"/>
                <a:sym typeface="Helvetica"/>
              </a:defRPr>
            </a:lvl1pPr>
          </a:lstStyle>
          <a:p>
            <a:pPr lvl="0">
              <a:defRPr b="0" sz="1800">
                <a:solidFill>
                  <a:srgbClr val="000000"/>
                </a:solidFill>
              </a:defRPr>
            </a:pPr>
            <a:r>
              <a:rPr b="1" sz="6100">
                <a:solidFill>
                  <a:srgbClr val="E8A433"/>
                </a:solidFill>
              </a:rPr>
              <a:t>esus</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nvSpPr>
        <p:spPr>
          <a:xfrm>
            <a:off x="1270000" y="85979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Mathew 14</a:t>
            </a:r>
          </a:p>
        </p:txBody>
      </p:sp>
      <p:sp>
        <p:nvSpPr>
          <p:cNvPr id="147" name="Shape 147"/>
          <p:cNvSpPr/>
          <p:nvPr/>
        </p:nvSpPr>
        <p:spPr>
          <a:xfrm>
            <a:off x="1270000" y="26162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Lost the man who had come to prepare the way for his ministry</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The man who baptised him</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The man who was his Cousin</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50" name="Shape 150"/>
          <p:cNvSpPr/>
          <p:nvPr/>
        </p:nvSpPr>
        <p:spPr>
          <a:xfrm>
            <a:off x="1270000" y="26162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John’s disciples came and took his body and buried it. Then they went and told Jesus.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When Jesus heard what had happened,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E8A433"/>
                </a:solidFill>
              </a:rPr>
              <a:t>he withdrew by boat privately to a solitary place.</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53" name="Shape 153"/>
          <p:cNvSpPr/>
          <p:nvPr/>
        </p:nvSpPr>
        <p:spPr>
          <a:xfrm>
            <a:off x="1270000" y="3683000"/>
            <a:ext cx="10464800" cy="1168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Hearing of this, </a:t>
            </a:r>
            <a:r>
              <a:rPr sz="3500">
                <a:solidFill>
                  <a:srgbClr val="E8A433"/>
                </a:solidFill>
              </a:rPr>
              <a:t>the crowds followed</a:t>
            </a:r>
            <a:r>
              <a:rPr sz="3500">
                <a:solidFill>
                  <a:srgbClr val="FFFFFF"/>
                </a:solidFill>
              </a:rPr>
              <a:t> him on foot from the towns. </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56" name="Shape 156"/>
          <p:cNvSpPr/>
          <p:nvPr/>
        </p:nvSpPr>
        <p:spPr>
          <a:xfrm>
            <a:off x="1270000" y="2882900"/>
            <a:ext cx="10464800" cy="2768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When Jesus landed and saw a large crowd,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E8A433"/>
                </a:solidFill>
              </a:rPr>
              <a:t>he had compassion </a:t>
            </a:r>
            <a:r>
              <a:rPr sz="3500">
                <a:solidFill>
                  <a:srgbClr val="FFFFFF"/>
                </a:solidFill>
              </a:rPr>
              <a:t>on them and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E8A433"/>
                </a:solidFill>
              </a:rPr>
              <a:t>healed their sick</a:t>
            </a:r>
            <a:r>
              <a:rPr sz="3500">
                <a:solidFill>
                  <a:srgbClr val="FFFFFF"/>
                </a:solidFill>
              </a:rPr>
              <a:t>.</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59" name="Shape 159"/>
          <p:cNvSpPr/>
          <p:nvPr/>
        </p:nvSpPr>
        <p:spPr>
          <a:xfrm>
            <a:off x="1270000" y="482600"/>
            <a:ext cx="10464800" cy="756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 As evening approached, the disciples came to him and said, “This is a remote place, and it’s already getting late.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Send the crowds away, so they can go to the villages and buy themselves some food.”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Jesus replied, “They do not need to go away. You give them something to eat.”</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“We have here only five loaves of bread and two fish,” they answered.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“Bring them here to me,” he said.</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 name="Pinocchio.jpg"/>
          <p:cNvPicPr/>
          <p:nvPr/>
        </p:nvPicPr>
        <p:blipFill>
          <a:blip r:embed="rId2">
            <a:extLst/>
          </a:blip>
          <a:stretch>
            <a:fillRect/>
          </a:stretch>
        </p:blipFill>
        <p:spPr>
          <a:xfrm>
            <a:off x="20936" y="-653557"/>
            <a:ext cx="13005198" cy="12611895"/>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62" name="Shape 162"/>
          <p:cNvSpPr/>
          <p:nvPr/>
        </p:nvSpPr>
        <p:spPr>
          <a:xfrm>
            <a:off x="1270000" y="1016000"/>
            <a:ext cx="10464800" cy="6502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And he directed the people to sit down on the grass.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Taking the </a:t>
            </a:r>
            <a:r>
              <a:rPr sz="3500">
                <a:solidFill>
                  <a:srgbClr val="E8A433"/>
                </a:solidFill>
              </a:rPr>
              <a:t>five loaves and the two fish</a:t>
            </a:r>
            <a:r>
              <a:rPr sz="3500">
                <a:solidFill>
                  <a:srgbClr val="FFFFFF"/>
                </a:solidFill>
              </a:rPr>
              <a:t> and looking up to heaven, he gave thanks and broke the loaves.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Then he gave them to the disciples, and the disciples gave them to the people.</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They </a:t>
            </a:r>
            <a:r>
              <a:rPr sz="3500">
                <a:solidFill>
                  <a:srgbClr val="E8A433"/>
                </a:solidFill>
              </a:rPr>
              <a:t>all ate and were satisfied</a:t>
            </a:r>
            <a:r>
              <a:rPr sz="3500">
                <a:solidFill>
                  <a:srgbClr val="FFFFFF"/>
                </a:solidFill>
              </a:rPr>
              <a:t>, and the disciples picked up twelve basketfuls of broken pieces that were left over.</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14: 12 - 21</a:t>
            </a:r>
          </a:p>
        </p:txBody>
      </p:sp>
      <p:sp>
        <p:nvSpPr>
          <p:cNvPr id="165" name="Shape 165"/>
          <p:cNvSpPr/>
          <p:nvPr/>
        </p:nvSpPr>
        <p:spPr>
          <a:xfrm>
            <a:off x="1270000" y="3416300"/>
            <a:ext cx="10464800" cy="1701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The number of those who ate was about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E8A433"/>
                </a:solidFill>
              </a:rPr>
              <a:t>five thousand men, besides women and children</a:t>
            </a:r>
            <a:r>
              <a:rPr sz="3500">
                <a:solidFill>
                  <a:srgbClr val="FFFFFF"/>
                </a:solidFill>
              </a:rPr>
              <a:t>.</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nvSpPr>
        <p:spPr>
          <a:xfrm>
            <a:off x="1270000" y="1930400"/>
            <a:ext cx="10464800" cy="5359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Love </a:t>
            </a:r>
            <a:r>
              <a:rPr sz="3800">
                <a:solidFill>
                  <a:srgbClr val="E8A433"/>
                </a:solidFill>
                <a:latin typeface="Helvetica"/>
                <a:ea typeface="Helvetica"/>
                <a:cs typeface="Helvetica"/>
                <a:sym typeface="Helvetica"/>
              </a:rPr>
              <a:t>was all he had</a:t>
            </a:r>
            <a:r>
              <a:rPr sz="3800">
                <a:solidFill>
                  <a:srgbClr val="FFFFFF"/>
                </a:solidFill>
                <a:latin typeface="Helvetica"/>
                <a:ea typeface="Helvetica"/>
                <a:cs typeface="Helvetica"/>
                <a:sym typeface="Helvetica"/>
              </a:rPr>
              <a:t> </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Forgets the grief and </a:t>
            </a:r>
            <a:r>
              <a:rPr sz="3800">
                <a:solidFill>
                  <a:srgbClr val="E8A433"/>
                </a:solidFill>
                <a:latin typeface="Helvetica"/>
                <a:ea typeface="Helvetica"/>
                <a:cs typeface="Helvetica"/>
                <a:sym typeface="Helvetica"/>
              </a:rPr>
              <a:t>seeks to serve</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a:t>
            </a:r>
            <a:r>
              <a:rPr sz="3800">
                <a:solidFill>
                  <a:srgbClr val="E8A433"/>
                </a:solidFill>
                <a:latin typeface="Helvetica"/>
                <a:ea typeface="Helvetica"/>
                <a:cs typeface="Helvetica"/>
                <a:sym typeface="Helvetica"/>
              </a:rPr>
              <a:t>passionate</a:t>
            </a:r>
            <a:r>
              <a:rPr sz="3800">
                <a:solidFill>
                  <a:srgbClr val="FFFFFF"/>
                </a:solidFill>
                <a:latin typeface="Helvetica"/>
                <a:ea typeface="Helvetica"/>
                <a:cs typeface="Helvetica"/>
                <a:sym typeface="Helvetica"/>
              </a:rPr>
              <a:t> was his love for his people it translated into a </a:t>
            </a:r>
            <a:r>
              <a:rPr sz="3800">
                <a:solidFill>
                  <a:srgbClr val="E8A433"/>
                </a:solidFill>
                <a:latin typeface="Helvetica"/>
                <a:ea typeface="Helvetica"/>
                <a:cs typeface="Helvetica"/>
                <a:sym typeface="Helvetica"/>
              </a:rPr>
              <a:t>celebration</a:t>
            </a:r>
            <a:r>
              <a:rPr sz="3800">
                <a:solidFill>
                  <a:srgbClr val="FFFFFF"/>
                </a:solidFill>
                <a:latin typeface="Helvetica"/>
                <a:ea typeface="Helvetica"/>
                <a:cs typeface="Helvetica"/>
                <a:sym typeface="Helvetica"/>
              </a:rPr>
              <a:t> </a:t>
            </a: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endParaRPr sz="3800">
              <a:solidFill>
                <a:srgbClr val="FFFFFF"/>
              </a:solidFill>
              <a:latin typeface="Helvetica"/>
              <a:ea typeface="Helvetica"/>
              <a:cs typeface="Helvetica"/>
              <a:sym typeface="Helvetica"/>
            </a:endParaRPr>
          </a:p>
          <a:p>
            <a:pPr lvl="0" marL="444500" indent="-444500" algn="l">
              <a:buSzPct val="50000"/>
              <a:buBlip>
                <a:blip r:embed="rId2"/>
              </a:buBlip>
              <a:defRPr sz="1800">
                <a:solidFill>
                  <a:srgbClr val="000000"/>
                </a:solidFill>
              </a:defRPr>
            </a:pPr>
            <a:r>
              <a:rPr sz="3800">
                <a:solidFill>
                  <a:srgbClr val="FFFFFF"/>
                </a:solidFill>
                <a:latin typeface="Helvetica"/>
                <a:ea typeface="Helvetica"/>
                <a:cs typeface="Helvetica"/>
                <a:sym typeface="Helvetica"/>
              </a:rPr>
              <a:t>So committed was his love that he </a:t>
            </a:r>
            <a:r>
              <a:rPr sz="3800">
                <a:solidFill>
                  <a:srgbClr val="E8A433"/>
                </a:solidFill>
                <a:latin typeface="Helvetica"/>
                <a:ea typeface="Helvetica"/>
                <a:cs typeface="Helvetica"/>
                <a:sym typeface="Helvetica"/>
              </a:rPr>
              <a:t>died for you and me</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1270000" y="4267200"/>
            <a:ext cx="10464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3800">
                <a:latin typeface="Helvetica"/>
                <a:ea typeface="Helvetica"/>
                <a:cs typeface="Helvetica"/>
                <a:sym typeface="Helvetica"/>
              </a:defRPr>
            </a:lvl1pPr>
          </a:lstStyle>
          <a:p>
            <a:pPr lvl="0">
              <a:defRPr sz="1800">
                <a:solidFill>
                  <a:srgbClr val="000000"/>
                </a:solidFill>
              </a:defRPr>
            </a:pPr>
            <a:r>
              <a:rPr sz="3800">
                <a:solidFill>
                  <a:srgbClr val="FFFFFF"/>
                </a:solidFill>
              </a:rPr>
              <a:t>Here’s the thing…</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1270000" y="2082800"/>
            <a:ext cx="10464800" cy="4368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Jacobs’ love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Love towards his “valentine”</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nothing really wrong with it but his </a:t>
            </a:r>
            <a:r>
              <a:rPr sz="3500">
                <a:solidFill>
                  <a:srgbClr val="E8A433"/>
                </a:solidFill>
              </a:rPr>
              <a:t>sphere of influence was just limited</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and in that “love” there was </a:t>
            </a:r>
            <a:r>
              <a:rPr sz="3500">
                <a:solidFill>
                  <a:srgbClr val="E8A433"/>
                </a:solidFill>
              </a:rPr>
              <a:t>menial struggle </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nvSpPr>
        <p:spPr>
          <a:xfrm>
            <a:off x="1270000" y="3416300"/>
            <a:ext cx="10464800" cy="1701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Judah’s love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well, it was more </a:t>
            </a:r>
            <a:r>
              <a:rPr sz="3500">
                <a:solidFill>
                  <a:srgbClr val="E8A433"/>
                </a:solidFill>
              </a:rPr>
              <a:t>lust and gratification</a:t>
            </a:r>
            <a:r>
              <a:rPr sz="3500">
                <a:solidFill>
                  <a:srgbClr val="FFFFFF"/>
                </a:solidFill>
              </a:rPr>
              <a:t> than love</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nvSpPr>
        <p:spPr>
          <a:xfrm>
            <a:off x="1850008" y="2571750"/>
            <a:ext cx="9304783" cy="4610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FFFFFF"/>
                </a:solidFill>
              </a:rPr>
              <a:t>But</a:t>
            </a:r>
            <a:r>
              <a:rPr sz="3500">
                <a:solidFill>
                  <a:srgbClr val="FFFFFF"/>
                </a:solidFill>
              </a:rPr>
              <a:t>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the love of Joseph and Jesus, demonstrated,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E8A433"/>
                </a:solidFill>
              </a:rPr>
              <a:t>was not about them </a:t>
            </a:r>
            <a:endParaRPr sz="3500">
              <a:solidFill>
                <a:srgbClr val="E8A433"/>
              </a:solidFill>
            </a:endParaRP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nvSpPr>
        <p:spPr>
          <a:xfrm>
            <a:off x="1270000" y="2159000"/>
            <a:ext cx="10464800" cy="4902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FFFFFF"/>
                </a:solidFill>
              </a:rPr>
              <a:t>Joseph </a:t>
            </a:r>
            <a:r>
              <a:rPr sz="3500">
                <a:solidFill>
                  <a:srgbClr val="E8A433"/>
                </a:solidFill>
              </a:rPr>
              <a:t>loved God</a:t>
            </a:r>
            <a:r>
              <a:rPr sz="3500">
                <a:solidFill>
                  <a:srgbClr val="FFFFFF"/>
                </a:solidFill>
              </a:rPr>
              <a:t> </a:t>
            </a:r>
            <a:endParaRPr sz="3500">
              <a:solidFill>
                <a:srgbClr val="FFFFFF"/>
              </a:solidFill>
            </a:endParaRPr>
          </a:p>
          <a:p>
            <a:pPr lvl="0">
              <a:defRPr sz="1800">
                <a:solidFill>
                  <a:srgbClr val="000000"/>
                </a:solidFill>
              </a:defRPr>
            </a:pPr>
            <a:r>
              <a:rPr sz="3500">
                <a:solidFill>
                  <a:srgbClr val="FFFFFF"/>
                </a:solidFill>
              </a:rPr>
              <a:t>and he became an instrument in saving the nation of Israel.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Jesus </a:t>
            </a:r>
            <a:r>
              <a:rPr sz="3500">
                <a:solidFill>
                  <a:srgbClr val="E8A433"/>
                </a:solidFill>
              </a:rPr>
              <a:t>loved his people</a:t>
            </a:r>
            <a:r>
              <a:rPr sz="3500">
                <a:solidFill>
                  <a:srgbClr val="FFFFFF"/>
                </a:solidFill>
              </a:rPr>
              <a:t>, (you and me)</a:t>
            </a:r>
            <a:endParaRPr sz="3500">
              <a:solidFill>
                <a:srgbClr val="FFFFFF"/>
              </a:solidFill>
            </a:endParaRPr>
          </a:p>
          <a:p>
            <a:pPr lvl="0">
              <a:defRPr sz="1800">
                <a:solidFill>
                  <a:srgbClr val="000000"/>
                </a:solidFill>
              </a:defRPr>
            </a:pPr>
            <a:r>
              <a:rPr sz="3500">
                <a:solidFill>
                  <a:srgbClr val="FFFFFF"/>
                </a:solidFill>
              </a:rPr>
              <a:t>and that lead to a celebration of healing, restitution and some good food!</a:t>
            </a:r>
            <a:endParaRPr sz="3500">
              <a:solidFill>
                <a:srgbClr val="FFFFFF"/>
              </a:solidFill>
            </a:endParaRP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nvSpPr>
        <p:spPr>
          <a:xfrm>
            <a:off x="1270000" y="8737600"/>
            <a:ext cx="10464800" cy="46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i="1" sz="2400"/>
            </a:lvl1pPr>
          </a:lstStyle>
          <a:p>
            <a:pPr lvl="0">
              <a:defRPr i="0" sz="1800">
                <a:solidFill>
                  <a:srgbClr val="000000"/>
                </a:solidFill>
              </a:defRPr>
            </a:pPr>
            <a:r>
              <a:rPr i="1" sz="2400">
                <a:solidFill>
                  <a:srgbClr val="FFFFFF"/>
                </a:solidFill>
              </a:rPr>
              <a:t>- Matthew 23: 34 - 40</a:t>
            </a:r>
          </a:p>
        </p:txBody>
      </p:sp>
      <p:sp>
        <p:nvSpPr>
          <p:cNvPr id="180" name="Shape 180"/>
          <p:cNvSpPr/>
          <p:nvPr/>
        </p:nvSpPr>
        <p:spPr>
          <a:xfrm>
            <a:off x="1270000" y="2082800"/>
            <a:ext cx="10464800" cy="4368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3500">
                <a:solidFill>
                  <a:srgbClr val="E8A433"/>
                </a:solidFill>
              </a:rPr>
              <a:t>The 2 greatest commandments</a:t>
            </a:r>
            <a:endParaRPr sz="3500">
              <a:solidFill>
                <a:srgbClr val="E8A433"/>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Jesus said “‘</a:t>
            </a:r>
            <a:r>
              <a:rPr sz="3500">
                <a:solidFill>
                  <a:srgbClr val="E8A433"/>
                </a:solidFill>
              </a:rPr>
              <a:t>Love the Lord your God</a:t>
            </a:r>
            <a:r>
              <a:rPr sz="3500">
                <a:solidFill>
                  <a:srgbClr val="FFFFFF"/>
                </a:solidFill>
              </a:rPr>
              <a:t> with all your heart and with all your soul and with all your mind.’ </a:t>
            </a:r>
            <a:endParaRPr sz="3500">
              <a:solidFill>
                <a:srgbClr val="FFFFFF"/>
              </a:solidFill>
            </a:endParaRPr>
          </a:p>
          <a:p>
            <a:pPr lvl="0">
              <a:defRPr sz="1800">
                <a:solidFill>
                  <a:srgbClr val="000000"/>
                </a:solidFill>
              </a:defRPr>
            </a:pPr>
            <a:r>
              <a:rPr sz="3500">
                <a:solidFill>
                  <a:srgbClr val="FFFFFF"/>
                </a:solidFill>
              </a:rPr>
              <a:t>This is the first and greatest commandment. </a:t>
            </a:r>
            <a:endParaRPr sz="3500">
              <a:solidFill>
                <a:srgbClr val="FFFFFF"/>
              </a:solidFill>
            </a:endParaRPr>
          </a:p>
          <a:p>
            <a:pPr lvl="0">
              <a:defRPr sz="1800">
                <a:solidFill>
                  <a:srgbClr val="000000"/>
                </a:solidFill>
              </a:defRPr>
            </a:pPr>
            <a:endParaRPr sz="3500">
              <a:solidFill>
                <a:srgbClr val="FFFFFF"/>
              </a:solidFill>
            </a:endParaRPr>
          </a:p>
          <a:p>
            <a:pPr lvl="0">
              <a:defRPr sz="1800">
                <a:solidFill>
                  <a:srgbClr val="000000"/>
                </a:solidFill>
              </a:defRPr>
            </a:pPr>
            <a:r>
              <a:rPr sz="3500">
                <a:solidFill>
                  <a:srgbClr val="FFFFFF"/>
                </a:solidFill>
              </a:rPr>
              <a:t>And the second is like it: ‘</a:t>
            </a:r>
            <a:r>
              <a:rPr sz="3500">
                <a:solidFill>
                  <a:srgbClr val="E8A433"/>
                </a:solidFill>
              </a:rPr>
              <a:t>Love your neighbour</a:t>
            </a:r>
            <a:r>
              <a:rPr sz="3500">
                <a:solidFill>
                  <a:srgbClr val="FFFFFF"/>
                </a:solidFill>
              </a:rPr>
              <a:t> as yourself.’</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Color Frankenstein.png"/>
          <p:cNvPicPr/>
          <p:nvPr/>
        </p:nvPicPr>
        <p:blipFill>
          <a:blip r:embed="rId2">
            <a:extLst/>
          </a:blip>
          <a:stretch>
            <a:fillRect/>
          </a:stretch>
        </p:blipFill>
        <p:spPr>
          <a:xfrm>
            <a:off x="0" y="58354"/>
            <a:ext cx="13004800" cy="9636891"/>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Funny-Donkey-42.jpg"/>
          <p:cNvPicPr/>
          <p:nvPr/>
        </p:nvPicPr>
        <p:blipFill>
          <a:blip r:embed="rId2">
            <a:extLst/>
          </a:blip>
          <a:stretch>
            <a:fillRect/>
          </a:stretch>
        </p:blipFill>
        <p:spPr>
          <a:xfrm>
            <a:off x="761118" y="-1819235"/>
            <a:ext cx="11049088" cy="115052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8" name="DSC_0222.jpg"/>
          <p:cNvPicPr/>
          <p:nvPr/>
        </p:nvPicPr>
        <p:blipFill>
          <a:blip r:embed="rId2">
            <a:extLst/>
          </a:blip>
          <a:stretch>
            <a:fillRect/>
          </a:stretch>
        </p:blipFill>
        <p:spPr>
          <a:xfrm>
            <a:off x="3262709" y="0"/>
            <a:ext cx="6350001" cy="9560675"/>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nvSpPr>
        <p:spPr>
          <a:xfrm>
            <a:off x="1607061" y="3302000"/>
            <a:ext cx="9790678" cy="314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0"/>
            </a:lvl1pPr>
          </a:lstStyle>
          <a:p>
            <a:pPr lvl="0">
              <a:defRPr sz="1800">
                <a:solidFill>
                  <a:srgbClr val="000000"/>
                </a:solidFill>
              </a:defRPr>
            </a:pPr>
            <a:r>
              <a:rPr sz="20000">
                <a:solidFill>
                  <a:srgbClr val="FFFFFF"/>
                </a:solidFill>
              </a:rPr>
              <a:t>Love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nvSpPr>
        <p:spPr>
          <a:xfrm>
            <a:off x="3365883" y="1016000"/>
            <a:ext cx="3289300" cy="7721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0">
                <a:solidFill>
                  <a:srgbClr val="E8A433"/>
                </a:solidFill>
              </a:defRPr>
            </a:lvl1pPr>
          </a:lstStyle>
          <a:p>
            <a:pPr lvl="0">
              <a:defRPr sz="1800">
                <a:solidFill>
                  <a:srgbClr val="000000"/>
                </a:solidFill>
              </a:defRPr>
            </a:pPr>
            <a:r>
              <a:rPr sz="50000">
                <a:solidFill>
                  <a:srgbClr val="E8A433"/>
                </a:solidFill>
              </a:rPr>
              <a:t>J</a:t>
            </a:r>
          </a:p>
        </p:txBody>
      </p:sp>
      <p:sp>
        <p:nvSpPr>
          <p:cNvPr id="63" name="Shape 63"/>
          <p:cNvSpPr/>
          <p:nvPr/>
        </p:nvSpPr>
        <p:spPr>
          <a:xfrm>
            <a:off x="6159117" y="2635250"/>
            <a:ext cx="3289300" cy="102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lvl1pPr>
          </a:lstStyle>
          <a:p>
            <a:pPr lvl="0">
              <a:defRPr sz="1800">
                <a:solidFill>
                  <a:srgbClr val="000000"/>
                </a:solidFill>
              </a:defRPr>
            </a:pPr>
            <a:r>
              <a:rPr sz="6100">
                <a:solidFill>
                  <a:srgbClr val="FFFFFF"/>
                </a:solidFill>
              </a:rPr>
              <a:t>acob</a:t>
            </a:r>
          </a:p>
        </p:txBody>
      </p:sp>
      <p:sp>
        <p:nvSpPr>
          <p:cNvPr id="64" name="Shape 64"/>
          <p:cNvSpPr/>
          <p:nvPr/>
        </p:nvSpPr>
        <p:spPr>
          <a:xfrm>
            <a:off x="6159116" y="5107516"/>
            <a:ext cx="2484005"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lvl1pPr>
          </a:lstStyle>
          <a:p>
            <a:pPr lvl="0">
              <a:defRPr sz="1800">
                <a:solidFill>
                  <a:srgbClr val="000000"/>
                </a:solidFill>
              </a:defRPr>
            </a:pPr>
            <a:r>
              <a:rPr sz="6100">
                <a:solidFill>
                  <a:srgbClr val="FFFFFF"/>
                </a:solidFill>
              </a:rPr>
              <a:t>oseph</a:t>
            </a:r>
          </a:p>
        </p:txBody>
      </p:sp>
      <p:sp>
        <p:nvSpPr>
          <p:cNvPr id="65" name="Shape 65"/>
          <p:cNvSpPr/>
          <p:nvPr/>
        </p:nvSpPr>
        <p:spPr>
          <a:xfrm>
            <a:off x="6159117" y="3871383"/>
            <a:ext cx="3289300" cy="1028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6100"/>
            </a:lvl1pPr>
          </a:lstStyle>
          <a:p>
            <a:pPr lvl="0">
              <a:defRPr sz="1800">
                <a:solidFill>
                  <a:srgbClr val="000000"/>
                </a:solidFill>
              </a:defRPr>
            </a:pPr>
            <a:r>
              <a:rPr sz="6100">
                <a:solidFill>
                  <a:srgbClr val="FFFFFF"/>
                </a:solidFill>
              </a:rPr>
              <a:t>udah</a:t>
            </a:r>
          </a:p>
        </p:txBody>
      </p:sp>
      <p:sp>
        <p:nvSpPr>
          <p:cNvPr id="66" name="Shape 66"/>
          <p:cNvSpPr/>
          <p:nvPr/>
        </p:nvSpPr>
        <p:spPr>
          <a:xfrm>
            <a:off x="6159117" y="6343650"/>
            <a:ext cx="1750467" cy="1028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100"/>
            </a:lvl1pPr>
          </a:lstStyle>
          <a:p>
            <a:pPr lvl="0">
              <a:defRPr sz="1800">
                <a:solidFill>
                  <a:srgbClr val="000000"/>
                </a:solidFill>
              </a:defRPr>
            </a:pPr>
            <a:r>
              <a:rPr sz="6100">
                <a:solidFill>
                  <a:srgbClr val="FFFFFF"/>
                </a:solidFill>
              </a:rPr>
              <a:t>esus</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