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Lst>
  <p:sldSz cx="9144000" cy="6858000"/>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b="def" i="def"/>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b="def" i="def"/>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b="def" i="def"/>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p:nvPr>
            <p:ph type="sldImg"/>
          </p:nvPr>
        </p:nvSpPr>
        <p:spPr>
          <a:xfrm>
            <a:off x="1143000" y="685800"/>
            <a:ext cx="4572000" cy="3429000"/>
          </a:xfrm>
          <a:prstGeom prst="rect">
            <a:avLst/>
          </a:prstGeom>
        </p:spPr>
        <p:txBody>
          <a:bodyPr/>
          <a:lstStyle/>
          <a:p>
            <a:pPr lvl="0"/>
          </a:p>
        </p:txBody>
      </p:sp>
      <p:sp>
        <p:nvSpPr>
          <p:cNvPr id="176" name="Shape 176"/>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a:defRPr>
    </a:lvl1pPr>
    <a:lvl2pPr indent="228600" defTabSz="457200">
      <a:lnSpc>
        <a:spcPct val="125000"/>
      </a:lnSpc>
      <a:defRPr sz="2400">
        <a:latin typeface="+mj-lt"/>
        <a:ea typeface="+mj-ea"/>
        <a:cs typeface="+mj-cs"/>
        <a:sym typeface="Avenir"/>
      </a:defRPr>
    </a:lvl2pPr>
    <a:lvl3pPr indent="457200" defTabSz="457200">
      <a:lnSpc>
        <a:spcPct val="125000"/>
      </a:lnSpc>
      <a:defRPr sz="2400">
        <a:latin typeface="+mj-lt"/>
        <a:ea typeface="+mj-ea"/>
        <a:cs typeface="+mj-cs"/>
        <a:sym typeface="Avenir"/>
      </a:defRPr>
    </a:lvl3pPr>
    <a:lvl4pPr indent="685800" defTabSz="457200">
      <a:lnSpc>
        <a:spcPct val="125000"/>
      </a:lnSpc>
      <a:defRPr sz="2400">
        <a:latin typeface="+mj-lt"/>
        <a:ea typeface="+mj-ea"/>
        <a:cs typeface="+mj-cs"/>
        <a:sym typeface="Avenir"/>
      </a:defRPr>
    </a:lvl4pPr>
    <a:lvl5pPr indent="914400" defTabSz="457200">
      <a:lnSpc>
        <a:spcPct val="125000"/>
      </a:lnSpc>
      <a:defRPr sz="2400">
        <a:latin typeface="+mj-lt"/>
        <a:ea typeface="+mj-ea"/>
        <a:cs typeface="+mj-cs"/>
        <a:sym typeface="Avenir"/>
      </a:defRPr>
    </a:lvl5pPr>
    <a:lvl6pPr indent="1143000" defTabSz="457200">
      <a:lnSpc>
        <a:spcPct val="125000"/>
      </a:lnSpc>
      <a:defRPr sz="2400">
        <a:latin typeface="+mj-lt"/>
        <a:ea typeface="+mj-ea"/>
        <a:cs typeface="+mj-cs"/>
        <a:sym typeface="Avenir"/>
      </a:defRPr>
    </a:lvl6pPr>
    <a:lvl7pPr indent="1371600" defTabSz="457200">
      <a:lnSpc>
        <a:spcPct val="125000"/>
      </a:lnSpc>
      <a:defRPr sz="2400">
        <a:latin typeface="+mj-lt"/>
        <a:ea typeface="+mj-ea"/>
        <a:cs typeface="+mj-cs"/>
        <a:sym typeface="Avenir"/>
      </a:defRPr>
    </a:lvl7pPr>
    <a:lvl8pPr indent="1600200" defTabSz="457200">
      <a:lnSpc>
        <a:spcPct val="125000"/>
      </a:lnSpc>
      <a:defRPr sz="2400">
        <a:latin typeface="+mj-lt"/>
        <a:ea typeface="+mj-ea"/>
        <a:cs typeface="+mj-cs"/>
        <a:sym typeface="Avenir"/>
      </a:defRPr>
    </a:lvl8pPr>
    <a:lvl9pPr indent="1828800" defTabSz="457200">
      <a:lnSpc>
        <a:spcPct val="125000"/>
      </a:lnSpc>
      <a:defRPr sz="2400">
        <a:latin typeface="+mj-lt"/>
        <a:ea typeface="+mj-ea"/>
        <a:cs typeface="+mj-cs"/>
        <a:sym typeface="Avenir"/>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6" name="Shape 6"/>
          <p:cNvSpPr/>
          <p:nvPr>
            <p:ph type="title"/>
          </p:nvPr>
        </p:nvSpPr>
        <p:spPr>
          <a:xfrm>
            <a:off x="685800" y="1844675"/>
            <a:ext cx="7772400" cy="2041525"/>
          </a:xfrm>
          <a:prstGeom prst="rect">
            <a:avLst/>
          </a:prstGeom>
        </p:spPr>
        <p:txBody>
          <a:bodyPr/>
          <a:lstStyle/>
          <a:p>
            <a:pPr lvl="0">
              <a:defRPr sz="1800"/>
            </a:pPr>
            <a:r>
              <a:rPr sz="4400"/>
              <a:t>Title Text</a:t>
            </a:r>
          </a:p>
        </p:txBody>
      </p:sp>
      <p:sp>
        <p:nvSpPr>
          <p:cNvPr id="7" name="Shape 7"/>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lvl="0">
              <a:defRPr sz="1800">
                <a:solidFill>
                  <a:srgbClr val="000000"/>
                </a:solidFill>
              </a:defRPr>
            </a:pPr>
            <a:r>
              <a:rPr sz="3200">
                <a:solidFill>
                  <a:srgbClr val="888888"/>
                </a:solidFill>
              </a:rPr>
              <a:t>Body Level One</a:t>
            </a:r>
            <a:endParaRPr sz="3200">
              <a:solidFill>
                <a:srgbClr val="888888"/>
              </a:solidFill>
            </a:endParaRPr>
          </a:p>
          <a:p>
            <a:pPr lvl="1">
              <a:defRPr sz="1800">
                <a:solidFill>
                  <a:srgbClr val="000000"/>
                </a:solidFill>
              </a:defRPr>
            </a:pPr>
            <a:r>
              <a:rPr sz="3200">
                <a:solidFill>
                  <a:srgbClr val="888888"/>
                </a:solidFill>
              </a:rPr>
              <a:t>Body Level Two</a:t>
            </a:r>
            <a:endParaRPr sz="3200">
              <a:solidFill>
                <a:srgbClr val="888888"/>
              </a:solidFill>
            </a:endParaRPr>
          </a:p>
          <a:p>
            <a:pPr lvl="2">
              <a:defRPr sz="1800">
                <a:solidFill>
                  <a:srgbClr val="000000"/>
                </a:solidFill>
              </a:defRPr>
            </a:pPr>
            <a:r>
              <a:rPr sz="3200">
                <a:solidFill>
                  <a:srgbClr val="888888"/>
                </a:solidFill>
              </a:rPr>
              <a:t>Body Level Three</a:t>
            </a:r>
            <a:endParaRPr sz="3200">
              <a:solidFill>
                <a:srgbClr val="888888"/>
              </a:solidFill>
            </a:endParaRPr>
          </a:p>
          <a:p>
            <a:pPr lvl="3">
              <a:defRPr sz="1800">
                <a:solidFill>
                  <a:srgbClr val="000000"/>
                </a:solidFill>
              </a:defRPr>
            </a:pPr>
            <a:r>
              <a:rPr sz="3200">
                <a:solidFill>
                  <a:srgbClr val="888888"/>
                </a:solidFill>
              </a:rPr>
              <a:t>Body Level Four</a:t>
            </a:r>
            <a:endParaRPr sz="3200">
              <a:solidFill>
                <a:srgbClr val="888888"/>
              </a:solidFill>
            </a:endParaRPr>
          </a:p>
          <a:p>
            <a:pPr lvl="4">
              <a:defRPr sz="1800">
                <a:solidFill>
                  <a:srgbClr val="000000"/>
                </a:solidFill>
              </a:defRPr>
            </a:pPr>
            <a:r>
              <a:rPr sz="3200">
                <a:solidFill>
                  <a:srgbClr val="888888"/>
                </a:solidFill>
              </a:rPr>
              <a:t>Body Level Five</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sz="1800"/>
            </a:pPr>
            <a:r>
              <a:rPr sz="4400"/>
              <a:t>Title Text</a:t>
            </a:r>
          </a:p>
        </p:txBody>
      </p:sp>
      <p:sp>
        <p:nvSpPr>
          <p:cNvPr id="40" name="Shape 40"/>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43" name="Shape 43"/>
          <p:cNvSpPr/>
          <p:nvPr>
            <p:ph type="title"/>
          </p:nvPr>
        </p:nvSpPr>
        <p:spPr>
          <a:xfrm>
            <a:off x="6629400" y="0"/>
            <a:ext cx="2057400" cy="6400802"/>
          </a:xfrm>
          <a:prstGeom prst="rect">
            <a:avLst/>
          </a:prstGeom>
        </p:spPr>
        <p:txBody>
          <a:bodyPr/>
          <a:lstStyle/>
          <a:p>
            <a:pPr lvl="0">
              <a:defRPr sz="1800"/>
            </a:pPr>
            <a:r>
              <a:rPr sz="4400"/>
              <a:t>Title Text</a:t>
            </a:r>
          </a:p>
        </p:txBody>
      </p:sp>
      <p:sp>
        <p:nvSpPr>
          <p:cNvPr id="44" name="Shape 44"/>
          <p:cNvSpPr/>
          <p:nvPr>
            <p:ph type="body" idx="1"/>
          </p:nvPr>
        </p:nvSpPr>
        <p:spPr>
          <a:xfrm>
            <a:off x="457200" y="274638"/>
            <a:ext cx="6019800" cy="6583362"/>
          </a:xfrm>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Title Slide">
    <p:bg>
      <p:bgPr>
        <a:solidFill>
          <a:srgbClr val="000000"/>
        </a:solidFill>
      </p:bgPr>
    </p:bg>
    <p:spTree>
      <p:nvGrpSpPr>
        <p:cNvPr id="1" name=""/>
        <p:cNvGrpSpPr/>
        <p:nvPr/>
      </p:nvGrpSpPr>
      <p:grpSpPr>
        <a:xfrm>
          <a:off x="0" y="0"/>
          <a:ext cx="0" cy="0"/>
          <a:chOff x="0" y="0"/>
          <a:chExt cx="0" cy="0"/>
        </a:xfrm>
      </p:grpSpPr>
      <p:grpSp>
        <p:nvGrpSpPr>
          <p:cNvPr id="54" name="Group 54"/>
          <p:cNvGrpSpPr/>
          <p:nvPr/>
        </p:nvGrpSpPr>
        <p:grpSpPr>
          <a:xfrm>
            <a:off x="0" y="3902075"/>
            <a:ext cx="3400425" cy="2949575"/>
            <a:chOff x="0" y="0"/>
            <a:chExt cx="3400425" cy="2949575"/>
          </a:xfrm>
        </p:grpSpPr>
        <p:sp>
          <p:nvSpPr>
            <p:cNvPr id="47" name="Shape 47"/>
            <p:cNvSpPr/>
            <p:nvPr/>
          </p:nvSpPr>
          <p:spPr>
            <a:xfrm>
              <a:off x="0" y="79375"/>
              <a:ext cx="3400425" cy="28638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29" y="790"/>
                  </a:moveTo>
                  <a:lnTo>
                    <a:pt x="1629" y="359"/>
                  </a:lnTo>
                  <a:lnTo>
                    <a:pt x="0" y="0"/>
                  </a:lnTo>
                  <a:lnTo>
                    <a:pt x="0" y="144"/>
                  </a:lnTo>
                  <a:lnTo>
                    <a:pt x="1629" y="503"/>
                  </a:lnTo>
                  <a:lnTo>
                    <a:pt x="3268" y="934"/>
                  </a:lnTo>
                  <a:lnTo>
                    <a:pt x="5625" y="1796"/>
                  </a:lnTo>
                  <a:lnTo>
                    <a:pt x="7861" y="2933"/>
                  </a:lnTo>
                  <a:lnTo>
                    <a:pt x="10046" y="4370"/>
                  </a:lnTo>
                  <a:lnTo>
                    <a:pt x="12100" y="6023"/>
                  </a:lnTo>
                  <a:lnTo>
                    <a:pt x="13972" y="7819"/>
                  </a:lnTo>
                  <a:lnTo>
                    <a:pt x="15732" y="9902"/>
                  </a:lnTo>
                  <a:lnTo>
                    <a:pt x="17300" y="12201"/>
                  </a:lnTo>
                  <a:lnTo>
                    <a:pt x="18757" y="14715"/>
                  </a:lnTo>
                  <a:lnTo>
                    <a:pt x="19597" y="16356"/>
                  </a:lnTo>
                  <a:lnTo>
                    <a:pt x="20325" y="18080"/>
                  </a:lnTo>
                  <a:lnTo>
                    <a:pt x="20932" y="19804"/>
                  </a:lnTo>
                  <a:lnTo>
                    <a:pt x="21479" y="21600"/>
                  </a:lnTo>
                  <a:lnTo>
                    <a:pt x="21600" y="21600"/>
                  </a:lnTo>
                  <a:lnTo>
                    <a:pt x="21054" y="19804"/>
                  </a:lnTo>
                  <a:lnTo>
                    <a:pt x="20447" y="18080"/>
                  </a:lnTo>
                  <a:lnTo>
                    <a:pt x="19718" y="16356"/>
                  </a:lnTo>
                  <a:lnTo>
                    <a:pt x="18879" y="14643"/>
                  </a:lnTo>
                  <a:lnTo>
                    <a:pt x="17422" y="12129"/>
                  </a:lnTo>
                  <a:lnTo>
                    <a:pt x="15793" y="9830"/>
                  </a:lnTo>
                  <a:lnTo>
                    <a:pt x="14032" y="7747"/>
                  </a:lnTo>
                  <a:lnTo>
                    <a:pt x="12161" y="5879"/>
                  </a:lnTo>
                  <a:lnTo>
                    <a:pt x="10107" y="4227"/>
                  </a:lnTo>
                  <a:lnTo>
                    <a:pt x="7922" y="2862"/>
                  </a:lnTo>
                  <a:lnTo>
                    <a:pt x="5686" y="1652"/>
                  </a:lnTo>
                  <a:lnTo>
                    <a:pt x="3329" y="79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48" name="Shape 48"/>
            <p:cNvSpPr/>
            <p:nvPr/>
          </p:nvSpPr>
          <p:spPr>
            <a:xfrm>
              <a:off x="0" y="0"/>
              <a:ext cx="2943225" cy="2949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21600"/>
                  </a:lnTo>
                  <a:lnTo>
                    <a:pt x="0" y="0"/>
                  </a:lnTo>
                  <a:lnTo>
                    <a:pt x="21600" y="21600"/>
                  </a:lnTo>
                  <a:close/>
                </a:path>
              </a:pathLst>
            </a:custGeom>
            <a:gradFill flip="none" rotWithShape="1">
              <a:gsLst>
                <a:gs pos="0">
                  <a:srgbClr val="000000"/>
                </a:gs>
                <a:gs pos="50000">
                  <a:srgbClr val="010199"/>
                </a:gs>
                <a:gs pos="100000">
                  <a:srgbClr val="000000"/>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49" name="Shape 49"/>
            <p:cNvSpPr/>
            <p:nvPr/>
          </p:nvSpPr>
          <p:spPr>
            <a:xfrm>
              <a:off x="0" y="439737"/>
              <a:ext cx="2770188" cy="2503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300" y="18861"/>
                  </a:moveTo>
                  <a:lnTo>
                    <a:pt x="20944" y="20258"/>
                  </a:lnTo>
                  <a:lnTo>
                    <a:pt x="21439" y="21600"/>
                  </a:lnTo>
                  <a:lnTo>
                    <a:pt x="21600" y="21600"/>
                  </a:lnTo>
                  <a:lnTo>
                    <a:pt x="21080" y="20121"/>
                  </a:lnTo>
                  <a:lnTo>
                    <a:pt x="20412" y="18724"/>
                  </a:lnTo>
                  <a:lnTo>
                    <a:pt x="19001" y="15847"/>
                  </a:lnTo>
                  <a:lnTo>
                    <a:pt x="17268" y="13026"/>
                  </a:lnTo>
                  <a:lnTo>
                    <a:pt x="15299" y="10355"/>
                  </a:lnTo>
                  <a:lnTo>
                    <a:pt x="13133" y="7972"/>
                  </a:lnTo>
                  <a:lnTo>
                    <a:pt x="10843" y="5835"/>
                  </a:lnTo>
                  <a:lnTo>
                    <a:pt x="8318" y="4027"/>
                  </a:lnTo>
                  <a:lnTo>
                    <a:pt x="5632" y="2383"/>
                  </a:lnTo>
                  <a:lnTo>
                    <a:pt x="2897" y="1068"/>
                  </a:lnTo>
                  <a:lnTo>
                    <a:pt x="0" y="0"/>
                  </a:lnTo>
                  <a:lnTo>
                    <a:pt x="0" y="164"/>
                  </a:lnTo>
                  <a:lnTo>
                    <a:pt x="2748" y="1219"/>
                  </a:lnTo>
                  <a:lnTo>
                    <a:pt x="5521" y="2534"/>
                  </a:lnTo>
                  <a:lnTo>
                    <a:pt x="8194" y="4178"/>
                  </a:lnTo>
                  <a:lnTo>
                    <a:pt x="10720" y="5986"/>
                  </a:lnTo>
                  <a:lnTo>
                    <a:pt x="13022" y="8122"/>
                  </a:lnTo>
                  <a:lnTo>
                    <a:pt x="15176" y="10506"/>
                  </a:lnTo>
                  <a:lnTo>
                    <a:pt x="17144" y="13149"/>
                  </a:lnTo>
                  <a:lnTo>
                    <a:pt x="18889" y="15984"/>
                  </a:lnTo>
                  <a:lnTo>
                    <a:pt x="20300" y="18861"/>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50" name="Shape 50"/>
            <p:cNvSpPr/>
            <p:nvPr/>
          </p:nvSpPr>
          <p:spPr>
            <a:xfrm>
              <a:off x="0" y="136525"/>
              <a:ext cx="2770188" cy="2806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47"/>
                  </a:lnTo>
                  <a:lnTo>
                    <a:pt x="2599" y="1075"/>
                  </a:lnTo>
                  <a:lnTo>
                    <a:pt x="5273" y="2321"/>
                  </a:lnTo>
                  <a:lnTo>
                    <a:pt x="7798" y="3714"/>
                  </a:lnTo>
                  <a:lnTo>
                    <a:pt x="10125" y="5400"/>
                  </a:lnTo>
                  <a:lnTo>
                    <a:pt x="12353" y="7233"/>
                  </a:lnTo>
                  <a:lnTo>
                    <a:pt x="14408" y="9358"/>
                  </a:lnTo>
                  <a:lnTo>
                    <a:pt x="16215" y="11509"/>
                  </a:lnTo>
                  <a:lnTo>
                    <a:pt x="17998" y="14001"/>
                  </a:lnTo>
                  <a:lnTo>
                    <a:pt x="19013" y="15858"/>
                  </a:lnTo>
                  <a:lnTo>
                    <a:pt x="19978" y="17788"/>
                  </a:lnTo>
                  <a:lnTo>
                    <a:pt x="20820" y="19743"/>
                  </a:lnTo>
                  <a:lnTo>
                    <a:pt x="21451" y="21600"/>
                  </a:lnTo>
                  <a:lnTo>
                    <a:pt x="21600" y="21600"/>
                  </a:lnTo>
                  <a:lnTo>
                    <a:pt x="20932" y="19621"/>
                  </a:lnTo>
                  <a:lnTo>
                    <a:pt x="20090" y="17654"/>
                  </a:lnTo>
                  <a:lnTo>
                    <a:pt x="19149" y="15736"/>
                  </a:lnTo>
                  <a:lnTo>
                    <a:pt x="18109" y="13879"/>
                  </a:lnTo>
                  <a:lnTo>
                    <a:pt x="16339" y="11386"/>
                  </a:lnTo>
                  <a:lnTo>
                    <a:pt x="14520" y="9224"/>
                  </a:lnTo>
                  <a:lnTo>
                    <a:pt x="12477" y="7098"/>
                  </a:lnTo>
                  <a:lnTo>
                    <a:pt x="10237" y="5266"/>
                  </a:lnTo>
                  <a:lnTo>
                    <a:pt x="7947" y="3580"/>
                  </a:lnTo>
                  <a:lnTo>
                    <a:pt x="5409" y="2187"/>
                  </a:lnTo>
                  <a:lnTo>
                    <a:pt x="2748" y="953"/>
                  </a:lnTo>
                  <a:lnTo>
                    <a:pt x="0" y="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51" name="Shape 51"/>
            <p:cNvSpPr/>
            <p:nvPr/>
          </p:nvSpPr>
          <p:spPr>
            <a:xfrm>
              <a:off x="331787" y="517525"/>
              <a:ext cx="136527" cy="136526"/>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52" name="Shape 52"/>
            <p:cNvSpPr/>
            <p:nvPr/>
          </p:nvSpPr>
          <p:spPr>
            <a:xfrm>
              <a:off x="2438400" y="2263775"/>
              <a:ext cx="146050" cy="14605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53" name="Shape 53"/>
            <p:cNvSpPr/>
            <p:nvPr/>
          </p:nvSpPr>
          <p:spPr>
            <a:xfrm>
              <a:off x="1255712" y="420687"/>
              <a:ext cx="192089" cy="19208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sp>
        <p:nvSpPr>
          <p:cNvPr id="55" name="Shape 55"/>
          <p:cNvSpPr/>
          <p:nvPr>
            <p:ph type="title"/>
          </p:nvPr>
        </p:nvSpPr>
        <p:spPr>
          <a:xfrm>
            <a:off x="685800" y="1416050"/>
            <a:ext cx="7772400" cy="2470150"/>
          </a:xfrm>
          <a:prstGeom prst="rect">
            <a:avLst/>
          </a:prstGeom>
        </p:spPr>
        <p:txBody>
          <a:bodyPr>
            <a:noAutofit/>
          </a:bodyPr>
          <a:lstStyle>
            <a:lvl1pPr>
              <a:defRPr sz="4800">
                <a:solidFill>
                  <a:srgbClr val="B2B2B2"/>
                </a:solidFill>
                <a:effectLst>
                  <a:outerShdw sx="100000" sy="100000" kx="0" ky="0" algn="b" rotWithShape="0" blurRad="38100" dist="38100" dir="2700000">
                    <a:srgbClr val="FFFFFF"/>
                  </a:outerShdw>
                </a:effectLst>
                <a:latin typeface="Arial"/>
                <a:ea typeface="Arial"/>
                <a:cs typeface="Arial"/>
                <a:sym typeface="Arial"/>
              </a:defRPr>
            </a:lvl1pPr>
          </a:lstStyle>
          <a:p>
            <a:pPr lvl="0">
              <a:defRPr sz="1800">
                <a:solidFill>
                  <a:srgbClr val="000000"/>
                </a:solidFill>
                <a:effectLst/>
              </a:defRPr>
            </a:pPr>
            <a:r>
              <a:rPr sz="4800">
                <a:solidFill>
                  <a:srgbClr val="B2B2B2"/>
                </a:solidFill>
                <a:effectLst>
                  <a:outerShdw sx="100000" sy="100000" kx="0" ky="0" algn="b" rotWithShape="0" blurRad="38100" dist="38100" dir="2700000">
                    <a:srgbClr val="FFFFFF"/>
                  </a:outerShdw>
                </a:effectLst>
              </a:rPr>
              <a:t>Title Text</a:t>
            </a:r>
          </a:p>
        </p:txBody>
      </p:sp>
      <p:sp>
        <p:nvSpPr>
          <p:cNvPr id="56" name="Shape 56"/>
          <p:cNvSpPr/>
          <p:nvPr>
            <p:ph type="body" idx="1"/>
          </p:nvPr>
        </p:nvSpPr>
        <p:spPr>
          <a:xfrm>
            <a:off x="1371600" y="3886200"/>
            <a:ext cx="6400800" cy="2971800"/>
          </a:xfrm>
          <a:prstGeom prst="rect">
            <a:avLst/>
          </a:prstGeom>
        </p:spPr>
        <p:txBody>
          <a:bodyPr>
            <a:noAutofit/>
          </a:bodyPr>
          <a:lstStyle>
            <a:lvl1pPr marL="0" indent="0" algn="ctr">
              <a:buSzTx/>
              <a:buFontTx/>
              <a:buNone/>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1pPr>
            <a:lvl2pPr algn="ctr">
              <a:buSzPct val="75000"/>
              <a:buFontTx/>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2pPr>
            <a:lvl3pPr algn="ctr">
              <a:buSzPct val="75000"/>
              <a:buFontTx/>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3pPr>
            <a:lvl4pPr algn="ctr">
              <a:buSzPct val="75000"/>
              <a:buFontTx/>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4pPr>
            <a:lvl5pPr algn="ctr">
              <a:buSzPct val="75000"/>
              <a:buFontTx/>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5pPr>
          </a:lstStyle>
          <a:p>
            <a:pPr lvl="0">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One</a:t>
            </a:r>
            <a:endParaRPr sz="3200">
              <a:solidFill>
                <a:srgbClr val="FFFFFF"/>
              </a:solidFill>
              <a:effectLst>
                <a:outerShdw sx="100000" sy="100000" kx="0" ky="0" algn="b" rotWithShape="0" blurRad="38100" dist="38100" dir="2700000">
                  <a:srgbClr val="010199"/>
                </a:outerShdw>
              </a:effectLst>
            </a:endParaRPr>
          </a:p>
          <a:p>
            <a:pPr lvl="1">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Two</a:t>
            </a:r>
            <a:endParaRPr sz="3200">
              <a:solidFill>
                <a:srgbClr val="FFFFFF"/>
              </a:solidFill>
              <a:effectLst>
                <a:outerShdw sx="100000" sy="100000" kx="0" ky="0" algn="b" rotWithShape="0" blurRad="38100" dist="38100" dir="2700000">
                  <a:srgbClr val="010199"/>
                </a:outerShdw>
              </a:effectLst>
            </a:endParaRPr>
          </a:p>
          <a:p>
            <a:pPr lvl="2">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Three</a:t>
            </a:r>
            <a:endParaRPr sz="3200">
              <a:solidFill>
                <a:srgbClr val="FFFFFF"/>
              </a:solidFill>
              <a:effectLst>
                <a:outerShdw sx="100000" sy="100000" kx="0" ky="0" algn="b" rotWithShape="0" blurRad="38100" dist="38100" dir="2700000">
                  <a:srgbClr val="010199"/>
                </a:outerShdw>
              </a:effectLst>
            </a:endParaRPr>
          </a:p>
          <a:p>
            <a:pPr lvl="3">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Four</a:t>
            </a:r>
            <a:endParaRPr sz="3200">
              <a:solidFill>
                <a:srgbClr val="FFFFFF"/>
              </a:solidFill>
              <a:effectLst>
                <a:outerShdw sx="100000" sy="100000" kx="0" ky="0" algn="b" rotWithShape="0" blurRad="38100" dist="38100" dir="2700000">
                  <a:srgbClr val="010199"/>
                </a:outerShdw>
              </a:effectLst>
            </a:endParaRPr>
          </a:p>
          <a:p>
            <a:pPr lvl="4">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Five</a:t>
            </a:r>
          </a:p>
        </p:txBody>
      </p:sp>
      <p:sp>
        <p:nvSpPr>
          <p:cNvPr id="57" name="Shape 57"/>
          <p:cNvSpPr/>
          <p:nvPr>
            <p:ph type="sldNum" sz="quarter" idx="2"/>
          </p:nvPr>
        </p:nvSpPr>
        <p:spPr>
          <a:xfrm>
            <a:off x="6553200" y="6248400"/>
            <a:ext cx="2133600" cy="226985"/>
          </a:xfrm>
          <a:prstGeom prst="rect">
            <a:avLst/>
          </a:prstGeom>
        </p:spPr>
        <p:txBody>
          <a:bodyPr anchor="t"/>
          <a:lstStyle>
            <a:lvl1pPr>
              <a:defRPr sz="1000">
                <a:solidFill>
                  <a:srgbClr val="FFFFFF"/>
                </a:solidFill>
                <a:effectLst>
                  <a:outerShdw sx="100000" sy="100000" kx="0" ky="0" algn="b" rotWithShape="0" blurRad="38100" dist="38100" dir="2700000">
                    <a:srgbClr val="010199"/>
                  </a:outerShdw>
                </a:effectLst>
                <a:latin typeface="Arial"/>
                <a:ea typeface="Arial"/>
                <a:cs typeface="Arial"/>
                <a:sym typeface="Arial"/>
              </a:defRPr>
            </a:lvl1pPr>
          </a:lstStyle>
          <a:p>
            <a:pPr lvl="0"/>
            <a:fld id="{86CB4B4D-7CA3-9044-876B-883B54F8677D}" type="slidenum"/>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bg>
      <p:bgPr>
        <a:solidFill>
          <a:srgbClr val="000000"/>
        </a:solidFill>
      </p:bgPr>
    </p:bg>
    <p:spTree>
      <p:nvGrpSpPr>
        <p:cNvPr id="1" name=""/>
        <p:cNvGrpSpPr/>
        <p:nvPr/>
      </p:nvGrpSpPr>
      <p:grpSpPr>
        <a:xfrm>
          <a:off x="0" y="0"/>
          <a:ext cx="0" cy="0"/>
          <a:chOff x="0" y="0"/>
          <a:chExt cx="0" cy="0"/>
        </a:xfrm>
      </p:grpSpPr>
      <p:grpSp>
        <p:nvGrpSpPr>
          <p:cNvPr id="66" name="Group 66"/>
          <p:cNvGrpSpPr/>
          <p:nvPr/>
        </p:nvGrpSpPr>
        <p:grpSpPr>
          <a:xfrm>
            <a:off x="0" y="3902075"/>
            <a:ext cx="3400425" cy="2949575"/>
            <a:chOff x="0" y="0"/>
            <a:chExt cx="3400425" cy="2949575"/>
          </a:xfrm>
        </p:grpSpPr>
        <p:sp>
          <p:nvSpPr>
            <p:cNvPr id="59" name="Shape 59"/>
            <p:cNvSpPr/>
            <p:nvPr/>
          </p:nvSpPr>
          <p:spPr>
            <a:xfrm>
              <a:off x="0" y="79375"/>
              <a:ext cx="3400425" cy="28638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29" y="790"/>
                  </a:moveTo>
                  <a:lnTo>
                    <a:pt x="1629" y="359"/>
                  </a:lnTo>
                  <a:lnTo>
                    <a:pt x="0" y="0"/>
                  </a:lnTo>
                  <a:lnTo>
                    <a:pt x="0" y="144"/>
                  </a:lnTo>
                  <a:lnTo>
                    <a:pt x="1629" y="503"/>
                  </a:lnTo>
                  <a:lnTo>
                    <a:pt x="3268" y="934"/>
                  </a:lnTo>
                  <a:lnTo>
                    <a:pt x="5625" y="1796"/>
                  </a:lnTo>
                  <a:lnTo>
                    <a:pt x="7861" y="2933"/>
                  </a:lnTo>
                  <a:lnTo>
                    <a:pt x="10046" y="4370"/>
                  </a:lnTo>
                  <a:lnTo>
                    <a:pt x="12100" y="6023"/>
                  </a:lnTo>
                  <a:lnTo>
                    <a:pt x="13972" y="7819"/>
                  </a:lnTo>
                  <a:lnTo>
                    <a:pt x="15732" y="9902"/>
                  </a:lnTo>
                  <a:lnTo>
                    <a:pt x="17300" y="12201"/>
                  </a:lnTo>
                  <a:lnTo>
                    <a:pt x="18757" y="14715"/>
                  </a:lnTo>
                  <a:lnTo>
                    <a:pt x="19597" y="16356"/>
                  </a:lnTo>
                  <a:lnTo>
                    <a:pt x="20325" y="18080"/>
                  </a:lnTo>
                  <a:lnTo>
                    <a:pt x="20932" y="19804"/>
                  </a:lnTo>
                  <a:lnTo>
                    <a:pt x="21479" y="21600"/>
                  </a:lnTo>
                  <a:lnTo>
                    <a:pt x="21600" y="21600"/>
                  </a:lnTo>
                  <a:lnTo>
                    <a:pt x="21054" y="19804"/>
                  </a:lnTo>
                  <a:lnTo>
                    <a:pt x="20447" y="18080"/>
                  </a:lnTo>
                  <a:lnTo>
                    <a:pt x="19718" y="16356"/>
                  </a:lnTo>
                  <a:lnTo>
                    <a:pt x="18879" y="14643"/>
                  </a:lnTo>
                  <a:lnTo>
                    <a:pt x="17422" y="12129"/>
                  </a:lnTo>
                  <a:lnTo>
                    <a:pt x="15793" y="9830"/>
                  </a:lnTo>
                  <a:lnTo>
                    <a:pt x="14032" y="7747"/>
                  </a:lnTo>
                  <a:lnTo>
                    <a:pt x="12161" y="5879"/>
                  </a:lnTo>
                  <a:lnTo>
                    <a:pt x="10107" y="4227"/>
                  </a:lnTo>
                  <a:lnTo>
                    <a:pt x="7922" y="2862"/>
                  </a:lnTo>
                  <a:lnTo>
                    <a:pt x="5686" y="1652"/>
                  </a:lnTo>
                  <a:lnTo>
                    <a:pt x="3329" y="79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60" name="Shape 60"/>
            <p:cNvSpPr/>
            <p:nvPr/>
          </p:nvSpPr>
          <p:spPr>
            <a:xfrm>
              <a:off x="0" y="0"/>
              <a:ext cx="2943225" cy="2949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21600"/>
                  </a:lnTo>
                  <a:lnTo>
                    <a:pt x="0" y="0"/>
                  </a:lnTo>
                  <a:lnTo>
                    <a:pt x="21600" y="21600"/>
                  </a:lnTo>
                  <a:close/>
                </a:path>
              </a:pathLst>
            </a:custGeom>
            <a:gradFill flip="none" rotWithShape="1">
              <a:gsLst>
                <a:gs pos="0">
                  <a:srgbClr val="000000"/>
                </a:gs>
                <a:gs pos="50000">
                  <a:srgbClr val="010199"/>
                </a:gs>
                <a:gs pos="100000">
                  <a:srgbClr val="000000"/>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61" name="Shape 61"/>
            <p:cNvSpPr/>
            <p:nvPr/>
          </p:nvSpPr>
          <p:spPr>
            <a:xfrm>
              <a:off x="0" y="439737"/>
              <a:ext cx="2770188" cy="2503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300" y="18861"/>
                  </a:moveTo>
                  <a:lnTo>
                    <a:pt x="20944" y="20258"/>
                  </a:lnTo>
                  <a:lnTo>
                    <a:pt x="21439" y="21600"/>
                  </a:lnTo>
                  <a:lnTo>
                    <a:pt x="21600" y="21600"/>
                  </a:lnTo>
                  <a:lnTo>
                    <a:pt x="21080" y="20121"/>
                  </a:lnTo>
                  <a:lnTo>
                    <a:pt x="20412" y="18724"/>
                  </a:lnTo>
                  <a:lnTo>
                    <a:pt x="19001" y="15847"/>
                  </a:lnTo>
                  <a:lnTo>
                    <a:pt x="17268" y="13026"/>
                  </a:lnTo>
                  <a:lnTo>
                    <a:pt x="15299" y="10355"/>
                  </a:lnTo>
                  <a:lnTo>
                    <a:pt x="13133" y="7972"/>
                  </a:lnTo>
                  <a:lnTo>
                    <a:pt x="10843" y="5835"/>
                  </a:lnTo>
                  <a:lnTo>
                    <a:pt x="8318" y="4027"/>
                  </a:lnTo>
                  <a:lnTo>
                    <a:pt x="5632" y="2383"/>
                  </a:lnTo>
                  <a:lnTo>
                    <a:pt x="2897" y="1068"/>
                  </a:lnTo>
                  <a:lnTo>
                    <a:pt x="0" y="0"/>
                  </a:lnTo>
                  <a:lnTo>
                    <a:pt x="0" y="164"/>
                  </a:lnTo>
                  <a:lnTo>
                    <a:pt x="2748" y="1219"/>
                  </a:lnTo>
                  <a:lnTo>
                    <a:pt x="5521" y="2534"/>
                  </a:lnTo>
                  <a:lnTo>
                    <a:pt x="8194" y="4178"/>
                  </a:lnTo>
                  <a:lnTo>
                    <a:pt x="10720" y="5986"/>
                  </a:lnTo>
                  <a:lnTo>
                    <a:pt x="13022" y="8122"/>
                  </a:lnTo>
                  <a:lnTo>
                    <a:pt x="15176" y="10506"/>
                  </a:lnTo>
                  <a:lnTo>
                    <a:pt x="17144" y="13149"/>
                  </a:lnTo>
                  <a:lnTo>
                    <a:pt x="18889" y="15984"/>
                  </a:lnTo>
                  <a:lnTo>
                    <a:pt x="20300" y="18861"/>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62" name="Shape 62"/>
            <p:cNvSpPr/>
            <p:nvPr/>
          </p:nvSpPr>
          <p:spPr>
            <a:xfrm>
              <a:off x="0" y="136525"/>
              <a:ext cx="2770188" cy="2806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47"/>
                  </a:lnTo>
                  <a:lnTo>
                    <a:pt x="2599" y="1075"/>
                  </a:lnTo>
                  <a:lnTo>
                    <a:pt x="5273" y="2321"/>
                  </a:lnTo>
                  <a:lnTo>
                    <a:pt x="7798" y="3714"/>
                  </a:lnTo>
                  <a:lnTo>
                    <a:pt x="10125" y="5400"/>
                  </a:lnTo>
                  <a:lnTo>
                    <a:pt x="12353" y="7233"/>
                  </a:lnTo>
                  <a:lnTo>
                    <a:pt x="14408" y="9358"/>
                  </a:lnTo>
                  <a:lnTo>
                    <a:pt x="16215" y="11509"/>
                  </a:lnTo>
                  <a:lnTo>
                    <a:pt x="17998" y="14001"/>
                  </a:lnTo>
                  <a:lnTo>
                    <a:pt x="19013" y="15858"/>
                  </a:lnTo>
                  <a:lnTo>
                    <a:pt x="19978" y="17788"/>
                  </a:lnTo>
                  <a:lnTo>
                    <a:pt x="20820" y="19743"/>
                  </a:lnTo>
                  <a:lnTo>
                    <a:pt x="21451" y="21600"/>
                  </a:lnTo>
                  <a:lnTo>
                    <a:pt x="21600" y="21600"/>
                  </a:lnTo>
                  <a:lnTo>
                    <a:pt x="20932" y="19621"/>
                  </a:lnTo>
                  <a:lnTo>
                    <a:pt x="20090" y="17654"/>
                  </a:lnTo>
                  <a:lnTo>
                    <a:pt x="19149" y="15736"/>
                  </a:lnTo>
                  <a:lnTo>
                    <a:pt x="18109" y="13879"/>
                  </a:lnTo>
                  <a:lnTo>
                    <a:pt x="16339" y="11386"/>
                  </a:lnTo>
                  <a:lnTo>
                    <a:pt x="14520" y="9224"/>
                  </a:lnTo>
                  <a:lnTo>
                    <a:pt x="12477" y="7098"/>
                  </a:lnTo>
                  <a:lnTo>
                    <a:pt x="10237" y="5266"/>
                  </a:lnTo>
                  <a:lnTo>
                    <a:pt x="7947" y="3580"/>
                  </a:lnTo>
                  <a:lnTo>
                    <a:pt x="5409" y="2187"/>
                  </a:lnTo>
                  <a:lnTo>
                    <a:pt x="2748" y="953"/>
                  </a:lnTo>
                  <a:lnTo>
                    <a:pt x="0" y="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63" name="Shape 63"/>
            <p:cNvSpPr/>
            <p:nvPr/>
          </p:nvSpPr>
          <p:spPr>
            <a:xfrm>
              <a:off x="331787" y="517525"/>
              <a:ext cx="136527" cy="136526"/>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64" name="Shape 64"/>
            <p:cNvSpPr/>
            <p:nvPr/>
          </p:nvSpPr>
          <p:spPr>
            <a:xfrm>
              <a:off x="2438400" y="2263775"/>
              <a:ext cx="146050" cy="14605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65" name="Shape 65"/>
            <p:cNvSpPr/>
            <p:nvPr/>
          </p:nvSpPr>
          <p:spPr>
            <a:xfrm>
              <a:off x="1255712" y="420687"/>
              <a:ext cx="192089" cy="19208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sp>
        <p:nvSpPr>
          <p:cNvPr id="67" name="Shape 67"/>
          <p:cNvSpPr/>
          <p:nvPr>
            <p:ph type="title"/>
          </p:nvPr>
        </p:nvSpPr>
        <p:spPr>
          <a:xfrm>
            <a:off x="457200" y="95250"/>
            <a:ext cx="8229600" cy="1504950"/>
          </a:xfrm>
          <a:prstGeom prst="rect">
            <a:avLst/>
          </a:prstGeom>
        </p:spPr>
        <p:txBody>
          <a:bodyPr>
            <a:noAutofit/>
          </a:bodyPr>
          <a:lstStyle>
            <a:lvl1pPr>
              <a:defRPr>
                <a:solidFill>
                  <a:srgbClr val="B2B2B2"/>
                </a:solidFill>
                <a:effectLst>
                  <a:outerShdw sx="100000" sy="100000" kx="0" ky="0" algn="b" rotWithShape="0" blurRad="38100" dist="38100" dir="2700000">
                    <a:srgbClr val="FFFFFF"/>
                  </a:outerShdw>
                </a:effectLst>
                <a:latin typeface="Arial"/>
                <a:ea typeface="Arial"/>
                <a:cs typeface="Arial"/>
                <a:sym typeface="Arial"/>
              </a:defRPr>
            </a:lvl1p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Title Text</a:t>
            </a:r>
          </a:p>
        </p:txBody>
      </p:sp>
      <p:sp>
        <p:nvSpPr>
          <p:cNvPr id="68" name="Shape 68"/>
          <p:cNvSpPr/>
          <p:nvPr>
            <p:ph type="body" idx="1"/>
          </p:nvPr>
        </p:nvSpPr>
        <p:spPr>
          <a:xfrm>
            <a:off x="457200" y="1600200"/>
            <a:ext cx="8229600" cy="5257800"/>
          </a:xfrm>
          <a:prstGeom prst="rect">
            <a:avLst/>
          </a:prstGeom>
        </p:spPr>
        <p:txBody>
          <a:bodyPr>
            <a:noAutofit/>
          </a:bodyPr>
          <a:lstStyle>
            <a:lvl1pPr>
              <a:buClr>
                <a:srgbClr val="FFFFCC"/>
              </a:buClr>
              <a:buSzPct val="75000"/>
              <a:buFont typeface="Helvetica"/>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1pPr>
            <a:lvl2pPr>
              <a:buClr>
                <a:srgbClr val="FFFFCC"/>
              </a:buClr>
              <a:buSzPct val="75000"/>
              <a:buFont typeface="Helvetica"/>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2pPr>
            <a:lvl3pPr>
              <a:buClr>
                <a:srgbClr val="FFFFCC"/>
              </a:buClr>
              <a:buSzPct val="75000"/>
              <a:buFont typeface="Helvetica"/>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3pPr>
            <a:lvl4pPr>
              <a:buClr>
                <a:srgbClr val="FFFFCC"/>
              </a:buClr>
              <a:buSzPct val="75000"/>
              <a:buFont typeface="Helvetica"/>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4pPr>
            <a:lvl5pPr>
              <a:buClr>
                <a:srgbClr val="FFFFCC"/>
              </a:buClr>
              <a:buSzPct val="75000"/>
              <a:buFont typeface="Helvetica"/>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5pPr>
          </a:lstStyle>
          <a:p>
            <a:pPr lvl="0">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One</a:t>
            </a:r>
            <a:endParaRPr sz="3200">
              <a:solidFill>
                <a:srgbClr val="FFFFFF"/>
              </a:solidFill>
              <a:effectLst>
                <a:outerShdw sx="100000" sy="100000" kx="0" ky="0" algn="b" rotWithShape="0" blurRad="38100" dist="38100" dir="2700000">
                  <a:srgbClr val="010199"/>
                </a:outerShdw>
              </a:effectLst>
            </a:endParaRPr>
          </a:p>
          <a:p>
            <a:pPr lvl="1">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Two</a:t>
            </a:r>
            <a:endParaRPr sz="3200">
              <a:solidFill>
                <a:srgbClr val="FFFFFF"/>
              </a:solidFill>
              <a:effectLst>
                <a:outerShdw sx="100000" sy="100000" kx="0" ky="0" algn="b" rotWithShape="0" blurRad="38100" dist="38100" dir="2700000">
                  <a:srgbClr val="010199"/>
                </a:outerShdw>
              </a:effectLst>
            </a:endParaRPr>
          </a:p>
          <a:p>
            <a:pPr lvl="2">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Three</a:t>
            </a:r>
            <a:endParaRPr sz="3200">
              <a:solidFill>
                <a:srgbClr val="FFFFFF"/>
              </a:solidFill>
              <a:effectLst>
                <a:outerShdw sx="100000" sy="100000" kx="0" ky="0" algn="b" rotWithShape="0" blurRad="38100" dist="38100" dir="2700000">
                  <a:srgbClr val="010199"/>
                </a:outerShdw>
              </a:effectLst>
            </a:endParaRPr>
          </a:p>
          <a:p>
            <a:pPr lvl="3">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Four</a:t>
            </a:r>
            <a:endParaRPr sz="3200">
              <a:solidFill>
                <a:srgbClr val="FFFFFF"/>
              </a:solidFill>
              <a:effectLst>
                <a:outerShdw sx="100000" sy="100000" kx="0" ky="0" algn="b" rotWithShape="0" blurRad="38100" dist="38100" dir="2700000">
                  <a:srgbClr val="010199"/>
                </a:outerShdw>
              </a:effectLst>
            </a:endParaRPr>
          </a:p>
          <a:p>
            <a:pPr lvl="4">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Five</a:t>
            </a:r>
          </a:p>
        </p:txBody>
      </p:sp>
      <p:sp>
        <p:nvSpPr>
          <p:cNvPr id="69" name="Shape 69"/>
          <p:cNvSpPr/>
          <p:nvPr>
            <p:ph type="sldNum" sz="quarter" idx="2"/>
          </p:nvPr>
        </p:nvSpPr>
        <p:spPr>
          <a:xfrm>
            <a:off x="6553200" y="6248400"/>
            <a:ext cx="2133600" cy="226985"/>
          </a:xfrm>
          <a:prstGeom prst="rect">
            <a:avLst/>
          </a:prstGeom>
        </p:spPr>
        <p:txBody>
          <a:bodyPr anchor="t"/>
          <a:lstStyle>
            <a:lvl1pPr>
              <a:defRPr sz="1000">
                <a:solidFill>
                  <a:srgbClr val="FFFFFF"/>
                </a:solidFill>
                <a:effectLst>
                  <a:outerShdw sx="100000" sy="100000" kx="0" ky="0" algn="b" rotWithShape="0" blurRad="38100" dist="38100" dir="2700000">
                    <a:srgbClr val="010199"/>
                  </a:outerShdw>
                </a:effectLst>
                <a:latin typeface="Arial"/>
                <a:ea typeface="Arial"/>
                <a:cs typeface="Arial"/>
                <a:sym typeface="Arial"/>
              </a:defRPr>
            </a:lvl1pPr>
          </a:lstStyle>
          <a:p>
            <a:pPr lvl="0"/>
            <a:fld id="{86CB4B4D-7CA3-9044-876B-883B54F8677D}" type="slidenum"/>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bg>
      <p:bgPr>
        <a:solidFill>
          <a:srgbClr val="000000"/>
        </a:solidFill>
      </p:bgPr>
    </p:bg>
    <p:spTree>
      <p:nvGrpSpPr>
        <p:cNvPr id="1" name=""/>
        <p:cNvGrpSpPr/>
        <p:nvPr/>
      </p:nvGrpSpPr>
      <p:grpSpPr>
        <a:xfrm>
          <a:off x="0" y="0"/>
          <a:ext cx="0" cy="0"/>
          <a:chOff x="0" y="0"/>
          <a:chExt cx="0" cy="0"/>
        </a:xfrm>
      </p:grpSpPr>
      <p:grpSp>
        <p:nvGrpSpPr>
          <p:cNvPr id="78" name="Group 78"/>
          <p:cNvGrpSpPr/>
          <p:nvPr/>
        </p:nvGrpSpPr>
        <p:grpSpPr>
          <a:xfrm>
            <a:off x="0" y="3902075"/>
            <a:ext cx="3400425" cy="2949575"/>
            <a:chOff x="0" y="0"/>
            <a:chExt cx="3400425" cy="2949575"/>
          </a:xfrm>
        </p:grpSpPr>
        <p:sp>
          <p:nvSpPr>
            <p:cNvPr id="71" name="Shape 71"/>
            <p:cNvSpPr/>
            <p:nvPr/>
          </p:nvSpPr>
          <p:spPr>
            <a:xfrm>
              <a:off x="0" y="79375"/>
              <a:ext cx="3400425" cy="28638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29" y="790"/>
                  </a:moveTo>
                  <a:lnTo>
                    <a:pt x="1629" y="359"/>
                  </a:lnTo>
                  <a:lnTo>
                    <a:pt x="0" y="0"/>
                  </a:lnTo>
                  <a:lnTo>
                    <a:pt x="0" y="144"/>
                  </a:lnTo>
                  <a:lnTo>
                    <a:pt x="1629" y="503"/>
                  </a:lnTo>
                  <a:lnTo>
                    <a:pt x="3268" y="934"/>
                  </a:lnTo>
                  <a:lnTo>
                    <a:pt x="5625" y="1796"/>
                  </a:lnTo>
                  <a:lnTo>
                    <a:pt x="7861" y="2933"/>
                  </a:lnTo>
                  <a:lnTo>
                    <a:pt x="10046" y="4370"/>
                  </a:lnTo>
                  <a:lnTo>
                    <a:pt x="12100" y="6023"/>
                  </a:lnTo>
                  <a:lnTo>
                    <a:pt x="13972" y="7819"/>
                  </a:lnTo>
                  <a:lnTo>
                    <a:pt x="15732" y="9902"/>
                  </a:lnTo>
                  <a:lnTo>
                    <a:pt x="17300" y="12201"/>
                  </a:lnTo>
                  <a:lnTo>
                    <a:pt x="18757" y="14715"/>
                  </a:lnTo>
                  <a:lnTo>
                    <a:pt x="19597" y="16356"/>
                  </a:lnTo>
                  <a:lnTo>
                    <a:pt x="20325" y="18080"/>
                  </a:lnTo>
                  <a:lnTo>
                    <a:pt x="20932" y="19804"/>
                  </a:lnTo>
                  <a:lnTo>
                    <a:pt x="21479" y="21600"/>
                  </a:lnTo>
                  <a:lnTo>
                    <a:pt x="21600" y="21600"/>
                  </a:lnTo>
                  <a:lnTo>
                    <a:pt x="21054" y="19804"/>
                  </a:lnTo>
                  <a:lnTo>
                    <a:pt x="20447" y="18080"/>
                  </a:lnTo>
                  <a:lnTo>
                    <a:pt x="19718" y="16356"/>
                  </a:lnTo>
                  <a:lnTo>
                    <a:pt x="18879" y="14643"/>
                  </a:lnTo>
                  <a:lnTo>
                    <a:pt x="17422" y="12129"/>
                  </a:lnTo>
                  <a:lnTo>
                    <a:pt x="15793" y="9830"/>
                  </a:lnTo>
                  <a:lnTo>
                    <a:pt x="14032" y="7747"/>
                  </a:lnTo>
                  <a:lnTo>
                    <a:pt x="12161" y="5879"/>
                  </a:lnTo>
                  <a:lnTo>
                    <a:pt x="10107" y="4227"/>
                  </a:lnTo>
                  <a:lnTo>
                    <a:pt x="7922" y="2862"/>
                  </a:lnTo>
                  <a:lnTo>
                    <a:pt x="5686" y="1652"/>
                  </a:lnTo>
                  <a:lnTo>
                    <a:pt x="3329" y="79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72" name="Shape 72"/>
            <p:cNvSpPr/>
            <p:nvPr/>
          </p:nvSpPr>
          <p:spPr>
            <a:xfrm>
              <a:off x="0" y="0"/>
              <a:ext cx="2943225" cy="2949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21600"/>
                  </a:lnTo>
                  <a:lnTo>
                    <a:pt x="0" y="0"/>
                  </a:lnTo>
                  <a:lnTo>
                    <a:pt x="21600" y="21600"/>
                  </a:lnTo>
                  <a:close/>
                </a:path>
              </a:pathLst>
            </a:custGeom>
            <a:gradFill flip="none" rotWithShape="1">
              <a:gsLst>
                <a:gs pos="0">
                  <a:srgbClr val="000000"/>
                </a:gs>
                <a:gs pos="50000">
                  <a:srgbClr val="010199"/>
                </a:gs>
                <a:gs pos="100000">
                  <a:srgbClr val="000000"/>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73" name="Shape 73"/>
            <p:cNvSpPr/>
            <p:nvPr/>
          </p:nvSpPr>
          <p:spPr>
            <a:xfrm>
              <a:off x="0" y="439737"/>
              <a:ext cx="2770188" cy="2503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300" y="18861"/>
                  </a:moveTo>
                  <a:lnTo>
                    <a:pt x="20944" y="20258"/>
                  </a:lnTo>
                  <a:lnTo>
                    <a:pt x="21439" y="21600"/>
                  </a:lnTo>
                  <a:lnTo>
                    <a:pt x="21600" y="21600"/>
                  </a:lnTo>
                  <a:lnTo>
                    <a:pt x="21080" y="20121"/>
                  </a:lnTo>
                  <a:lnTo>
                    <a:pt x="20412" y="18724"/>
                  </a:lnTo>
                  <a:lnTo>
                    <a:pt x="19001" y="15847"/>
                  </a:lnTo>
                  <a:lnTo>
                    <a:pt x="17268" y="13026"/>
                  </a:lnTo>
                  <a:lnTo>
                    <a:pt x="15299" y="10355"/>
                  </a:lnTo>
                  <a:lnTo>
                    <a:pt x="13133" y="7972"/>
                  </a:lnTo>
                  <a:lnTo>
                    <a:pt x="10843" y="5835"/>
                  </a:lnTo>
                  <a:lnTo>
                    <a:pt x="8318" y="4027"/>
                  </a:lnTo>
                  <a:lnTo>
                    <a:pt x="5632" y="2383"/>
                  </a:lnTo>
                  <a:lnTo>
                    <a:pt x="2897" y="1068"/>
                  </a:lnTo>
                  <a:lnTo>
                    <a:pt x="0" y="0"/>
                  </a:lnTo>
                  <a:lnTo>
                    <a:pt x="0" y="164"/>
                  </a:lnTo>
                  <a:lnTo>
                    <a:pt x="2748" y="1219"/>
                  </a:lnTo>
                  <a:lnTo>
                    <a:pt x="5521" y="2534"/>
                  </a:lnTo>
                  <a:lnTo>
                    <a:pt x="8194" y="4178"/>
                  </a:lnTo>
                  <a:lnTo>
                    <a:pt x="10720" y="5986"/>
                  </a:lnTo>
                  <a:lnTo>
                    <a:pt x="13022" y="8122"/>
                  </a:lnTo>
                  <a:lnTo>
                    <a:pt x="15176" y="10506"/>
                  </a:lnTo>
                  <a:lnTo>
                    <a:pt x="17144" y="13149"/>
                  </a:lnTo>
                  <a:lnTo>
                    <a:pt x="18889" y="15984"/>
                  </a:lnTo>
                  <a:lnTo>
                    <a:pt x="20300" y="18861"/>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74" name="Shape 74"/>
            <p:cNvSpPr/>
            <p:nvPr/>
          </p:nvSpPr>
          <p:spPr>
            <a:xfrm>
              <a:off x="0" y="136525"/>
              <a:ext cx="2770188" cy="2806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47"/>
                  </a:lnTo>
                  <a:lnTo>
                    <a:pt x="2599" y="1075"/>
                  </a:lnTo>
                  <a:lnTo>
                    <a:pt x="5273" y="2321"/>
                  </a:lnTo>
                  <a:lnTo>
                    <a:pt x="7798" y="3714"/>
                  </a:lnTo>
                  <a:lnTo>
                    <a:pt x="10125" y="5400"/>
                  </a:lnTo>
                  <a:lnTo>
                    <a:pt x="12353" y="7233"/>
                  </a:lnTo>
                  <a:lnTo>
                    <a:pt x="14408" y="9358"/>
                  </a:lnTo>
                  <a:lnTo>
                    <a:pt x="16215" y="11509"/>
                  </a:lnTo>
                  <a:lnTo>
                    <a:pt x="17998" y="14001"/>
                  </a:lnTo>
                  <a:lnTo>
                    <a:pt x="19013" y="15858"/>
                  </a:lnTo>
                  <a:lnTo>
                    <a:pt x="19978" y="17788"/>
                  </a:lnTo>
                  <a:lnTo>
                    <a:pt x="20820" y="19743"/>
                  </a:lnTo>
                  <a:lnTo>
                    <a:pt x="21451" y="21600"/>
                  </a:lnTo>
                  <a:lnTo>
                    <a:pt x="21600" y="21600"/>
                  </a:lnTo>
                  <a:lnTo>
                    <a:pt x="20932" y="19621"/>
                  </a:lnTo>
                  <a:lnTo>
                    <a:pt x="20090" y="17654"/>
                  </a:lnTo>
                  <a:lnTo>
                    <a:pt x="19149" y="15736"/>
                  </a:lnTo>
                  <a:lnTo>
                    <a:pt x="18109" y="13879"/>
                  </a:lnTo>
                  <a:lnTo>
                    <a:pt x="16339" y="11386"/>
                  </a:lnTo>
                  <a:lnTo>
                    <a:pt x="14520" y="9224"/>
                  </a:lnTo>
                  <a:lnTo>
                    <a:pt x="12477" y="7098"/>
                  </a:lnTo>
                  <a:lnTo>
                    <a:pt x="10237" y="5266"/>
                  </a:lnTo>
                  <a:lnTo>
                    <a:pt x="7947" y="3580"/>
                  </a:lnTo>
                  <a:lnTo>
                    <a:pt x="5409" y="2187"/>
                  </a:lnTo>
                  <a:lnTo>
                    <a:pt x="2748" y="953"/>
                  </a:lnTo>
                  <a:lnTo>
                    <a:pt x="0" y="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75" name="Shape 75"/>
            <p:cNvSpPr/>
            <p:nvPr/>
          </p:nvSpPr>
          <p:spPr>
            <a:xfrm>
              <a:off x="331787" y="517525"/>
              <a:ext cx="136527" cy="136526"/>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76" name="Shape 76"/>
            <p:cNvSpPr/>
            <p:nvPr/>
          </p:nvSpPr>
          <p:spPr>
            <a:xfrm>
              <a:off x="2438400" y="2263775"/>
              <a:ext cx="146050" cy="14605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77" name="Shape 77"/>
            <p:cNvSpPr/>
            <p:nvPr/>
          </p:nvSpPr>
          <p:spPr>
            <a:xfrm>
              <a:off x="1255712" y="420687"/>
              <a:ext cx="192089" cy="19208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sp>
        <p:nvSpPr>
          <p:cNvPr id="79" name="Shape 79"/>
          <p:cNvSpPr/>
          <p:nvPr>
            <p:ph type="title"/>
          </p:nvPr>
        </p:nvSpPr>
        <p:spPr>
          <a:xfrm>
            <a:off x="722312" y="4406900"/>
            <a:ext cx="7772401" cy="2451100"/>
          </a:xfrm>
          <a:prstGeom prst="rect">
            <a:avLst/>
          </a:prstGeom>
        </p:spPr>
        <p:txBody>
          <a:bodyPr anchor="t">
            <a:noAutofit/>
          </a:bodyPr>
          <a:lstStyle>
            <a:lvl1pPr>
              <a:defRPr b="1" cap="all" sz="4000">
                <a:solidFill>
                  <a:srgbClr val="B2B2B2"/>
                </a:solidFill>
                <a:effectLst>
                  <a:outerShdw sx="100000" sy="100000" kx="0" ky="0" algn="b" rotWithShape="0" blurRad="38100" dist="38100" dir="2700000">
                    <a:srgbClr val="FFFFFF"/>
                  </a:outerShdw>
                </a:effectLst>
                <a:latin typeface="Arial"/>
                <a:ea typeface="Arial"/>
                <a:cs typeface="Arial"/>
                <a:sym typeface="Arial"/>
              </a:defRPr>
            </a:lvl1pPr>
          </a:lstStyle>
          <a:p>
            <a:pPr lvl="0">
              <a:defRPr b="0" cap="none" sz="1800">
                <a:solidFill>
                  <a:srgbClr val="000000"/>
                </a:solidFill>
                <a:effectLst/>
              </a:defRPr>
            </a:pPr>
            <a:r>
              <a:rPr b="1" cap="all" sz="4000">
                <a:solidFill>
                  <a:srgbClr val="B2B2B2"/>
                </a:solidFill>
                <a:effectLst>
                  <a:outerShdw sx="100000" sy="100000" kx="0" ky="0" algn="b" rotWithShape="0" blurRad="38100" dist="38100" dir="2700000">
                    <a:srgbClr val="FFFFFF"/>
                  </a:outerShdw>
                </a:effectLst>
              </a:rPr>
              <a:t>Title Text</a:t>
            </a:r>
          </a:p>
        </p:txBody>
      </p:sp>
      <p:sp>
        <p:nvSpPr>
          <p:cNvPr id="80" name="Shape 80"/>
          <p:cNvSpPr/>
          <p:nvPr>
            <p:ph type="body" idx="1"/>
          </p:nvPr>
        </p:nvSpPr>
        <p:spPr>
          <a:xfrm>
            <a:off x="722312" y="1192213"/>
            <a:ext cx="7772401" cy="3214687"/>
          </a:xfrm>
          <a:prstGeom prst="rect">
            <a:avLst/>
          </a:prstGeom>
        </p:spPr>
        <p:txBody>
          <a:bodyPr anchor="b">
            <a:noAutofit/>
          </a:bodyPr>
          <a:lstStyle>
            <a:lvl1pPr marL="0" indent="0">
              <a:spcBef>
                <a:spcPts val="400"/>
              </a:spcBef>
              <a:buSzTx/>
              <a:buFontTx/>
              <a:buNone/>
              <a:defRPr sz="2000">
                <a:solidFill>
                  <a:srgbClr val="FFFFFF"/>
                </a:solidFill>
                <a:effectLst>
                  <a:outerShdw sx="100000" sy="100000" kx="0" ky="0" algn="b" rotWithShape="0" blurRad="38100" dist="38100" dir="2700000">
                    <a:srgbClr val="010199"/>
                  </a:outerShdw>
                </a:effectLst>
                <a:latin typeface="Arial"/>
                <a:ea typeface="Arial"/>
                <a:cs typeface="Arial"/>
                <a:sym typeface="Arial"/>
              </a:defRPr>
            </a:lvl1pPr>
            <a:lvl2pPr marL="0" indent="457200">
              <a:spcBef>
                <a:spcPts val="400"/>
              </a:spcBef>
              <a:buSzTx/>
              <a:buFontTx/>
              <a:buNone/>
              <a:defRPr sz="2000">
                <a:solidFill>
                  <a:srgbClr val="FFFFFF"/>
                </a:solidFill>
                <a:effectLst>
                  <a:outerShdw sx="100000" sy="100000" kx="0" ky="0" algn="b" rotWithShape="0" blurRad="38100" dist="38100" dir="2700000">
                    <a:srgbClr val="010199"/>
                  </a:outerShdw>
                </a:effectLst>
                <a:latin typeface="Arial"/>
                <a:ea typeface="Arial"/>
                <a:cs typeface="Arial"/>
                <a:sym typeface="Arial"/>
              </a:defRPr>
            </a:lvl2pPr>
            <a:lvl3pPr marL="0" indent="914400">
              <a:spcBef>
                <a:spcPts val="400"/>
              </a:spcBef>
              <a:buSzTx/>
              <a:buFontTx/>
              <a:buNone/>
              <a:defRPr sz="2000">
                <a:solidFill>
                  <a:srgbClr val="FFFFFF"/>
                </a:solidFill>
                <a:effectLst>
                  <a:outerShdw sx="100000" sy="100000" kx="0" ky="0" algn="b" rotWithShape="0" blurRad="38100" dist="38100" dir="2700000">
                    <a:srgbClr val="010199"/>
                  </a:outerShdw>
                </a:effectLst>
                <a:latin typeface="Arial"/>
                <a:ea typeface="Arial"/>
                <a:cs typeface="Arial"/>
                <a:sym typeface="Arial"/>
              </a:defRPr>
            </a:lvl3pPr>
            <a:lvl4pPr marL="0" indent="1371600">
              <a:spcBef>
                <a:spcPts val="400"/>
              </a:spcBef>
              <a:buSzTx/>
              <a:buFontTx/>
              <a:buNone/>
              <a:defRPr sz="2000">
                <a:solidFill>
                  <a:srgbClr val="FFFFFF"/>
                </a:solidFill>
                <a:effectLst>
                  <a:outerShdw sx="100000" sy="100000" kx="0" ky="0" algn="b" rotWithShape="0" blurRad="38100" dist="38100" dir="2700000">
                    <a:srgbClr val="010199"/>
                  </a:outerShdw>
                </a:effectLst>
                <a:latin typeface="Arial"/>
                <a:ea typeface="Arial"/>
                <a:cs typeface="Arial"/>
                <a:sym typeface="Arial"/>
              </a:defRPr>
            </a:lvl4pPr>
            <a:lvl5pPr marL="0" indent="1828800">
              <a:spcBef>
                <a:spcPts val="400"/>
              </a:spcBef>
              <a:buSzTx/>
              <a:buFontTx/>
              <a:buNone/>
              <a:defRPr sz="2000">
                <a:solidFill>
                  <a:srgbClr val="FFFFFF"/>
                </a:solidFill>
                <a:effectLst>
                  <a:outerShdw sx="100000" sy="100000" kx="0" ky="0" algn="b" rotWithShape="0" blurRad="38100" dist="38100" dir="2700000">
                    <a:srgbClr val="010199"/>
                  </a:outerShdw>
                </a:effectLst>
                <a:latin typeface="Arial"/>
                <a:ea typeface="Arial"/>
                <a:cs typeface="Arial"/>
                <a:sym typeface="Arial"/>
              </a:defRPr>
            </a:lvl5pPr>
          </a:lstStyle>
          <a:p>
            <a:pPr lvl="0">
              <a:defRPr sz="1800">
                <a:solidFill>
                  <a:srgbClr val="000000"/>
                </a:solidFill>
                <a:effectLst/>
              </a:defRPr>
            </a:pPr>
            <a:r>
              <a:rPr sz="2000">
                <a:solidFill>
                  <a:srgbClr val="FFFFFF"/>
                </a:solidFill>
                <a:effectLst>
                  <a:outerShdw sx="100000" sy="100000" kx="0" ky="0" algn="b" rotWithShape="0" blurRad="38100" dist="38100" dir="2700000">
                    <a:srgbClr val="010199"/>
                  </a:outerShdw>
                </a:effectLst>
              </a:rPr>
              <a:t>Body Level One</a:t>
            </a:r>
            <a:endParaRPr sz="2000">
              <a:solidFill>
                <a:srgbClr val="FFFFFF"/>
              </a:solidFill>
              <a:effectLst>
                <a:outerShdw sx="100000" sy="100000" kx="0" ky="0" algn="b" rotWithShape="0" blurRad="38100" dist="38100" dir="2700000">
                  <a:srgbClr val="010199"/>
                </a:outerShdw>
              </a:effectLst>
            </a:endParaRPr>
          </a:p>
          <a:p>
            <a:pPr lvl="1">
              <a:defRPr sz="1800">
                <a:solidFill>
                  <a:srgbClr val="000000"/>
                </a:solidFill>
                <a:effectLst/>
              </a:defRPr>
            </a:pPr>
            <a:r>
              <a:rPr sz="2000">
                <a:solidFill>
                  <a:srgbClr val="FFFFFF"/>
                </a:solidFill>
                <a:effectLst>
                  <a:outerShdw sx="100000" sy="100000" kx="0" ky="0" algn="b" rotWithShape="0" blurRad="38100" dist="38100" dir="2700000">
                    <a:srgbClr val="010199"/>
                  </a:outerShdw>
                </a:effectLst>
              </a:rPr>
              <a:t>Body Level Two</a:t>
            </a:r>
            <a:endParaRPr sz="2000">
              <a:solidFill>
                <a:srgbClr val="FFFFFF"/>
              </a:solidFill>
              <a:effectLst>
                <a:outerShdw sx="100000" sy="100000" kx="0" ky="0" algn="b" rotWithShape="0" blurRad="38100" dist="38100" dir="2700000">
                  <a:srgbClr val="010199"/>
                </a:outerShdw>
              </a:effectLst>
            </a:endParaRPr>
          </a:p>
          <a:p>
            <a:pPr lvl="2">
              <a:defRPr sz="1800">
                <a:solidFill>
                  <a:srgbClr val="000000"/>
                </a:solidFill>
                <a:effectLst/>
              </a:defRPr>
            </a:pPr>
            <a:r>
              <a:rPr sz="2000">
                <a:solidFill>
                  <a:srgbClr val="FFFFFF"/>
                </a:solidFill>
                <a:effectLst>
                  <a:outerShdw sx="100000" sy="100000" kx="0" ky="0" algn="b" rotWithShape="0" blurRad="38100" dist="38100" dir="2700000">
                    <a:srgbClr val="010199"/>
                  </a:outerShdw>
                </a:effectLst>
              </a:rPr>
              <a:t>Body Level Three</a:t>
            </a:r>
            <a:endParaRPr sz="2000">
              <a:solidFill>
                <a:srgbClr val="FFFFFF"/>
              </a:solidFill>
              <a:effectLst>
                <a:outerShdw sx="100000" sy="100000" kx="0" ky="0" algn="b" rotWithShape="0" blurRad="38100" dist="38100" dir="2700000">
                  <a:srgbClr val="010199"/>
                </a:outerShdw>
              </a:effectLst>
            </a:endParaRPr>
          </a:p>
          <a:p>
            <a:pPr lvl="3">
              <a:defRPr sz="1800">
                <a:solidFill>
                  <a:srgbClr val="000000"/>
                </a:solidFill>
                <a:effectLst/>
              </a:defRPr>
            </a:pPr>
            <a:r>
              <a:rPr sz="2000">
                <a:solidFill>
                  <a:srgbClr val="FFFFFF"/>
                </a:solidFill>
                <a:effectLst>
                  <a:outerShdw sx="100000" sy="100000" kx="0" ky="0" algn="b" rotWithShape="0" blurRad="38100" dist="38100" dir="2700000">
                    <a:srgbClr val="010199"/>
                  </a:outerShdw>
                </a:effectLst>
              </a:rPr>
              <a:t>Body Level Four</a:t>
            </a:r>
            <a:endParaRPr sz="2000">
              <a:solidFill>
                <a:srgbClr val="FFFFFF"/>
              </a:solidFill>
              <a:effectLst>
                <a:outerShdw sx="100000" sy="100000" kx="0" ky="0" algn="b" rotWithShape="0" blurRad="38100" dist="38100" dir="2700000">
                  <a:srgbClr val="010199"/>
                </a:outerShdw>
              </a:effectLst>
            </a:endParaRPr>
          </a:p>
          <a:p>
            <a:pPr lvl="4">
              <a:defRPr sz="1800">
                <a:solidFill>
                  <a:srgbClr val="000000"/>
                </a:solidFill>
                <a:effectLst/>
              </a:defRPr>
            </a:pPr>
            <a:r>
              <a:rPr sz="2000">
                <a:solidFill>
                  <a:srgbClr val="FFFFFF"/>
                </a:solidFill>
                <a:effectLst>
                  <a:outerShdw sx="100000" sy="100000" kx="0" ky="0" algn="b" rotWithShape="0" blurRad="38100" dist="38100" dir="2700000">
                    <a:srgbClr val="010199"/>
                  </a:outerShdw>
                </a:effectLst>
              </a:rPr>
              <a:t>Body Level Five</a:t>
            </a:r>
          </a:p>
        </p:txBody>
      </p:sp>
      <p:sp>
        <p:nvSpPr>
          <p:cNvPr id="81" name="Shape 81"/>
          <p:cNvSpPr/>
          <p:nvPr>
            <p:ph type="sldNum" sz="quarter" idx="2"/>
          </p:nvPr>
        </p:nvSpPr>
        <p:spPr>
          <a:xfrm>
            <a:off x="6553200" y="6248400"/>
            <a:ext cx="2133600" cy="226985"/>
          </a:xfrm>
          <a:prstGeom prst="rect">
            <a:avLst/>
          </a:prstGeom>
        </p:spPr>
        <p:txBody>
          <a:bodyPr anchor="t"/>
          <a:lstStyle>
            <a:lvl1pPr>
              <a:defRPr sz="1000">
                <a:solidFill>
                  <a:srgbClr val="FFFFFF"/>
                </a:solidFill>
                <a:effectLst>
                  <a:outerShdw sx="100000" sy="100000" kx="0" ky="0" algn="b" rotWithShape="0" blurRad="38100" dist="38100" dir="2700000">
                    <a:srgbClr val="010199"/>
                  </a:outerShdw>
                </a:effectLst>
                <a:latin typeface="Arial"/>
                <a:ea typeface="Arial"/>
                <a:cs typeface="Arial"/>
                <a:sym typeface="Arial"/>
              </a:defRPr>
            </a:lvl1p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wo Content">
    <p:bg>
      <p:bgPr>
        <a:solidFill>
          <a:srgbClr val="000000"/>
        </a:solidFill>
      </p:bgPr>
    </p:bg>
    <p:spTree>
      <p:nvGrpSpPr>
        <p:cNvPr id="1" name=""/>
        <p:cNvGrpSpPr/>
        <p:nvPr/>
      </p:nvGrpSpPr>
      <p:grpSpPr>
        <a:xfrm>
          <a:off x="0" y="0"/>
          <a:ext cx="0" cy="0"/>
          <a:chOff x="0" y="0"/>
          <a:chExt cx="0" cy="0"/>
        </a:xfrm>
      </p:grpSpPr>
      <p:grpSp>
        <p:nvGrpSpPr>
          <p:cNvPr id="90" name="Group 90"/>
          <p:cNvGrpSpPr/>
          <p:nvPr/>
        </p:nvGrpSpPr>
        <p:grpSpPr>
          <a:xfrm>
            <a:off x="0" y="3902075"/>
            <a:ext cx="3400425" cy="2949575"/>
            <a:chOff x="0" y="0"/>
            <a:chExt cx="3400425" cy="2949575"/>
          </a:xfrm>
        </p:grpSpPr>
        <p:sp>
          <p:nvSpPr>
            <p:cNvPr id="83" name="Shape 83"/>
            <p:cNvSpPr/>
            <p:nvPr/>
          </p:nvSpPr>
          <p:spPr>
            <a:xfrm>
              <a:off x="0" y="79375"/>
              <a:ext cx="3400425" cy="28638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29" y="790"/>
                  </a:moveTo>
                  <a:lnTo>
                    <a:pt x="1629" y="359"/>
                  </a:lnTo>
                  <a:lnTo>
                    <a:pt x="0" y="0"/>
                  </a:lnTo>
                  <a:lnTo>
                    <a:pt x="0" y="144"/>
                  </a:lnTo>
                  <a:lnTo>
                    <a:pt x="1629" y="503"/>
                  </a:lnTo>
                  <a:lnTo>
                    <a:pt x="3268" y="934"/>
                  </a:lnTo>
                  <a:lnTo>
                    <a:pt x="5625" y="1796"/>
                  </a:lnTo>
                  <a:lnTo>
                    <a:pt x="7861" y="2933"/>
                  </a:lnTo>
                  <a:lnTo>
                    <a:pt x="10046" y="4370"/>
                  </a:lnTo>
                  <a:lnTo>
                    <a:pt x="12100" y="6023"/>
                  </a:lnTo>
                  <a:lnTo>
                    <a:pt x="13972" y="7819"/>
                  </a:lnTo>
                  <a:lnTo>
                    <a:pt x="15732" y="9902"/>
                  </a:lnTo>
                  <a:lnTo>
                    <a:pt x="17300" y="12201"/>
                  </a:lnTo>
                  <a:lnTo>
                    <a:pt x="18757" y="14715"/>
                  </a:lnTo>
                  <a:lnTo>
                    <a:pt x="19597" y="16356"/>
                  </a:lnTo>
                  <a:lnTo>
                    <a:pt x="20325" y="18080"/>
                  </a:lnTo>
                  <a:lnTo>
                    <a:pt x="20932" y="19804"/>
                  </a:lnTo>
                  <a:lnTo>
                    <a:pt x="21479" y="21600"/>
                  </a:lnTo>
                  <a:lnTo>
                    <a:pt x="21600" y="21600"/>
                  </a:lnTo>
                  <a:lnTo>
                    <a:pt x="21054" y="19804"/>
                  </a:lnTo>
                  <a:lnTo>
                    <a:pt x="20447" y="18080"/>
                  </a:lnTo>
                  <a:lnTo>
                    <a:pt x="19718" y="16356"/>
                  </a:lnTo>
                  <a:lnTo>
                    <a:pt x="18879" y="14643"/>
                  </a:lnTo>
                  <a:lnTo>
                    <a:pt x="17422" y="12129"/>
                  </a:lnTo>
                  <a:lnTo>
                    <a:pt x="15793" y="9830"/>
                  </a:lnTo>
                  <a:lnTo>
                    <a:pt x="14032" y="7747"/>
                  </a:lnTo>
                  <a:lnTo>
                    <a:pt x="12161" y="5879"/>
                  </a:lnTo>
                  <a:lnTo>
                    <a:pt x="10107" y="4227"/>
                  </a:lnTo>
                  <a:lnTo>
                    <a:pt x="7922" y="2862"/>
                  </a:lnTo>
                  <a:lnTo>
                    <a:pt x="5686" y="1652"/>
                  </a:lnTo>
                  <a:lnTo>
                    <a:pt x="3329" y="79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4" name="Shape 84"/>
            <p:cNvSpPr/>
            <p:nvPr/>
          </p:nvSpPr>
          <p:spPr>
            <a:xfrm>
              <a:off x="0" y="0"/>
              <a:ext cx="2943225" cy="2949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21600"/>
                  </a:lnTo>
                  <a:lnTo>
                    <a:pt x="0" y="0"/>
                  </a:lnTo>
                  <a:lnTo>
                    <a:pt x="21600" y="21600"/>
                  </a:lnTo>
                  <a:close/>
                </a:path>
              </a:pathLst>
            </a:custGeom>
            <a:gradFill flip="none" rotWithShape="1">
              <a:gsLst>
                <a:gs pos="0">
                  <a:srgbClr val="000000"/>
                </a:gs>
                <a:gs pos="50000">
                  <a:srgbClr val="010199"/>
                </a:gs>
                <a:gs pos="100000">
                  <a:srgbClr val="000000"/>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5" name="Shape 85"/>
            <p:cNvSpPr/>
            <p:nvPr/>
          </p:nvSpPr>
          <p:spPr>
            <a:xfrm>
              <a:off x="0" y="439737"/>
              <a:ext cx="2770188" cy="2503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300" y="18861"/>
                  </a:moveTo>
                  <a:lnTo>
                    <a:pt x="20944" y="20258"/>
                  </a:lnTo>
                  <a:lnTo>
                    <a:pt x="21439" y="21600"/>
                  </a:lnTo>
                  <a:lnTo>
                    <a:pt x="21600" y="21600"/>
                  </a:lnTo>
                  <a:lnTo>
                    <a:pt x="21080" y="20121"/>
                  </a:lnTo>
                  <a:lnTo>
                    <a:pt x="20412" y="18724"/>
                  </a:lnTo>
                  <a:lnTo>
                    <a:pt x="19001" y="15847"/>
                  </a:lnTo>
                  <a:lnTo>
                    <a:pt x="17268" y="13026"/>
                  </a:lnTo>
                  <a:lnTo>
                    <a:pt x="15299" y="10355"/>
                  </a:lnTo>
                  <a:lnTo>
                    <a:pt x="13133" y="7972"/>
                  </a:lnTo>
                  <a:lnTo>
                    <a:pt x="10843" y="5835"/>
                  </a:lnTo>
                  <a:lnTo>
                    <a:pt x="8318" y="4027"/>
                  </a:lnTo>
                  <a:lnTo>
                    <a:pt x="5632" y="2383"/>
                  </a:lnTo>
                  <a:lnTo>
                    <a:pt x="2897" y="1068"/>
                  </a:lnTo>
                  <a:lnTo>
                    <a:pt x="0" y="0"/>
                  </a:lnTo>
                  <a:lnTo>
                    <a:pt x="0" y="164"/>
                  </a:lnTo>
                  <a:lnTo>
                    <a:pt x="2748" y="1219"/>
                  </a:lnTo>
                  <a:lnTo>
                    <a:pt x="5521" y="2534"/>
                  </a:lnTo>
                  <a:lnTo>
                    <a:pt x="8194" y="4178"/>
                  </a:lnTo>
                  <a:lnTo>
                    <a:pt x="10720" y="5986"/>
                  </a:lnTo>
                  <a:lnTo>
                    <a:pt x="13022" y="8122"/>
                  </a:lnTo>
                  <a:lnTo>
                    <a:pt x="15176" y="10506"/>
                  </a:lnTo>
                  <a:lnTo>
                    <a:pt x="17144" y="13149"/>
                  </a:lnTo>
                  <a:lnTo>
                    <a:pt x="18889" y="15984"/>
                  </a:lnTo>
                  <a:lnTo>
                    <a:pt x="20300" y="18861"/>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6" name="Shape 86"/>
            <p:cNvSpPr/>
            <p:nvPr/>
          </p:nvSpPr>
          <p:spPr>
            <a:xfrm>
              <a:off x="0" y="136525"/>
              <a:ext cx="2770188" cy="2806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47"/>
                  </a:lnTo>
                  <a:lnTo>
                    <a:pt x="2599" y="1075"/>
                  </a:lnTo>
                  <a:lnTo>
                    <a:pt x="5273" y="2321"/>
                  </a:lnTo>
                  <a:lnTo>
                    <a:pt x="7798" y="3714"/>
                  </a:lnTo>
                  <a:lnTo>
                    <a:pt x="10125" y="5400"/>
                  </a:lnTo>
                  <a:lnTo>
                    <a:pt x="12353" y="7233"/>
                  </a:lnTo>
                  <a:lnTo>
                    <a:pt x="14408" y="9358"/>
                  </a:lnTo>
                  <a:lnTo>
                    <a:pt x="16215" y="11509"/>
                  </a:lnTo>
                  <a:lnTo>
                    <a:pt x="17998" y="14001"/>
                  </a:lnTo>
                  <a:lnTo>
                    <a:pt x="19013" y="15858"/>
                  </a:lnTo>
                  <a:lnTo>
                    <a:pt x="19978" y="17788"/>
                  </a:lnTo>
                  <a:lnTo>
                    <a:pt x="20820" y="19743"/>
                  </a:lnTo>
                  <a:lnTo>
                    <a:pt x="21451" y="21600"/>
                  </a:lnTo>
                  <a:lnTo>
                    <a:pt x="21600" y="21600"/>
                  </a:lnTo>
                  <a:lnTo>
                    <a:pt x="20932" y="19621"/>
                  </a:lnTo>
                  <a:lnTo>
                    <a:pt x="20090" y="17654"/>
                  </a:lnTo>
                  <a:lnTo>
                    <a:pt x="19149" y="15736"/>
                  </a:lnTo>
                  <a:lnTo>
                    <a:pt x="18109" y="13879"/>
                  </a:lnTo>
                  <a:lnTo>
                    <a:pt x="16339" y="11386"/>
                  </a:lnTo>
                  <a:lnTo>
                    <a:pt x="14520" y="9224"/>
                  </a:lnTo>
                  <a:lnTo>
                    <a:pt x="12477" y="7098"/>
                  </a:lnTo>
                  <a:lnTo>
                    <a:pt x="10237" y="5266"/>
                  </a:lnTo>
                  <a:lnTo>
                    <a:pt x="7947" y="3580"/>
                  </a:lnTo>
                  <a:lnTo>
                    <a:pt x="5409" y="2187"/>
                  </a:lnTo>
                  <a:lnTo>
                    <a:pt x="2748" y="953"/>
                  </a:lnTo>
                  <a:lnTo>
                    <a:pt x="0" y="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7" name="Shape 87"/>
            <p:cNvSpPr/>
            <p:nvPr/>
          </p:nvSpPr>
          <p:spPr>
            <a:xfrm>
              <a:off x="331787" y="517525"/>
              <a:ext cx="136527" cy="136526"/>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8" name="Shape 88"/>
            <p:cNvSpPr/>
            <p:nvPr/>
          </p:nvSpPr>
          <p:spPr>
            <a:xfrm>
              <a:off x="2438400" y="2263775"/>
              <a:ext cx="146050" cy="14605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89" name="Shape 89"/>
            <p:cNvSpPr/>
            <p:nvPr/>
          </p:nvSpPr>
          <p:spPr>
            <a:xfrm>
              <a:off x="1255712" y="420687"/>
              <a:ext cx="192089" cy="19208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sp>
        <p:nvSpPr>
          <p:cNvPr id="91" name="Shape 91"/>
          <p:cNvSpPr/>
          <p:nvPr>
            <p:ph type="title"/>
          </p:nvPr>
        </p:nvSpPr>
        <p:spPr>
          <a:xfrm>
            <a:off x="457200" y="95250"/>
            <a:ext cx="8229600" cy="1504950"/>
          </a:xfrm>
          <a:prstGeom prst="rect">
            <a:avLst/>
          </a:prstGeom>
        </p:spPr>
        <p:txBody>
          <a:bodyPr>
            <a:noAutofit/>
          </a:bodyPr>
          <a:lstStyle>
            <a:lvl1pPr>
              <a:defRPr>
                <a:solidFill>
                  <a:srgbClr val="B2B2B2"/>
                </a:solidFill>
                <a:effectLst>
                  <a:outerShdw sx="100000" sy="100000" kx="0" ky="0" algn="b" rotWithShape="0" blurRad="38100" dist="38100" dir="2700000">
                    <a:srgbClr val="FFFFFF"/>
                  </a:outerShdw>
                </a:effectLst>
                <a:latin typeface="Arial"/>
                <a:ea typeface="Arial"/>
                <a:cs typeface="Arial"/>
                <a:sym typeface="Arial"/>
              </a:defRPr>
            </a:lvl1p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Title Text</a:t>
            </a:r>
          </a:p>
        </p:txBody>
      </p:sp>
      <p:sp>
        <p:nvSpPr>
          <p:cNvPr id="92" name="Shape 92"/>
          <p:cNvSpPr/>
          <p:nvPr>
            <p:ph type="body" idx="1"/>
          </p:nvPr>
        </p:nvSpPr>
        <p:spPr>
          <a:xfrm>
            <a:off x="457200" y="1600200"/>
            <a:ext cx="4038600" cy="5257800"/>
          </a:xfrm>
          <a:prstGeom prst="rect">
            <a:avLst/>
          </a:prstGeom>
        </p:spPr>
        <p:txBody>
          <a:bodyPr>
            <a:noAutofit/>
          </a:bodyPr>
          <a:lstStyle>
            <a:lvl1pPr>
              <a:spcBef>
                <a:spcPts val="600"/>
              </a:spcBef>
              <a:buClr>
                <a:srgbClr val="FFFFCC"/>
              </a:buClr>
              <a:buSzPct val="75000"/>
              <a:buFont typeface="Helvetica"/>
              <a:buChar char="●"/>
              <a:defRPr sz="2800">
                <a:solidFill>
                  <a:srgbClr val="FFFFFF"/>
                </a:solidFill>
                <a:effectLst>
                  <a:outerShdw sx="100000" sy="100000" kx="0" ky="0" algn="b" rotWithShape="0" blurRad="38100" dist="38100" dir="2700000">
                    <a:srgbClr val="010199"/>
                  </a:outerShdw>
                </a:effectLst>
                <a:latin typeface="Arial"/>
                <a:ea typeface="Arial"/>
                <a:cs typeface="Arial"/>
                <a:sym typeface="Arial"/>
              </a:defRPr>
            </a:lvl1pPr>
            <a:lvl2pPr marL="790575" indent="-333375">
              <a:spcBef>
                <a:spcPts val="600"/>
              </a:spcBef>
              <a:buClr>
                <a:srgbClr val="FFFFCC"/>
              </a:buClr>
              <a:buSzPct val="75000"/>
              <a:buFont typeface="Helvetica"/>
              <a:buChar char="●"/>
              <a:defRPr sz="2800">
                <a:solidFill>
                  <a:srgbClr val="FFFFFF"/>
                </a:solidFill>
                <a:effectLst>
                  <a:outerShdw sx="100000" sy="100000" kx="0" ky="0" algn="b" rotWithShape="0" blurRad="38100" dist="38100" dir="2700000">
                    <a:srgbClr val="010199"/>
                  </a:outerShdw>
                </a:effectLst>
                <a:latin typeface="Arial"/>
                <a:ea typeface="Arial"/>
                <a:cs typeface="Arial"/>
                <a:sym typeface="Arial"/>
              </a:defRPr>
            </a:lvl2pPr>
            <a:lvl3pPr marL="1234439" indent="-320039">
              <a:spcBef>
                <a:spcPts val="600"/>
              </a:spcBef>
              <a:buClr>
                <a:srgbClr val="FFFFCC"/>
              </a:buClr>
              <a:buSzPct val="75000"/>
              <a:buFont typeface="Helvetica"/>
              <a:buChar char="●"/>
              <a:defRPr sz="2800">
                <a:solidFill>
                  <a:srgbClr val="FFFFFF"/>
                </a:solidFill>
                <a:effectLst>
                  <a:outerShdw sx="100000" sy="100000" kx="0" ky="0" algn="b" rotWithShape="0" blurRad="38100" dist="38100" dir="2700000">
                    <a:srgbClr val="010199"/>
                  </a:outerShdw>
                </a:effectLst>
                <a:latin typeface="Arial"/>
                <a:ea typeface="Arial"/>
                <a:cs typeface="Arial"/>
                <a:sym typeface="Arial"/>
              </a:defRPr>
            </a:lvl3pPr>
            <a:lvl4pPr marL="1727200" indent="-355600">
              <a:spcBef>
                <a:spcPts val="600"/>
              </a:spcBef>
              <a:buClr>
                <a:srgbClr val="FFFFCC"/>
              </a:buClr>
              <a:buSzPct val="75000"/>
              <a:buFont typeface="Helvetica"/>
              <a:buChar char="●"/>
              <a:defRPr sz="2800">
                <a:solidFill>
                  <a:srgbClr val="FFFFFF"/>
                </a:solidFill>
                <a:effectLst>
                  <a:outerShdw sx="100000" sy="100000" kx="0" ky="0" algn="b" rotWithShape="0" blurRad="38100" dist="38100" dir="2700000">
                    <a:srgbClr val="010199"/>
                  </a:outerShdw>
                </a:effectLst>
                <a:latin typeface="Arial"/>
                <a:ea typeface="Arial"/>
                <a:cs typeface="Arial"/>
                <a:sym typeface="Arial"/>
              </a:defRPr>
            </a:lvl4pPr>
            <a:lvl5pPr marL="2184400" indent="-355600">
              <a:spcBef>
                <a:spcPts val="600"/>
              </a:spcBef>
              <a:buClr>
                <a:srgbClr val="FFFFCC"/>
              </a:buClr>
              <a:buSzPct val="75000"/>
              <a:buFont typeface="Helvetica"/>
              <a:buChar char="●"/>
              <a:defRPr sz="2800">
                <a:solidFill>
                  <a:srgbClr val="FFFFFF"/>
                </a:solidFill>
                <a:effectLst>
                  <a:outerShdw sx="100000" sy="100000" kx="0" ky="0" algn="b" rotWithShape="0" blurRad="38100" dist="38100" dir="2700000">
                    <a:srgbClr val="010199"/>
                  </a:outerShdw>
                </a:effectLst>
                <a:latin typeface="Arial"/>
                <a:ea typeface="Arial"/>
                <a:cs typeface="Arial"/>
                <a:sym typeface="Arial"/>
              </a:defRPr>
            </a:lvl5pPr>
          </a:lstStyle>
          <a:p>
            <a:pPr lvl="0">
              <a:defRPr sz="1800">
                <a:solidFill>
                  <a:srgbClr val="000000"/>
                </a:solidFill>
                <a:effectLst/>
              </a:defRPr>
            </a:pPr>
            <a:r>
              <a:rPr sz="2800">
                <a:solidFill>
                  <a:srgbClr val="FFFFFF"/>
                </a:solidFill>
                <a:effectLst>
                  <a:outerShdw sx="100000" sy="100000" kx="0" ky="0" algn="b" rotWithShape="0" blurRad="38100" dist="38100" dir="2700000">
                    <a:srgbClr val="010199"/>
                  </a:outerShdw>
                </a:effectLst>
              </a:rPr>
              <a:t>Body Level One</a:t>
            </a:r>
            <a:endParaRPr sz="2800">
              <a:solidFill>
                <a:srgbClr val="FFFFFF"/>
              </a:solidFill>
              <a:effectLst>
                <a:outerShdw sx="100000" sy="100000" kx="0" ky="0" algn="b" rotWithShape="0" blurRad="38100" dist="38100" dir="2700000">
                  <a:srgbClr val="010199"/>
                </a:outerShdw>
              </a:effectLst>
            </a:endParaRPr>
          </a:p>
          <a:p>
            <a:pPr lvl="1">
              <a:defRPr sz="1800">
                <a:solidFill>
                  <a:srgbClr val="000000"/>
                </a:solidFill>
                <a:effectLst/>
              </a:defRPr>
            </a:pPr>
            <a:r>
              <a:rPr sz="2800">
                <a:solidFill>
                  <a:srgbClr val="FFFFFF"/>
                </a:solidFill>
                <a:effectLst>
                  <a:outerShdw sx="100000" sy="100000" kx="0" ky="0" algn="b" rotWithShape="0" blurRad="38100" dist="38100" dir="2700000">
                    <a:srgbClr val="010199"/>
                  </a:outerShdw>
                </a:effectLst>
              </a:rPr>
              <a:t>Body Level Two</a:t>
            </a:r>
            <a:endParaRPr sz="2800">
              <a:solidFill>
                <a:srgbClr val="FFFFFF"/>
              </a:solidFill>
              <a:effectLst>
                <a:outerShdw sx="100000" sy="100000" kx="0" ky="0" algn="b" rotWithShape="0" blurRad="38100" dist="38100" dir="2700000">
                  <a:srgbClr val="010199"/>
                </a:outerShdw>
              </a:effectLst>
            </a:endParaRPr>
          </a:p>
          <a:p>
            <a:pPr lvl="2">
              <a:defRPr sz="1800">
                <a:solidFill>
                  <a:srgbClr val="000000"/>
                </a:solidFill>
                <a:effectLst/>
              </a:defRPr>
            </a:pPr>
            <a:r>
              <a:rPr sz="2800">
                <a:solidFill>
                  <a:srgbClr val="FFFFFF"/>
                </a:solidFill>
                <a:effectLst>
                  <a:outerShdw sx="100000" sy="100000" kx="0" ky="0" algn="b" rotWithShape="0" blurRad="38100" dist="38100" dir="2700000">
                    <a:srgbClr val="010199"/>
                  </a:outerShdw>
                </a:effectLst>
              </a:rPr>
              <a:t>Body Level Three</a:t>
            </a:r>
            <a:endParaRPr sz="2800">
              <a:solidFill>
                <a:srgbClr val="FFFFFF"/>
              </a:solidFill>
              <a:effectLst>
                <a:outerShdw sx="100000" sy="100000" kx="0" ky="0" algn="b" rotWithShape="0" blurRad="38100" dist="38100" dir="2700000">
                  <a:srgbClr val="010199"/>
                </a:outerShdw>
              </a:effectLst>
            </a:endParaRPr>
          </a:p>
          <a:p>
            <a:pPr lvl="3">
              <a:defRPr sz="1800">
                <a:solidFill>
                  <a:srgbClr val="000000"/>
                </a:solidFill>
                <a:effectLst/>
              </a:defRPr>
            </a:pPr>
            <a:r>
              <a:rPr sz="2800">
                <a:solidFill>
                  <a:srgbClr val="FFFFFF"/>
                </a:solidFill>
                <a:effectLst>
                  <a:outerShdw sx="100000" sy="100000" kx="0" ky="0" algn="b" rotWithShape="0" blurRad="38100" dist="38100" dir="2700000">
                    <a:srgbClr val="010199"/>
                  </a:outerShdw>
                </a:effectLst>
              </a:rPr>
              <a:t>Body Level Four</a:t>
            </a:r>
            <a:endParaRPr sz="2800">
              <a:solidFill>
                <a:srgbClr val="FFFFFF"/>
              </a:solidFill>
              <a:effectLst>
                <a:outerShdw sx="100000" sy="100000" kx="0" ky="0" algn="b" rotWithShape="0" blurRad="38100" dist="38100" dir="2700000">
                  <a:srgbClr val="010199"/>
                </a:outerShdw>
              </a:effectLst>
            </a:endParaRPr>
          </a:p>
          <a:p>
            <a:pPr lvl="4">
              <a:defRPr sz="1800">
                <a:solidFill>
                  <a:srgbClr val="000000"/>
                </a:solidFill>
                <a:effectLst/>
              </a:defRPr>
            </a:pPr>
            <a:r>
              <a:rPr sz="2800">
                <a:solidFill>
                  <a:srgbClr val="FFFFFF"/>
                </a:solidFill>
                <a:effectLst>
                  <a:outerShdw sx="100000" sy="100000" kx="0" ky="0" algn="b" rotWithShape="0" blurRad="38100" dist="38100" dir="2700000">
                    <a:srgbClr val="010199"/>
                  </a:outerShdw>
                </a:effectLst>
              </a:rPr>
              <a:t>Body Level Five</a:t>
            </a:r>
          </a:p>
        </p:txBody>
      </p:sp>
      <p:sp>
        <p:nvSpPr>
          <p:cNvPr id="93" name="Shape 93"/>
          <p:cNvSpPr/>
          <p:nvPr>
            <p:ph type="sldNum" sz="quarter" idx="2"/>
          </p:nvPr>
        </p:nvSpPr>
        <p:spPr>
          <a:xfrm>
            <a:off x="6553200" y="6248400"/>
            <a:ext cx="2133600" cy="226985"/>
          </a:xfrm>
          <a:prstGeom prst="rect">
            <a:avLst/>
          </a:prstGeom>
        </p:spPr>
        <p:txBody>
          <a:bodyPr anchor="t"/>
          <a:lstStyle>
            <a:lvl1pPr>
              <a:defRPr sz="1000">
                <a:solidFill>
                  <a:srgbClr val="FFFFFF"/>
                </a:solidFill>
                <a:effectLst>
                  <a:outerShdw sx="100000" sy="100000" kx="0" ky="0" algn="b" rotWithShape="0" blurRad="38100" dist="38100" dir="2700000">
                    <a:srgbClr val="010199"/>
                  </a:outerShdw>
                </a:effectLst>
                <a:latin typeface="Arial"/>
                <a:ea typeface="Arial"/>
                <a:cs typeface="Arial"/>
                <a:sym typeface="Arial"/>
              </a:defRPr>
            </a:lvl1pPr>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Comparison">
    <p:bg>
      <p:bgPr>
        <a:solidFill>
          <a:srgbClr val="000000"/>
        </a:solidFill>
      </p:bgPr>
    </p:bg>
    <p:spTree>
      <p:nvGrpSpPr>
        <p:cNvPr id="1" name=""/>
        <p:cNvGrpSpPr/>
        <p:nvPr/>
      </p:nvGrpSpPr>
      <p:grpSpPr>
        <a:xfrm>
          <a:off x="0" y="0"/>
          <a:ext cx="0" cy="0"/>
          <a:chOff x="0" y="0"/>
          <a:chExt cx="0" cy="0"/>
        </a:xfrm>
      </p:grpSpPr>
      <p:grpSp>
        <p:nvGrpSpPr>
          <p:cNvPr id="102" name="Group 102"/>
          <p:cNvGrpSpPr/>
          <p:nvPr/>
        </p:nvGrpSpPr>
        <p:grpSpPr>
          <a:xfrm>
            <a:off x="0" y="3902075"/>
            <a:ext cx="3400425" cy="2949575"/>
            <a:chOff x="0" y="0"/>
            <a:chExt cx="3400425" cy="2949575"/>
          </a:xfrm>
        </p:grpSpPr>
        <p:sp>
          <p:nvSpPr>
            <p:cNvPr id="95" name="Shape 95"/>
            <p:cNvSpPr/>
            <p:nvPr/>
          </p:nvSpPr>
          <p:spPr>
            <a:xfrm>
              <a:off x="0" y="79375"/>
              <a:ext cx="3400425" cy="28638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29" y="790"/>
                  </a:moveTo>
                  <a:lnTo>
                    <a:pt x="1629" y="359"/>
                  </a:lnTo>
                  <a:lnTo>
                    <a:pt x="0" y="0"/>
                  </a:lnTo>
                  <a:lnTo>
                    <a:pt x="0" y="144"/>
                  </a:lnTo>
                  <a:lnTo>
                    <a:pt x="1629" y="503"/>
                  </a:lnTo>
                  <a:lnTo>
                    <a:pt x="3268" y="934"/>
                  </a:lnTo>
                  <a:lnTo>
                    <a:pt x="5625" y="1796"/>
                  </a:lnTo>
                  <a:lnTo>
                    <a:pt x="7861" y="2933"/>
                  </a:lnTo>
                  <a:lnTo>
                    <a:pt x="10046" y="4370"/>
                  </a:lnTo>
                  <a:lnTo>
                    <a:pt x="12100" y="6023"/>
                  </a:lnTo>
                  <a:lnTo>
                    <a:pt x="13972" y="7819"/>
                  </a:lnTo>
                  <a:lnTo>
                    <a:pt x="15732" y="9902"/>
                  </a:lnTo>
                  <a:lnTo>
                    <a:pt x="17300" y="12201"/>
                  </a:lnTo>
                  <a:lnTo>
                    <a:pt x="18757" y="14715"/>
                  </a:lnTo>
                  <a:lnTo>
                    <a:pt x="19597" y="16356"/>
                  </a:lnTo>
                  <a:lnTo>
                    <a:pt x="20325" y="18080"/>
                  </a:lnTo>
                  <a:lnTo>
                    <a:pt x="20932" y="19804"/>
                  </a:lnTo>
                  <a:lnTo>
                    <a:pt x="21479" y="21600"/>
                  </a:lnTo>
                  <a:lnTo>
                    <a:pt x="21600" y="21600"/>
                  </a:lnTo>
                  <a:lnTo>
                    <a:pt x="21054" y="19804"/>
                  </a:lnTo>
                  <a:lnTo>
                    <a:pt x="20447" y="18080"/>
                  </a:lnTo>
                  <a:lnTo>
                    <a:pt x="19718" y="16356"/>
                  </a:lnTo>
                  <a:lnTo>
                    <a:pt x="18879" y="14643"/>
                  </a:lnTo>
                  <a:lnTo>
                    <a:pt x="17422" y="12129"/>
                  </a:lnTo>
                  <a:lnTo>
                    <a:pt x="15793" y="9830"/>
                  </a:lnTo>
                  <a:lnTo>
                    <a:pt x="14032" y="7747"/>
                  </a:lnTo>
                  <a:lnTo>
                    <a:pt x="12161" y="5879"/>
                  </a:lnTo>
                  <a:lnTo>
                    <a:pt x="10107" y="4227"/>
                  </a:lnTo>
                  <a:lnTo>
                    <a:pt x="7922" y="2862"/>
                  </a:lnTo>
                  <a:lnTo>
                    <a:pt x="5686" y="1652"/>
                  </a:lnTo>
                  <a:lnTo>
                    <a:pt x="3329" y="79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96" name="Shape 96"/>
            <p:cNvSpPr/>
            <p:nvPr/>
          </p:nvSpPr>
          <p:spPr>
            <a:xfrm>
              <a:off x="0" y="0"/>
              <a:ext cx="2943225" cy="2949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21600"/>
                  </a:lnTo>
                  <a:lnTo>
                    <a:pt x="0" y="0"/>
                  </a:lnTo>
                  <a:lnTo>
                    <a:pt x="21600" y="21600"/>
                  </a:lnTo>
                  <a:close/>
                </a:path>
              </a:pathLst>
            </a:custGeom>
            <a:gradFill flip="none" rotWithShape="1">
              <a:gsLst>
                <a:gs pos="0">
                  <a:srgbClr val="000000"/>
                </a:gs>
                <a:gs pos="50000">
                  <a:srgbClr val="010199"/>
                </a:gs>
                <a:gs pos="100000">
                  <a:srgbClr val="000000"/>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97" name="Shape 97"/>
            <p:cNvSpPr/>
            <p:nvPr/>
          </p:nvSpPr>
          <p:spPr>
            <a:xfrm>
              <a:off x="0" y="439737"/>
              <a:ext cx="2770188" cy="2503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300" y="18861"/>
                  </a:moveTo>
                  <a:lnTo>
                    <a:pt x="20944" y="20258"/>
                  </a:lnTo>
                  <a:lnTo>
                    <a:pt x="21439" y="21600"/>
                  </a:lnTo>
                  <a:lnTo>
                    <a:pt x="21600" y="21600"/>
                  </a:lnTo>
                  <a:lnTo>
                    <a:pt x="21080" y="20121"/>
                  </a:lnTo>
                  <a:lnTo>
                    <a:pt x="20412" y="18724"/>
                  </a:lnTo>
                  <a:lnTo>
                    <a:pt x="19001" y="15847"/>
                  </a:lnTo>
                  <a:lnTo>
                    <a:pt x="17268" y="13026"/>
                  </a:lnTo>
                  <a:lnTo>
                    <a:pt x="15299" y="10355"/>
                  </a:lnTo>
                  <a:lnTo>
                    <a:pt x="13133" y="7972"/>
                  </a:lnTo>
                  <a:lnTo>
                    <a:pt x="10843" y="5835"/>
                  </a:lnTo>
                  <a:lnTo>
                    <a:pt x="8318" y="4027"/>
                  </a:lnTo>
                  <a:lnTo>
                    <a:pt x="5632" y="2383"/>
                  </a:lnTo>
                  <a:lnTo>
                    <a:pt x="2897" y="1068"/>
                  </a:lnTo>
                  <a:lnTo>
                    <a:pt x="0" y="0"/>
                  </a:lnTo>
                  <a:lnTo>
                    <a:pt x="0" y="164"/>
                  </a:lnTo>
                  <a:lnTo>
                    <a:pt x="2748" y="1219"/>
                  </a:lnTo>
                  <a:lnTo>
                    <a:pt x="5521" y="2534"/>
                  </a:lnTo>
                  <a:lnTo>
                    <a:pt x="8194" y="4178"/>
                  </a:lnTo>
                  <a:lnTo>
                    <a:pt x="10720" y="5986"/>
                  </a:lnTo>
                  <a:lnTo>
                    <a:pt x="13022" y="8122"/>
                  </a:lnTo>
                  <a:lnTo>
                    <a:pt x="15176" y="10506"/>
                  </a:lnTo>
                  <a:lnTo>
                    <a:pt x="17144" y="13149"/>
                  </a:lnTo>
                  <a:lnTo>
                    <a:pt x="18889" y="15984"/>
                  </a:lnTo>
                  <a:lnTo>
                    <a:pt x="20300" y="18861"/>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98" name="Shape 98"/>
            <p:cNvSpPr/>
            <p:nvPr/>
          </p:nvSpPr>
          <p:spPr>
            <a:xfrm>
              <a:off x="0" y="136525"/>
              <a:ext cx="2770188" cy="2806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47"/>
                  </a:lnTo>
                  <a:lnTo>
                    <a:pt x="2599" y="1075"/>
                  </a:lnTo>
                  <a:lnTo>
                    <a:pt x="5273" y="2321"/>
                  </a:lnTo>
                  <a:lnTo>
                    <a:pt x="7798" y="3714"/>
                  </a:lnTo>
                  <a:lnTo>
                    <a:pt x="10125" y="5400"/>
                  </a:lnTo>
                  <a:lnTo>
                    <a:pt x="12353" y="7233"/>
                  </a:lnTo>
                  <a:lnTo>
                    <a:pt x="14408" y="9358"/>
                  </a:lnTo>
                  <a:lnTo>
                    <a:pt x="16215" y="11509"/>
                  </a:lnTo>
                  <a:lnTo>
                    <a:pt x="17998" y="14001"/>
                  </a:lnTo>
                  <a:lnTo>
                    <a:pt x="19013" y="15858"/>
                  </a:lnTo>
                  <a:lnTo>
                    <a:pt x="19978" y="17788"/>
                  </a:lnTo>
                  <a:lnTo>
                    <a:pt x="20820" y="19743"/>
                  </a:lnTo>
                  <a:lnTo>
                    <a:pt x="21451" y="21600"/>
                  </a:lnTo>
                  <a:lnTo>
                    <a:pt x="21600" y="21600"/>
                  </a:lnTo>
                  <a:lnTo>
                    <a:pt x="20932" y="19621"/>
                  </a:lnTo>
                  <a:lnTo>
                    <a:pt x="20090" y="17654"/>
                  </a:lnTo>
                  <a:lnTo>
                    <a:pt x="19149" y="15736"/>
                  </a:lnTo>
                  <a:lnTo>
                    <a:pt x="18109" y="13879"/>
                  </a:lnTo>
                  <a:lnTo>
                    <a:pt x="16339" y="11386"/>
                  </a:lnTo>
                  <a:lnTo>
                    <a:pt x="14520" y="9224"/>
                  </a:lnTo>
                  <a:lnTo>
                    <a:pt x="12477" y="7098"/>
                  </a:lnTo>
                  <a:lnTo>
                    <a:pt x="10237" y="5266"/>
                  </a:lnTo>
                  <a:lnTo>
                    <a:pt x="7947" y="3580"/>
                  </a:lnTo>
                  <a:lnTo>
                    <a:pt x="5409" y="2187"/>
                  </a:lnTo>
                  <a:lnTo>
                    <a:pt x="2748" y="953"/>
                  </a:lnTo>
                  <a:lnTo>
                    <a:pt x="0" y="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99" name="Shape 99"/>
            <p:cNvSpPr/>
            <p:nvPr/>
          </p:nvSpPr>
          <p:spPr>
            <a:xfrm>
              <a:off x="331787" y="517525"/>
              <a:ext cx="136527" cy="136526"/>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00" name="Shape 100"/>
            <p:cNvSpPr/>
            <p:nvPr/>
          </p:nvSpPr>
          <p:spPr>
            <a:xfrm>
              <a:off x="2438400" y="2263775"/>
              <a:ext cx="146050" cy="14605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01" name="Shape 101"/>
            <p:cNvSpPr/>
            <p:nvPr/>
          </p:nvSpPr>
          <p:spPr>
            <a:xfrm>
              <a:off x="1255712" y="420687"/>
              <a:ext cx="192089" cy="19208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sp>
        <p:nvSpPr>
          <p:cNvPr id="103" name="Shape 103"/>
          <p:cNvSpPr/>
          <p:nvPr>
            <p:ph type="title"/>
          </p:nvPr>
        </p:nvSpPr>
        <p:spPr>
          <a:xfrm>
            <a:off x="457200" y="256810"/>
            <a:ext cx="8229600" cy="1178656"/>
          </a:xfrm>
          <a:prstGeom prst="rect">
            <a:avLst/>
          </a:prstGeom>
        </p:spPr>
        <p:txBody>
          <a:bodyPr>
            <a:noAutofit/>
          </a:bodyPr>
          <a:lstStyle>
            <a:lvl1pPr>
              <a:defRPr>
                <a:solidFill>
                  <a:srgbClr val="B2B2B2"/>
                </a:solidFill>
                <a:effectLst>
                  <a:outerShdw sx="100000" sy="100000" kx="0" ky="0" algn="b" rotWithShape="0" blurRad="38100" dist="38100" dir="2700000">
                    <a:srgbClr val="FFFFFF"/>
                  </a:outerShdw>
                </a:effectLst>
                <a:latin typeface="Arial"/>
                <a:ea typeface="Arial"/>
                <a:cs typeface="Arial"/>
                <a:sym typeface="Arial"/>
              </a:defRPr>
            </a:lvl1p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Title Text</a:t>
            </a:r>
          </a:p>
        </p:txBody>
      </p:sp>
      <p:sp>
        <p:nvSpPr>
          <p:cNvPr id="104" name="Shape 104"/>
          <p:cNvSpPr/>
          <p:nvPr>
            <p:ph type="body" idx="1"/>
          </p:nvPr>
        </p:nvSpPr>
        <p:spPr>
          <a:xfrm>
            <a:off x="457200" y="1435465"/>
            <a:ext cx="4040188" cy="739410"/>
          </a:xfrm>
          <a:prstGeom prst="rect">
            <a:avLst/>
          </a:prstGeom>
        </p:spPr>
        <p:txBody>
          <a:bodyPr anchor="b">
            <a:noAutofit/>
          </a:bodyPr>
          <a:lstStyle>
            <a:lvl1pPr marL="0" indent="0">
              <a:spcBef>
                <a:spcPts val="500"/>
              </a:spcBef>
              <a:buSzTx/>
              <a:buFontTx/>
              <a:buNone/>
              <a:defRPr b="1" sz="2400">
                <a:solidFill>
                  <a:srgbClr val="FFFFFF"/>
                </a:solidFill>
                <a:effectLst>
                  <a:outerShdw sx="100000" sy="100000" kx="0" ky="0" algn="b" rotWithShape="0" blurRad="38100" dist="38100" dir="2700000">
                    <a:srgbClr val="010199"/>
                  </a:outerShdw>
                </a:effectLst>
                <a:latin typeface="Arial"/>
                <a:ea typeface="Arial"/>
                <a:cs typeface="Arial"/>
                <a:sym typeface="Arial"/>
              </a:defRPr>
            </a:lvl1pPr>
            <a:lvl2pPr marL="0" indent="457200">
              <a:spcBef>
                <a:spcPts val="500"/>
              </a:spcBef>
              <a:buSzTx/>
              <a:buFontTx/>
              <a:buNone/>
              <a:defRPr b="1" sz="2400">
                <a:solidFill>
                  <a:srgbClr val="FFFFFF"/>
                </a:solidFill>
                <a:effectLst>
                  <a:outerShdw sx="100000" sy="100000" kx="0" ky="0" algn="b" rotWithShape="0" blurRad="38100" dist="38100" dir="2700000">
                    <a:srgbClr val="010199"/>
                  </a:outerShdw>
                </a:effectLst>
                <a:latin typeface="Arial"/>
                <a:ea typeface="Arial"/>
                <a:cs typeface="Arial"/>
                <a:sym typeface="Arial"/>
              </a:defRPr>
            </a:lvl2pPr>
            <a:lvl3pPr marL="0" indent="914400">
              <a:spcBef>
                <a:spcPts val="500"/>
              </a:spcBef>
              <a:buSzTx/>
              <a:buFontTx/>
              <a:buNone/>
              <a:defRPr b="1" sz="2400">
                <a:solidFill>
                  <a:srgbClr val="FFFFFF"/>
                </a:solidFill>
                <a:effectLst>
                  <a:outerShdw sx="100000" sy="100000" kx="0" ky="0" algn="b" rotWithShape="0" blurRad="38100" dist="38100" dir="2700000">
                    <a:srgbClr val="010199"/>
                  </a:outerShdw>
                </a:effectLst>
                <a:latin typeface="Arial"/>
                <a:ea typeface="Arial"/>
                <a:cs typeface="Arial"/>
                <a:sym typeface="Arial"/>
              </a:defRPr>
            </a:lvl3pPr>
            <a:lvl4pPr marL="0" indent="1371600">
              <a:spcBef>
                <a:spcPts val="500"/>
              </a:spcBef>
              <a:buSzTx/>
              <a:buFontTx/>
              <a:buNone/>
              <a:defRPr b="1" sz="2400">
                <a:solidFill>
                  <a:srgbClr val="FFFFFF"/>
                </a:solidFill>
                <a:effectLst>
                  <a:outerShdw sx="100000" sy="100000" kx="0" ky="0" algn="b" rotWithShape="0" blurRad="38100" dist="38100" dir="2700000">
                    <a:srgbClr val="010199"/>
                  </a:outerShdw>
                </a:effectLst>
                <a:latin typeface="Arial"/>
                <a:ea typeface="Arial"/>
                <a:cs typeface="Arial"/>
                <a:sym typeface="Arial"/>
              </a:defRPr>
            </a:lvl4pPr>
            <a:lvl5pPr marL="0" indent="1828800">
              <a:spcBef>
                <a:spcPts val="500"/>
              </a:spcBef>
              <a:buSzTx/>
              <a:buFontTx/>
              <a:buNone/>
              <a:defRPr b="1" sz="2400">
                <a:solidFill>
                  <a:srgbClr val="FFFFFF"/>
                </a:solidFill>
                <a:effectLst>
                  <a:outerShdw sx="100000" sy="100000" kx="0" ky="0" algn="b" rotWithShape="0" blurRad="38100" dist="38100" dir="2700000">
                    <a:srgbClr val="010199"/>
                  </a:outerShdw>
                </a:effectLst>
                <a:latin typeface="Arial"/>
                <a:ea typeface="Arial"/>
                <a:cs typeface="Arial"/>
                <a:sym typeface="Arial"/>
              </a:defRPr>
            </a:lvl5pPr>
          </a:lstStyle>
          <a:p>
            <a:pPr lvl="0">
              <a:defRPr b="0" sz="1800">
                <a:solidFill>
                  <a:srgbClr val="000000"/>
                </a:solidFill>
                <a:effectLst/>
              </a:defRPr>
            </a:pPr>
            <a:r>
              <a:rPr b="1" sz="2400">
                <a:solidFill>
                  <a:srgbClr val="FFFFFF"/>
                </a:solidFill>
                <a:effectLst>
                  <a:outerShdw sx="100000" sy="100000" kx="0" ky="0" algn="b" rotWithShape="0" blurRad="38100" dist="38100" dir="2700000">
                    <a:srgbClr val="010199"/>
                  </a:outerShdw>
                </a:effectLst>
              </a:rPr>
              <a:t>Body Level One</a:t>
            </a:r>
            <a:endParaRPr b="1" sz="2400">
              <a:solidFill>
                <a:srgbClr val="FFFFFF"/>
              </a:solidFill>
              <a:effectLst>
                <a:outerShdw sx="100000" sy="100000" kx="0" ky="0" algn="b" rotWithShape="0" blurRad="38100" dist="38100" dir="2700000">
                  <a:srgbClr val="010199"/>
                </a:outerShdw>
              </a:effectLst>
            </a:endParaRPr>
          </a:p>
          <a:p>
            <a:pPr lvl="1">
              <a:defRPr b="0" sz="1800">
                <a:solidFill>
                  <a:srgbClr val="000000"/>
                </a:solidFill>
                <a:effectLst/>
              </a:defRPr>
            </a:pPr>
            <a:r>
              <a:rPr b="1" sz="2400">
                <a:solidFill>
                  <a:srgbClr val="FFFFFF"/>
                </a:solidFill>
                <a:effectLst>
                  <a:outerShdw sx="100000" sy="100000" kx="0" ky="0" algn="b" rotWithShape="0" blurRad="38100" dist="38100" dir="2700000">
                    <a:srgbClr val="010199"/>
                  </a:outerShdw>
                </a:effectLst>
              </a:rPr>
              <a:t>Body Level Two</a:t>
            </a:r>
            <a:endParaRPr b="1" sz="2400">
              <a:solidFill>
                <a:srgbClr val="FFFFFF"/>
              </a:solidFill>
              <a:effectLst>
                <a:outerShdw sx="100000" sy="100000" kx="0" ky="0" algn="b" rotWithShape="0" blurRad="38100" dist="38100" dir="2700000">
                  <a:srgbClr val="010199"/>
                </a:outerShdw>
              </a:effectLst>
            </a:endParaRPr>
          </a:p>
          <a:p>
            <a:pPr lvl="2">
              <a:defRPr b="0" sz="1800">
                <a:solidFill>
                  <a:srgbClr val="000000"/>
                </a:solidFill>
                <a:effectLst/>
              </a:defRPr>
            </a:pPr>
            <a:r>
              <a:rPr b="1" sz="2400">
                <a:solidFill>
                  <a:srgbClr val="FFFFFF"/>
                </a:solidFill>
                <a:effectLst>
                  <a:outerShdw sx="100000" sy="100000" kx="0" ky="0" algn="b" rotWithShape="0" blurRad="38100" dist="38100" dir="2700000">
                    <a:srgbClr val="010199"/>
                  </a:outerShdw>
                </a:effectLst>
              </a:rPr>
              <a:t>Body Level Three</a:t>
            </a:r>
            <a:endParaRPr b="1" sz="2400">
              <a:solidFill>
                <a:srgbClr val="FFFFFF"/>
              </a:solidFill>
              <a:effectLst>
                <a:outerShdw sx="100000" sy="100000" kx="0" ky="0" algn="b" rotWithShape="0" blurRad="38100" dist="38100" dir="2700000">
                  <a:srgbClr val="010199"/>
                </a:outerShdw>
              </a:effectLst>
            </a:endParaRPr>
          </a:p>
          <a:p>
            <a:pPr lvl="3">
              <a:defRPr b="0" sz="1800">
                <a:solidFill>
                  <a:srgbClr val="000000"/>
                </a:solidFill>
                <a:effectLst/>
              </a:defRPr>
            </a:pPr>
            <a:r>
              <a:rPr b="1" sz="2400">
                <a:solidFill>
                  <a:srgbClr val="FFFFFF"/>
                </a:solidFill>
                <a:effectLst>
                  <a:outerShdw sx="100000" sy="100000" kx="0" ky="0" algn="b" rotWithShape="0" blurRad="38100" dist="38100" dir="2700000">
                    <a:srgbClr val="010199"/>
                  </a:outerShdw>
                </a:effectLst>
              </a:rPr>
              <a:t>Body Level Four</a:t>
            </a:r>
            <a:endParaRPr b="1" sz="2400">
              <a:solidFill>
                <a:srgbClr val="FFFFFF"/>
              </a:solidFill>
              <a:effectLst>
                <a:outerShdw sx="100000" sy="100000" kx="0" ky="0" algn="b" rotWithShape="0" blurRad="38100" dist="38100" dir="2700000">
                  <a:srgbClr val="010199"/>
                </a:outerShdw>
              </a:effectLst>
            </a:endParaRPr>
          </a:p>
          <a:p>
            <a:pPr lvl="4">
              <a:defRPr b="0" sz="1800">
                <a:solidFill>
                  <a:srgbClr val="000000"/>
                </a:solidFill>
                <a:effectLst/>
              </a:defRPr>
            </a:pPr>
            <a:r>
              <a:rPr b="1" sz="2400">
                <a:solidFill>
                  <a:srgbClr val="FFFFFF"/>
                </a:solidFill>
                <a:effectLst>
                  <a:outerShdw sx="100000" sy="100000" kx="0" ky="0" algn="b" rotWithShape="0" blurRad="38100" dist="38100" dir="2700000">
                    <a:srgbClr val="010199"/>
                  </a:outerShdw>
                </a:effectLst>
              </a:rPr>
              <a:t>Body Level Five</a:t>
            </a:r>
          </a:p>
        </p:txBody>
      </p:sp>
      <p:sp>
        <p:nvSpPr>
          <p:cNvPr id="105" name="Shape 105"/>
          <p:cNvSpPr/>
          <p:nvPr>
            <p:ph type="sldNum" sz="quarter" idx="2"/>
          </p:nvPr>
        </p:nvSpPr>
        <p:spPr>
          <a:xfrm>
            <a:off x="6553200" y="6248400"/>
            <a:ext cx="2133600" cy="226985"/>
          </a:xfrm>
          <a:prstGeom prst="rect">
            <a:avLst/>
          </a:prstGeom>
        </p:spPr>
        <p:txBody>
          <a:bodyPr anchor="t"/>
          <a:lstStyle>
            <a:lvl1pPr>
              <a:defRPr sz="1000">
                <a:solidFill>
                  <a:srgbClr val="FFFFFF"/>
                </a:solidFill>
                <a:effectLst>
                  <a:outerShdw sx="100000" sy="100000" kx="0" ky="0" algn="b" rotWithShape="0" blurRad="38100" dist="38100" dir="2700000">
                    <a:srgbClr val="010199"/>
                  </a:outerShdw>
                </a:effectLst>
                <a:latin typeface="Arial"/>
                <a:ea typeface="Arial"/>
                <a:cs typeface="Arial"/>
                <a:sym typeface="Arial"/>
              </a:defRPr>
            </a:lvl1pPr>
          </a:lstStyle>
          <a:p>
            <a:pPr lvl="0"/>
            <a:fld id="{86CB4B4D-7CA3-9044-876B-883B54F8677D}" type="slidenum"/>
          </a:p>
        </p:txBody>
      </p:sp>
    </p:spTree>
  </p:cSld>
  <p:clrMapOvr>
    <a:masterClrMapping/>
  </p:clrMapOvr>
  <p:transitio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Title Only">
    <p:bg>
      <p:bgPr>
        <a:solidFill>
          <a:srgbClr val="000000"/>
        </a:solidFill>
      </p:bgPr>
    </p:bg>
    <p:spTree>
      <p:nvGrpSpPr>
        <p:cNvPr id="1" name=""/>
        <p:cNvGrpSpPr/>
        <p:nvPr/>
      </p:nvGrpSpPr>
      <p:grpSpPr>
        <a:xfrm>
          <a:off x="0" y="0"/>
          <a:ext cx="0" cy="0"/>
          <a:chOff x="0" y="0"/>
          <a:chExt cx="0" cy="0"/>
        </a:xfrm>
      </p:grpSpPr>
      <p:grpSp>
        <p:nvGrpSpPr>
          <p:cNvPr id="114" name="Group 114"/>
          <p:cNvGrpSpPr/>
          <p:nvPr/>
        </p:nvGrpSpPr>
        <p:grpSpPr>
          <a:xfrm>
            <a:off x="0" y="3902075"/>
            <a:ext cx="3400425" cy="2949575"/>
            <a:chOff x="0" y="0"/>
            <a:chExt cx="3400425" cy="2949575"/>
          </a:xfrm>
        </p:grpSpPr>
        <p:sp>
          <p:nvSpPr>
            <p:cNvPr id="107" name="Shape 107"/>
            <p:cNvSpPr/>
            <p:nvPr/>
          </p:nvSpPr>
          <p:spPr>
            <a:xfrm>
              <a:off x="0" y="79375"/>
              <a:ext cx="3400425" cy="28638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29" y="790"/>
                  </a:moveTo>
                  <a:lnTo>
                    <a:pt x="1629" y="359"/>
                  </a:lnTo>
                  <a:lnTo>
                    <a:pt x="0" y="0"/>
                  </a:lnTo>
                  <a:lnTo>
                    <a:pt x="0" y="144"/>
                  </a:lnTo>
                  <a:lnTo>
                    <a:pt x="1629" y="503"/>
                  </a:lnTo>
                  <a:lnTo>
                    <a:pt x="3268" y="934"/>
                  </a:lnTo>
                  <a:lnTo>
                    <a:pt x="5625" y="1796"/>
                  </a:lnTo>
                  <a:lnTo>
                    <a:pt x="7861" y="2933"/>
                  </a:lnTo>
                  <a:lnTo>
                    <a:pt x="10046" y="4370"/>
                  </a:lnTo>
                  <a:lnTo>
                    <a:pt x="12100" y="6023"/>
                  </a:lnTo>
                  <a:lnTo>
                    <a:pt x="13972" y="7819"/>
                  </a:lnTo>
                  <a:lnTo>
                    <a:pt x="15732" y="9902"/>
                  </a:lnTo>
                  <a:lnTo>
                    <a:pt x="17300" y="12201"/>
                  </a:lnTo>
                  <a:lnTo>
                    <a:pt x="18757" y="14715"/>
                  </a:lnTo>
                  <a:lnTo>
                    <a:pt x="19597" y="16356"/>
                  </a:lnTo>
                  <a:lnTo>
                    <a:pt x="20325" y="18080"/>
                  </a:lnTo>
                  <a:lnTo>
                    <a:pt x="20932" y="19804"/>
                  </a:lnTo>
                  <a:lnTo>
                    <a:pt x="21479" y="21600"/>
                  </a:lnTo>
                  <a:lnTo>
                    <a:pt x="21600" y="21600"/>
                  </a:lnTo>
                  <a:lnTo>
                    <a:pt x="21054" y="19804"/>
                  </a:lnTo>
                  <a:lnTo>
                    <a:pt x="20447" y="18080"/>
                  </a:lnTo>
                  <a:lnTo>
                    <a:pt x="19718" y="16356"/>
                  </a:lnTo>
                  <a:lnTo>
                    <a:pt x="18879" y="14643"/>
                  </a:lnTo>
                  <a:lnTo>
                    <a:pt x="17422" y="12129"/>
                  </a:lnTo>
                  <a:lnTo>
                    <a:pt x="15793" y="9830"/>
                  </a:lnTo>
                  <a:lnTo>
                    <a:pt x="14032" y="7747"/>
                  </a:lnTo>
                  <a:lnTo>
                    <a:pt x="12161" y="5879"/>
                  </a:lnTo>
                  <a:lnTo>
                    <a:pt x="10107" y="4227"/>
                  </a:lnTo>
                  <a:lnTo>
                    <a:pt x="7922" y="2862"/>
                  </a:lnTo>
                  <a:lnTo>
                    <a:pt x="5686" y="1652"/>
                  </a:lnTo>
                  <a:lnTo>
                    <a:pt x="3329" y="79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08" name="Shape 108"/>
            <p:cNvSpPr/>
            <p:nvPr/>
          </p:nvSpPr>
          <p:spPr>
            <a:xfrm>
              <a:off x="0" y="0"/>
              <a:ext cx="2943225" cy="2949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21600"/>
                  </a:lnTo>
                  <a:lnTo>
                    <a:pt x="0" y="0"/>
                  </a:lnTo>
                  <a:lnTo>
                    <a:pt x="21600" y="21600"/>
                  </a:lnTo>
                  <a:close/>
                </a:path>
              </a:pathLst>
            </a:custGeom>
            <a:gradFill flip="none" rotWithShape="1">
              <a:gsLst>
                <a:gs pos="0">
                  <a:srgbClr val="000000"/>
                </a:gs>
                <a:gs pos="50000">
                  <a:srgbClr val="010199"/>
                </a:gs>
                <a:gs pos="100000">
                  <a:srgbClr val="000000"/>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09" name="Shape 109"/>
            <p:cNvSpPr/>
            <p:nvPr/>
          </p:nvSpPr>
          <p:spPr>
            <a:xfrm>
              <a:off x="0" y="439737"/>
              <a:ext cx="2770188" cy="2503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300" y="18861"/>
                  </a:moveTo>
                  <a:lnTo>
                    <a:pt x="20944" y="20258"/>
                  </a:lnTo>
                  <a:lnTo>
                    <a:pt x="21439" y="21600"/>
                  </a:lnTo>
                  <a:lnTo>
                    <a:pt x="21600" y="21600"/>
                  </a:lnTo>
                  <a:lnTo>
                    <a:pt x="21080" y="20121"/>
                  </a:lnTo>
                  <a:lnTo>
                    <a:pt x="20412" y="18724"/>
                  </a:lnTo>
                  <a:lnTo>
                    <a:pt x="19001" y="15847"/>
                  </a:lnTo>
                  <a:lnTo>
                    <a:pt x="17268" y="13026"/>
                  </a:lnTo>
                  <a:lnTo>
                    <a:pt x="15299" y="10355"/>
                  </a:lnTo>
                  <a:lnTo>
                    <a:pt x="13133" y="7972"/>
                  </a:lnTo>
                  <a:lnTo>
                    <a:pt x="10843" y="5835"/>
                  </a:lnTo>
                  <a:lnTo>
                    <a:pt x="8318" y="4027"/>
                  </a:lnTo>
                  <a:lnTo>
                    <a:pt x="5632" y="2383"/>
                  </a:lnTo>
                  <a:lnTo>
                    <a:pt x="2897" y="1068"/>
                  </a:lnTo>
                  <a:lnTo>
                    <a:pt x="0" y="0"/>
                  </a:lnTo>
                  <a:lnTo>
                    <a:pt x="0" y="164"/>
                  </a:lnTo>
                  <a:lnTo>
                    <a:pt x="2748" y="1219"/>
                  </a:lnTo>
                  <a:lnTo>
                    <a:pt x="5521" y="2534"/>
                  </a:lnTo>
                  <a:lnTo>
                    <a:pt x="8194" y="4178"/>
                  </a:lnTo>
                  <a:lnTo>
                    <a:pt x="10720" y="5986"/>
                  </a:lnTo>
                  <a:lnTo>
                    <a:pt x="13022" y="8122"/>
                  </a:lnTo>
                  <a:lnTo>
                    <a:pt x="15176" y="10506"/>
                  </a:lnTo>
                  <a:lnTo>
                    <a:pt x="17144" y="13149"/>
                  </a:lnTo>
                  <a:lnTo>
                    <a:pt x="18889" y="15984"/>
                  </a:lnTo>
                  <a:lnTo>
                    <a:pt x="20300" y="18861"/>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10" name="Shape 110"/>
            <p:cNvSpPr/>
            <p:nvPr/>
          </p:nvSpPr>
          <p:spPr>
            <a:xfrm>
              <a:off x="0" y="136525"/>
              <a:ext cx="2770188" cy="2806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47"/>
                  </a:lnTo>
                  <a:lnTo>
                    <a:pt x="2599" y="1075"/>
                  </a:lnTo>
                  <a:lnTo>
                    <a:pt x="5273" y="2321"/>
                  </a:lnTo>
                  <a:lnTo>
                    <a:pt x="7798" y="3714"/>
                  </a:lnTo>
                  <a:lnTo>
                    <a:pt x="10125" y="5400"/>
                  </a:lnTo>
                  <a:lnTo>
                    <a:pt x="12353" y="7233"/>
                  </a:lnTo>
                  <a:lnTo>
                    <a:pt x="14408" y="9358"/>
                  </a:lnTo>
                  <a:lnTo>
                    <a:pt x="16215" y="11509"/>
                  </a:lnTo>
                  <a:lnTo>
                    <a:pt x="17998" y="14001"/>
                  </a:lnTo>
                  <a:lnTo>
                    <a:pt x="19013" y="15858"/>
                  </a:lnTo>
                  <a:lnTo>
                    <a:pt x="19978" y="17788"/>
                  </a:lnTo>
                  <a:lnTo>
                    <a:pt x="20820" y="19743"/>
                  </a:lnTo>
                  <a:lnTo>
                    <a:pt x="21451" y="21600"/>
                  </a:lnTo>
                  <a:lnTo>
                    <a:pt x="21600" y="21600"/>
                  </a:lnTo>
                  <a:lnTo>
                    <a:pt x="20932" y="19621"/>
                  </a:lnTo>
                  <a:lnTo>
                    <a:pt x="20090" y="17654"/>
                  </a:lnTo>
                  <a:lnTo>
                    <a:pt x="19149" y="15736"/>
                  </a:lnTo>
                  <a:lnTo>
                    <a:pt x="18109" y="13879"/>
                  </a:lnTo>
                  <a:lnTo>
                    <a:pt x="16339" y="11386"/>
                  </a:lnTo>
                  <a:lnTo>
                    <a:pt x="14520" y="9224"/>
                  </a:lnTo>
                  <a:lnTo>
                    <a:pt x="12477" y="7098"/>
                  </a:lnTo>
                  <a:lnTo>
                    <a:pt x="10237" y="5266"/>
                  </a:lnTo>
                  <a:lnTo>
                    <a:pt x="7947" y="3580"/>
                  </a:lnTo>
                  <a:lnTo>
                    <a:pt x="5409" y="2187"/>
                  </a:lnTo>
                  <a:lnTo>
                    <a:pt x="2748" y="953"/>
                  </a:lnTo>
                  <a:lnTo>
                    <a:pt x="0" y="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11" name="Shape 111"/>
            <p:cNvSpPr/>
            <p:nvPr/>
          </p:nvSpPr>
          <p:spPr>
            <a:xfrm>
              <a:off x="331787" y="517525"/>
              <a:ext cx="136527" cy="136526"/>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12" name="Shape 112"/>
            <p:cNvSpPr/>
            <p:nvPr/>
          </p:nvSpPr>
          <p:spPr>
            <a:xfrm>
              <a:off x="2438400" y="2263775"/>
              <a:ext cx="146050" cy="14605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13" name="Shape 113"/>
            <p:cNvSpPr/>
            <p:nvPr/>
          </p:nvSpPr>
          <p:spPr>
            <a:xfrm>
              <a:off x="1255712" y="420687"/>
              <a:ext cx="192089" cy="19208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sp>
        <p:nvSpPr>
          <p:cNvPr id="115" name="Shape 115"/>
          <p:cNvSpPr/>
          <p:nvPr>
            <p:ph type="title"/>
          </p:nvPr>
        </p:nvSpPr>
        <p:spPr>
          <a:xfrm>
            <a:off x="457200" y="95250"/>
            <a:ext cx="8229600" cy="1504950"/>
          </a:xfrm>
          <a:prstGeom prst="rect">
            <a:avLst/>
          </a:prstGeom>
        </p:spPr>
        <p:txBody>
          <a:bodyPr>
            <a:noAutofit/>
          </a:bodyPr>
          <a:lstStyle>
            <a:lvl1pPr>
              <a:defRPr>
                <a:solidFill>
                  <a:srgbClr val="B2B2B2"/>
                </a:solidFill>
                <a:effectLst>
                  <a:outerShdw sx="100000" sy="100000" kx="0" ky="0" algn="b" rotWithShape="0" blurRad="38100" dist="38100" dir="2700000">
                    <a:srgbClr val="FFFFFF"/>
                  </a:outerShdw>
                </a:effectLst>
                <a:latin typeface="Arial"/>
                <a:ea typeface="Arial"/>
                <a:cs typeface="Arial"/>
                <a:sym typeface="Arial"/>
              </a:defRPr>
            </a:lvl1p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Title Text</a:t>
            </a:r>
          </a:p>
        </p:txBody>
      </p:sp>
      <p:sp>
        <p:nvSpPr>
          <p:cNvPr id="116" name="Shape 116"/>
          <p:cNvSpPr/>
          <p:nvPr>
            <p:ph type="sldNum" sz="quarter" idx="2"/>
          </p:nvPr>
        </p:nvSpPr>
        <p:spPr>
          <a:xfrm>
            <a:off x="6553200" y="6248400"/>
            <a:ext cx="2133600" cy="226985"/>
          </a:xfrm>
          <a:prstGeom prst="rect">
            <a:avLst/>
          </a:prstGeom>
        </p:spPr>
        <p:txBody>
          <a:bodyPr anchor="t"/>
          <a:lstStyle>
            <a:lvl1pPr>
              <a:defRPr sz="1000">
                <a:solidFill>
                  <a:srgbClr val="FFFFFF"/>
                </a:solidFill>
                <a:effectLst>
                  <a:outerShdw sx="100000" sy="100000" kx="0" ky="0" algn="b" rotWithShape="0" blurRad="38100" dist="38100" dir="2700000">
                    <a:srgbClr val="010199"/>
                  </a:outerShdw>
                </a:effectLst>
                <a:latin typeface="Arial"/>
                <a:ea typeface="Arial"/>
                <a:cs typeface="Arial"/>
                <a:sym typeface="Arial"/>
              </a:defRPr>
            </a:lvl1pPr>
          </a:lstStyle>
          <a:p>
            <a:pPr lvl="0"/>
            <a:fld id="{86CB4B4D-7CA3-9044-876B-883B54F8677D}" type="slidenum"/>
          </a:p>
        </p:txBody>
      </p:sp>
    </p:spTree>
  </p:cSld>
  <p:clrMapOvr>
    <a:masterClrMapping/>
  </p:clrMapOvr>
  <p:transitio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1" showMasterPhAnim="1">
  <p:cSld name="Blank">
    <p:bg>
      <p:bgPr>
        <a:solidFill>
          <a:srgbClr val="000000"/>
        </a:solidFill>
      </p:bgPr>
    </p:bg>
    <p:spTree>
      <p:nvGrpSpPr>
        <p:cNvPr id="1" name=""/>
        <p:cNvGrpSpPr/>
        <p:nvPr/>
      </p:nvGrpSpPr>
      <p:grpSpPr>
        <a:xfrm>
          <a:off x="0" y="0"/>
          <a:ext cx="0" cy="0"/>
          <a:chOff x="0" y="0"/>
          <a:chExt cx="0" cy="0"/>
        </a:xfrm>
      </p:grpSpPr>
      <p:grpSp>
        <p:nvGrpSpPr>
          <p:cNvPr id="125" name="Group 125"/>
          <p:cNvGrpSpPr/>
          <p:nvPr/>
        </p:nvGrpSpPr>
        <p:grpSpPr>
          <a:xfrm>
            <a:off x="0" y="3902075"/>
            <a:ext cx="3400425" cy="2949575"/>
            <a:chOff x="0" y="0"/>
            <a:chExt cx="3400425" cy="2949575"/>
          </a:xfrm>
        </p:grpSpPr>
        <p:sp>
          <p:nvSpPr>
            <p:cNvPr id="118" name="Shape 118"/>
            <p:cNvSpPr/>
            <p:nvPr/>
          </p:nvSpPr>
          <p:spPr>
            <a:xfrm>
              <a:off x="0" y="79375"/>
              <a:ext cx="3400425" cy="28638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29" y="790"/>
                  </a:moveTo>
                  <a:lnTo>
                    <a:pt x="1629" y="359"/>
                  </a:lnTo>
                  <a:lnTo>
                    <a:pt x="0" y="0"/>
                  </a:lnTo>
                  <a:lnTo>
                    <a:pt x="0" y="144"/>
                  </a:lnTo>
                  <a:lnTo>
                    <a:pt x="1629" y="503"/>
                  </a:lnTo>
                  <a:lnTo>
                    <a:pt x="3268" y="934"/>
                  </a:lnTo>
                  <a:lnTo>
                    <a:pt x="5625" y="1796"/>
                  </a:lnTo>
                  <a:lnTo>
                    <a:pt x="7861" y="2933"/>
                  </a:lnTo>
                  <a:lnTo>
                    <a:pt x="10046" y="4370"/>
                  </a:lnTo>
                  <a:lnTo>
                    <a:pt x="12100" y="6023"/>
                  </a:lnTo>
                  <a:lnTo>
                    <a:pt x="13972" y="7819"/>
                  </a:lnTo>
                  <a:lnTo>
                    <a:pt x="15732" y="9902"/>
                  </a:lnTo>
                  <a:lnTo>
                    <a:pt x="17300" y="12201"/>
                  </a:lnTo>
                  <a:lnTo>
                    <a:pt x="18757" y="14715"/>
                  </a:lnTo>
                  <a:lnTo>
                    <a:pt x="19597" y="16356"/>
                  </a:lnTo>
                  <a:lnTo>
                    <a:pt x="20325" y="18080"/>
                  </a:lnTo>
                  <a:lnTo>
                    <a:pt x="20932" y="19804"/>
                  </a:lnTo>
                  <a:lnTo>
                    <a:pt x="21479" y="21600"/>
                  </a:lnTo>
                  <a:lnTo>
                    <a:pt x="21600" y="21600"/>
                  </a:lnTo>
                  <a:lnTo>
                    <a:pt x="21054" y="19804"/>
                  </a:lnTo>
                  <a:lnTo>
                    <a:pt x="20447" y="18080"/>
                  </a:lnTo>
                  <a:lnTo>
                    <a:pt x="19718" y="16356"/>
                  </a:lnTo>
                  <a:lnTo>
                    <a:pt x="18879" y="14643"/>
                  </a:lnTo>
                  <a:lnTo>
                    <a:pt x="17422" y="12129"/>
                  </a:lnTo>
                  <a:lnTo>
                    <a:pt x="15793" y="9830"/>
                  </a:lnTo>
                  <a:lnTo>
                    <a:pt x="14032" y="7747"/>
                  </a:lnTo>
                  <a:lnTo>
                    <a:pt x="12161" y="5879"/>
                  </a:lnTo>
                  <a:lnTo>
                    <a:pt x="10107" y="4227"/>
                  </a:lnTo>
                  <a:lnTo>
                    <a:pt x="7922" y="2862"/>
                  </a:lnTo>
                  <a:lnTo>
                    <a:pt x="5686" y="1652"/>
                  </a:lnTo>
                  <a:lnTo>
                    <a:pt x="3329" y="79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19" name="Shape 119"/>
            <p:cNvSpPr/>
            <p:nvPr/>
          </p:nvSpPr>
          <p:spPr>
            <a:xfrm>
              <a:off x="0" y="0"/>
              <a:ext cx="2943225" cy="2949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21600"/>
                  </a:lnTo>
                  <a:lnTo>
                    <a:pt x="0" y="0"/>
                  </a:lnTo>
                  <a:lnTo>
                    <a:pt x="21600" y="21600"/>
                  </a:lnTo>
                  <a:close/>
                </a:path>
              </a:pathLst>
            </a:custGeom>
            <a:gradFill flip="none" rotWithShape="1">
              <a:gsLst>
                <a:gs pos="0">
                  <a:srgbClr val="000000"/>
                </a:gs>
                <a:gs pos="50000">
                  <a:srgbClr val="010199"/>
                </a:gs>
                <a:gs pos="100000">
                  <a:srgbClr val="000000"/>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20" name="Shape 120"/>
            <p:cNvSpPr/>
            <p:nvPr/>
          </p:nvSpPr>
          <p:spPr>
            <a:xfrm>
              <a:off x="0" y="439737"/>
              <a:ext cx="2770188" cy="2503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300" y="18861"/>
                  </a:moveTo>
                  <a:lnTo>
                    <a:pt x="20944" y="20258"/>
                  </a:lnTo>
                  <a:lnTo>
                    <a:pt x="21439" y="21600"/>
                  </a:lnTo>
                  <a:lnTo>
                    <a:pt x="21600" y="21600"/>
                  </a:lnTo>
                  <a:lnTo>
                    <a:pt x="21080" y="20121"/>
                  </a:lnTo>
                  <a:lnTo>
                    <a:pt x="20412" y="18724"/>
                  </a:lnTo>
                  <a:lnTo>
                    <a:pt x="19001" y="15847"/>
                  </a:lnTo>
                  <a:lnTo>
                    <a:pt x="17268" y="13026"/>
                  </a:lnTo>
                  <a:lnTo>
                    <a:pt x="15299" y="10355"/>
                  </a:lnTo>
                  <a:lnTo>
                    <a:pt x="13133" y="7972"/>
                  </a:lnTo>
                  <a:lnTo>
                    <a:pt x="10843" y="5835"/>
                  </a:lnTo>
                  <a:lnTo>
                    <a:pt x="8318" y="4027"/>
                  </a:lnTo>
                  <a:lnTo>
                    <a:pt x="5632" y="2383"/>
                  </a:lnTo>
                  <a:lnTo>
                    <a:pt x="2897" y="1068"/>
                  </a:lnTo>
                  <a:lnTo>
                    <a:pt x="0" y="0"/>
                  </a:lnTo>
                  <a:lnTo>
                    <a:pt x="0" y="164"/>
                  </a:lnTo>
                  <a:lnTo>
                    <a:pt x="2748" y="1219"/>
                  </a:lnTo>
                  <a:lnTo>
                    <a:pt x="5521" y="2534"/>
                  </a:lnTo>
                  <a:lnTo>
                    <a:pt x="8194" y="4178"/>
                  </a:lnTo>
                  <a:lnTo>
                    <a:pt x="10720" y="5986"/>
                  </a:lnTo>
                  <a:lnTo>
                    <a:pt x="13022" y="8122"/>
                  </a:lnTo>
                  <a:lnTo>
                    <a:pt x="15176" y="10506"/>
                  </a:lnTo>
                  <a:lnTo>
                    <a:pt x="17144" y="13149"/>
                  </a:lnTo>
                  <a:lnTo>
                    <a:pt x="18889" y="15984"/>
                  </a:lnTo>
                  <a:lnTo>
                    <a:pt x="20300" y="18861"/>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21" name="Shape 121"/>
            <p:cNvSpPr/>
            <p:nvPr/>
          </p:nvSpPr>
          <p:spPr>
            <a:xfrm>
              <a:off x="0" y="136525"/>
              <a:ext cx="2770188" cy="2806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47"/>
                  </a:lnTo>
                  <a:lnTo>
                    <a:pt x="2599" y="1075"/>
                  </a:lnTo>
                  <a:lnTo>
                    <a:pt x="5273" y="2321"/>
                  </a:lnTo>
                  <a:lnTo>
                    <a:pt x="7798" y="3714"/>
                  </a:lnTo>
                  <a:lnTo>
                    <a:pt x="10125" y="5400"/>
                  </a:lnTo>
                  <a:lnTo>
                    <a:pt x="12353" y="7233"/>
                  </a:lnTo>
                  <a:lnTo>
                    <a:pt x="14408" y="9358"/>
                  </a:lnTo>
                  <a:lnTo>
                    <a:pt x="16215" y="11509"/>
                  </a:lnTo>
                  <a:lnTo>
                    <a:pt x="17998" y="14001"/>
                  </a:lnTo>
                  <a:lnTo>
                    <a:pt x="19013" y="15858"/>
                  </a:lnTo>
                  <a:lnTo>
                    <a:pt x="19978" y="17788"/>
                  </a:lnTo>
                  <a:lnTo>
                    <a:pt x="20820" y="19743"/>
                  </a:lnTo>
                  <a:lnTo>
                    <a:pt x="21451" y="21600"/>
                  </a:lnTo>
                  <a:lnTo>
                    <a:pt x="21600" y="21600"/>
                  </a:lnTo>
                  <a:lnTo>
                    <a:pt x="20932" y="19621"/>
                  </a:lnTo>
                  <a:lnTo>
                    <a:pt x="20090" y="17654"/>
                  </a:lnTo>
                  <a:lnTo>
                    <a:pt x="19149" y="15736"/>
                  </a:lnTo>
                  <a:lnTo>
                    <a:pt x="18109" y="13879"/>
                  </a:lnTo>
                  <a:lnTo>
                    <a:pt x="16339" y="11386"/>
                  </a:lnTo>
                  <a:lnTo>
                    <a:pt x="14520" y="9224"/>
                  </a:lnTo>
                  <a:lnTo>
                    <a:pt x="12477" y="7098"/>
                  </a:lnTo>
                  <a:lnTo>
                    <a:pt x="10237" y="5266"/>
                  </a:lnTo>
                  <a:lnTo>
                    <a:pt x="7947" y="3580"/>
                  </a:lnTo>
                  <a:lnTo>
                    <a:pt x="5409" y="2187"/>
                  </a:lnTo>
                  <a:lnTo>
                    <a:pt x="2748" y="953"/>
                  </a:lnTo>
                  <a:lnTo>
                    <a:pt x="0" y="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22" name="Shape 122"/>
            <p:cNvSpPr/>
            <p:nvPr/>
          </p:nvSpPr>
          <p:spPr>
            <a:xfrm>
              <a:off x="331787" y="517525"/>
              <a:ext cx="136527" cy="136526"/>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23" name="Shape 123"/>
            <p:cNvSpPr/>
            <p:nvPr/>
          </p:nvSpPr>
          <p:spPr>
            <a:xfrm>
              <a:off x="2438400" y="2263775"/>
              <a:ext cx="146050" cy="14605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24" name="Shape 124"/>
            <p:cNvSpPr/>
            <p:nvPr/>
          </p:nvSpPr>
          <p:spPr>
            <a:xfrm>
              <a:off x="1255712" y="420687"/>
              <a:ext cx="192089" cy="19208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sp>
        <p:nvSpPr>
          <p:cNvPr id="126" name="Shape 126"/>
          <p:cNvSpPr/>
          <p:nvPr>
            <p:ph type="sldNum" sz="quarter" idx="2"/>
          </p:nvPr>
        </p:nvSpPr>
        <p:spPr>
          <a:xfrm>
            <a:off x="6553200" y="6248400"/>
            <a:ext cx="2133600" cy="226985"/>
          </a:xfrm>
          <a:prstGeom prst="rect">
            <a:avLst/>
          </a:prstGeom>
        </p:spPr>
        <p:txBody>
          <a:bodyPr anchor="t"/>
          <a:lstStyle>
            <a:lvl1pPr>
              <a:defRPr sz="1000">
                <a:solidFill>
                  <a:srgbClr val="FFFFFF"/>
                </a:solidFill>
                <a:effectLst>
                  <a:outerShdw sx="100000" sy="100000" kx="0" ky="0" algn="b" rotWithShape="0" blurRad="38100" dist="38100" dir="2700000">
                    <a:srgbClr val="010199"/>
                  </a:outerShdw>
                </a:effectLst>
                <a:latin typeface="Arial"/>
                <a:ea typeface="Arial"/>
                <a:cs typeface="Arial"/>
                <a:sym typeface="Arial"/>
              </a:defRPr>
            </a:lvl1pPr>
          </a:lstStyle>
          <a:p>
            <a:pPr lvl="0"/>
            <a:fld id="{86CB4B4D-7CA3-9044-876B-883B54F8677D}" type="slidenum"/>
          </a:p>
        </p:txBody>
      </p:sp>
    </p:spTree>
  </p:cSld>
  <p:clrMapOvr>
    <a:masterClrMapping/>
  </p:clrMapOvr>
  <p:transitio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bg>
      <p:bgPr>
        <a:solidFill>
          <a:srgbClr val="000000"/>
        </a:solidFill>
      </p:bgPr>
    </p:bg>
    <p:spTree>
      <p:nvGrpSpPr>
        <p:cNvPr id="1" name=""/>
        <p:cNvGrpSpPr/>
        <p:nvPr/>
      </p:nvGrpSpPr>
      <p:grpSpPr>
        <a:xfrm>
          <a:off x="0" y="0"/>
          <a:ext cx="0" cy="0"/>
          <a:chOff x="0" y="0"/>
          <a:chExt cx="0" cy="0"/>
        </a:xfrm>
      </p:grpSpPr>
      <p:grpSp>
        <p:nvGrpSpPr>
          <p:cNvPr id="135" name="Group 135"/>
          <p:cNvGrpSpPr/>
          <p:nvPr/>
        </p:nvGrpSpPr>
        <p:grpSpPr>
          <a:xfrm>
            <a:off x="0" y="3902075"/>
            <a:ext cx="3400425" cy="2949575"/>
            <a:chOff x="0" y="0"/>
            <a:chExt cx="3400425" cy="2949575"/>
          </a:xfrm>
        </p:grpSpPr>
        <p:sp>
          <p:nvSpPr>
            <p:cNvPr id="128" name="Shape 128"/>
            <p:cNvSpPr/>
            <p:nvPr/>
          </p:nvSpPr>
          <p:spPr>
            <a:xfrm>
              <a:off x="0" y="79375"/>
              <a:ext cx="3400425" cy="28638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29" y="790"/>
                  </a:moveTo>
                  <a:lnTo>
                    <a:pt x="1629" y="359"/>
                  </a:lnTo>
                  <a:lnTo>
                    <a:pt x="0" y="0"/>
                  </a:lnTo>
                  <a:lnTo>
                    <a:pt x="0" y="144"/>
                  </a:lnTo>
                  <a:lnTo>
                    <a:pt x="1629" y="503"/>
                  </a:lnTo>
                  <a:lnTo>
                    <a:pt x="3268" y="934"/>
                  </a:lnTo>
                  <a:lnTo>
                    <a:pt x="5625" y="1796"/>
                  </a:lnTo>
                  <a:lnTo>
                    <a:pt x="7861" y="2933"/>
                  </a:lnTo>
                  <a:lnTo>
                    <a:pt x="10046" y="4370"/>
                  </a:lnTo>
                  <a:lnTo>
                    <a:pt x="12100" y="6023"/>
                  </a:lnTo>
                  <a:lnTo>
                    <a:pt x="13972" y="7819"/>
                  </a:lnTo>
                  <a:lnTo>
                    <a:pt x="15732" y="9902"/>
                  </a:lnTo>
                  <a:lnTo>
                    <a:pt x="17300" y="12201"/>
                  </a:lnTo>
                  <a:lnTo>
                    <a:pt x="18757" y="14715"/>
                  </a:lnTo>
                  <a:lnTo>
                    <a:pt x="19597" y="16356"/>
                  </a:lnTo>
                  <a:lnTo>
                    <a:pt x="20325" y="18080"/>
                  </a:lnTo>
                  <a:lnTo>
                    <a:pt x="20932" y="19804"/>
                  </a:lnTo>
                  <a:lnTo>
                    <a:pt x="21479" y="21600"/>
                  </a:lnTo>
                  <a:lnTo>
                    <a:pt x="21600" y="21600"/>
                  </a:lnTo>
                  <a:lnTo>
                    <a:pt x="21054" y="19804"/>
                  </a:lnTo>
                  <a:lnTo>
                    <a:pt x="20447" y="18080"/>
                  </a:lnTo>
                  <a:lnTo>
                    <a:pt x="19718" y="16356"/>
                  </a:lnTo>
                  <a:lnTo>
                    <a:pt x="18879" y="14643"/>
                  </a:lnTo>
                  <a:lnTo>
                    <a:pt x="17422" y="12129"/>
                  </a:lnTo>
                  <a:lnTo>
                    <a:pt x="15793" y="9830"/>
                  </a:lnTo>
                  <a:lnTo>
                    <a:pt x="14032" y="7747"/>
                  </a:lnTo>
                  <a:lnTo>
                    <a:pt x="12161" y="5879"/>
                  </a:lnTo>
                  <a:lnTo>
                    <a:pt x="10107" y="4227"/>
                  </a:lnTo>
                  <a:lnTo>
                    <a:pt x="7922" y="2862"/>
                  </a:lnTo>
                  <a:lnTo>
                    <a:pt x="5686" y="1652"/>
                  </a:lnTo>
                  <a:lnTo>
                    <a:pt x="3329" y="79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29" name="Shape 129"/>
            <p:cNvSpPr/>
            <p:nvPr/>
          </p:nvSpPr>
          <p:spPr>
            <a:xfrm>
              <a:off x="0" y="0"/>
              <a:ext cx="2943225" cy="2949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21600"/>
                  </a:lnTo>
                  <a:lnTo>
                    <a:pt x="0" y="0"/>
                  </a:lnTo>
                  <a:lnTo>
                    <a:pt x="21600" y="21600"/>
                  </a:lnTo>
                  <a:close/>
                </a:path>
              </a:pathLst>
            </a:custGeom>
            <a:gradFill flip="none" rotWithShape="1">
              <a:gsLst>
                <a:gs pos="0">
                  <a:srgbClr val="000000"/>
                </a:gs>
                <a:gs pos="50000">
                  <a:srgbClr val="010199"/>
                </a:gs>
                <a:gs pos="100000">
                  <a:srgbClr val="000000"/>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30" name="Shape 130"/>
            <p:cNvSpPr/>
            <p:nvPr/>
          </p:nvSpPr>
          <p:spPr>
            <a:xfrm>
              <a:off x="0" y="439737"/>
              <a:ext cx="2770188" cy="2503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300" y="18861"/>
                  </a:moveTo>
                  <a:lnTo>
                    <a:pt x="20944" y="20258"/>
                  </a:lnTo>
                  <a:lnTo>
                    <a:pt x="21439" y="21600"/>
                  </a:lnTo>
                  <a:lnTo>
                    <a:pt x="21600" y="21600"/>
                  </a:lnTo>
                  <a:lnTo>
                    <a:pt x="21080" y="20121"/>
                  </a:lnTo>
                  <a:lnTo>
                    <a:pt x="20412" y="18724"/>
                  </a:lnTo>
                  <a:lnTo>
                    <a:pt x="19001" y="15847"/>
                  </a:lnTo>
                  <a:lnTo>
                    <a:pt x="17268" y="13026"/>
                  </a:lnTo>
                  <a:lnTo>
                    <a:pt x="15299" y="10355"/>
                  </a:lnTo>
                  <a:lnTo>
                    <a:pt x="13133" y="7972"/>
                  </a:lnTo>
                  <a:lnTo>
                    <a:pt x="10843" y="5835"/>
                  </a:lnTo>
                  <a:lnTo>
                    <a:pt x="8318" y="4027"/>
                  </a:lnTo>
                  <a:lnTo>
                    <a:pt x="5632" y="2383"/>
                  </a:lnTo>
                  <a:lnTo>
                    <a:pt x="2897" y="1068"/>
                  </a:lnTo>
                  <a:lnTo>
                    <a:pt x="0" y="0"/>
                  </a:lnTo>
                  <a:lnTo>
                    <a:pt x="0" y="164"/>
                  </a:lnTo>
                  <a:lnTo>
                    <a:pt x="2748" y="1219"/>
                  </a:lnTo>
                  <a:lnTo>
                    <a:pt x="5521" y="2534"/>
                  </a:lnTo>
                  <a:lnTo>
                    <a:pt x="8194" y="4178"/>
                  </a:lnTo>
                  <a:lnTo>
                    <a:pt x="10720" y="5986"/>
                  </a:lnTo>
                  <a:lnTo>
                    <a:pt x="13022" y="8122"/>
                  </a:lnTo>
                  <a:lnTo>
                    <a:pt x="15176" y="10506"/>
                  </a:lnTo>
                  <a:lnTo>
                    <a:pt x="17144" y="13149"/>
                  </a:lnTo>
                  <a:lnTo>
                    <a:pt x="18889" y="15984"/>
                  </a:lnTo>
                  <a:lnTo>
                    <a:pt x="20300" y="18861"/>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31" name="Shape 131"/>
            <p:cNvSpPr/>
            <p:nvPr/>
          </p:nvSpPr>
          <p:spPr>
            <a:xfrm>
              <a:off x="0" y="136525"/>
              <a:ext cx="2770188" cy="2806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47"/>
                  </a:lnTo>
                  <a:lnTo>
                    <a:pt x="2599" y="1075"/>
                  </a:lnTo>
                  <a:lnTo>
                    <a:pt x="5273" y="2321"/>
                  </a:lnTo>
                  <a:lnTo>
                    <a:pt x="7798" y="3714"/>
                  </a:lnTo>
                  <a:lnTo>
                    <a:pt x="10125" y="5400"/>
                  </a:lnTo>
                  <a:lnTo>
                    <a:pt x="12353" y="7233"/>
                  </a:lnTo>
                  <a:lnTo>
                    <a:pt x="14408" y="9358"/>
                  </a:lnTo>
                  <a:lnTo>
                    <a:pt x="16215" y="11509"/>
                  </a:lnTo>
                  <a:lnTo>
                    <a:pt x="17998" y="14001"/>
                  </a:lnTo>
                  <a:lnTo>
                    <a:pt x="19013" y="15858"/>
                  </a:lnTo>
                  <a:lnTo>
                    <a:pt x="19978" y="17788"/>
                  </a:lnTo>
                  <a:lnTo>
                    <a:pt x="20820" y="19743"/>
                  </a:lnTo>
                  <a:lnTo>
                    <a:pt x="21451" y="21600"/>
                  </a:lnTo>
                  <a:lnTo>
                    <a:pt x="21600" y="21600"/>
                  </a:lnTo>
                  <a:lnTo>
                    <a:pt x="20932" y="19621"/>
                  </a:lnTo>
                  <a:lnTo>
                    <a:pt x="20090" y="17654"/>
                  </a:lnTo>
                  <a:lnTo>
                    <a:pt x="19149" y="15736"/>
                  </a:lnTo>
                  <a:lnTo>
                    <a:pt x="18109" y="13879"/>
                  </a:lnTo>
                  <a:lnTo>
                    <a:pt x="16339" y="11386"/>
                  </a:lnTo>
                  <a:lnTo>
                    <a:pt x="14520" y="9224"/>
                  </a:lnTo>
                  <a:lnTo>
                    <a:pt x="12477" y="7098"/>
                  </a:lnTo>
                  <a:lnTo>
                    <a:pt x="10237" y="5266"/>
                  </a:lnTo>
                  <a:lnTo>
                    <a:pt x="7947" y="3580"/>
                  </a:lnTo>
                  <a:lnTo>
                    <a:pt x="5409" y="2187"/>
                  </a:lnTo>
                  <a:lnTo>
                    <a:pt x="2748" y="953"/>
                  </a:lnTo>
                  <a:lnTo>
                    <a:pt x="0" y="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32" name="Shape 132"/>
            <p:cNvSpPr/>
            <p:nvPr/>
          </p:nvSpPr>
          <p:spPr>
            <a:xfrm>
              <a:off x="331787" y="517525"/>
              <a:ext cx="136527" cy="136526"/>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33" name="Shape 133"/>
            <p:cNvSpPr/>
            <p:nvPr/>
          </p:nvSpPr>
          <p:spPr>
            <a:xfrm>
              <a:off x="2438400" y="2263775"/>
              <a:ext cx="146050" cy="14605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34" name="Shape 134"/>
            <p:cNvSpPr/>
            <p:nvPr/>
          </p:nvSpPr>
          <p:spPr>
            <a:xfrm>
              <a:off x="1255712" y="420687"/>
              <a:ext cx="192089" cy="19208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sp>
        <p:nvSpPr>
          <p:cNvPr id="136" name="Shape 136"/>
          <p:cNvSpPr/>
          <p:nvPr>
            <p:ph type="title"/>
          </p:nvPr>
        </p:nvSpPr>
        <p:spPr>
          <a:xfrm>
            <a:off x="457200" y="0"/>
            <a:ext cx="3008313" cy="1435100"/>
          </a:xfrm>
          <a:prstGeom prst="rect">
            <a:avLst/>
          </a:prstGeom>
        </p:spPr>
        <p:txBody>
          <a:bodyPr anchor="b">
            <a:noAutofit/>
          </a:bodyPr>
          <a:lstStyle>
            <a:lvl1pPr>
              <a:defRPr b="1" sz="2000">
                <a:solidFill>
                  <a:srgbClr val="B2B2B2"/>
                </a:solidFill>
                <a:effectLst>
                  <a:outerShdw sx="100000" sy="100000" kx="0" ky="0" algn="b" rotWithShape="0" blurRad="38100" dist="38100" dir="2700000">
                    <a:srgbClr val="FFFFFF"/>
                  </a:outerShdw>
                </a:effectLst>
                <a:latin typeface="Arial"/>
                <a:ea typeface="Arial"/>
                <a:cs typeface="Arial"/>
                <a:sym typeface="Arial"/>
              </a:defRPr>
            </a:lvl1pPr>
          </a:lstStyle>
          <a:p>
            <a:pPr lvl="0">
              <a:defRPr b="0" sz="1800">
                <a:solidFill>
                  <a:srgbClr val="000000"/>
                </a:solidFill>
                <a:effectLst/>
              </a:defRPr>
            </a:pPr>
            <a:r>
              <a:rPr b="1" sz="2000">
                <a:solidFill>
                  <a:srgbClr val="B2B2B2"/>
                </a:solidFill>
                <a:effectLst>
                  <a:outerShdw sx="100000" sy="100000" kx="0" ky="0" algn="b" rotWithShape="0" blurRad="38100" dist="38100" dir="2700000">
                    <a:srgbClr val="FFFFFF"/>
                  </a:outerShdw>
                </a:effectLst>
              </a:rPr>
              <a:t>Title Text</a:t>
            </a:r>
          </a:p>
        </p:txBody>
      </p:sp>
      <p:sp>
        <p:nvSpPr>
          <p:cNvPr id="137" name="Shape 137"/>
          <p:cNvSpPr/>
          <p:nvPr>
            <p:ph type="body" idx="1"/>
          </p:nvPr>
        </p:nvSpPr>
        <p:spPr>
          <a:xfrm>
            <a:off x="3575050" y="273050"/>
            <a:ext cx="5111750" cy="6584950"/>
          </a:xfrm>
          <a:prstGeom prst="rect">
            <a:avLst/>
          </a:prstGeom>
        </p:spPr>
        <p:txBody>
          <a:bodyPr>
            <a:noAutofit/>
          </a:bodyPr>
          <a:lstStyle>
            <a:lvl1pPr>
              <a:buClr>
                <a:srgbClr val="FFFFCC"/>
              </a:buClr>
              <a:buSzPct val="75000"/>
              <a:buFont typeface="Helvetica"/>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1pPr>
            <a:lvl2pPr>
              <a:buClr>
                <a:srgbClr val="FFFFCC"/>
              </a:buClr>
              <a:buSzPct val="75000"/>
              <a:buFont typeface="Helvetica"/>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2pPr>
            <a:lvl3pPr>
              <a:buClr>
                <a:srgbClr val="FFFFCC"/>
              </a:buClr>
              <a:buSzPct val="75000"/>
              <a:buFont typeface="Helvetica"/>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3pPr>
            <a:lvl4pPr>
              <a:buClr>
                <a:srgbClr val="FFFFCC"/>
              </a:buClr>
              <a:buSzPct val="75000"/>
              <a:buFont typeface="Helvetica"/>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4pPr>
            <a:lvl5pPr>
              <a:buClr>
                <a:srgbClr val="FFFFCC"/>
              </a:buClr>
              <a:buSzPct val="75000"/>
              <a:buFont typeface="Helvetica"/>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5pPr>
          </a:lstStyle>
          <a:p>
            <a:pPr lvl="0">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One</a:t>
            </a:r>
            <a:endParaRPr sz="3200">
              <a:solidFill>
                <a:srgbClr val="FFFFFF"/>
              </a:solidFill>
              <a:effectLst>
                <a:outerShdw sx="100000" sy="100000" kx="0" ky="0" algn="b" rotWithShape="0" blurRad="38100" dist="38100" dir="2700000">
                  <a:srgbClr val="010199"/>
                </a:outerShdw>
              </a:effectLst>
            </a:endParaRPr>
          </a:p>
          <a:p>
            <a:pPr lvl="1">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Two</a:t>
            </a:r>
            <a:endParaRPr sz="3200">
              <a:solidFill>
                <a:srgbClr val="FFFFFF"/>
              </a:solidFill>
              <a:effectLst>
                <a:outerShdw sx="100000" sy="100000" kx="0" ky="0" algn="b" rotWithShape="0" blurRad="38100" dist="38100" dir="2700000">
                  <a:srgbClr val="010199"/>
                </a:outerShdw>
              </a:effectLst>
            </a:endParaRPr>
          </a:p>
          <a:p>
            <a:pPr lvl="2">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Three</a:t>
            </a:r>
            <a:endParaRPr sz="3200">
              <a:solidFill>
                <a:srgbClr val="FFFFFF"/>
              </a:solidFill>
              <a:effectLst>
                <a:outerShdw sx="100000" sy="100000" kx="0" ky="0" algn="b" rotWithShape="0" blurRad="38100" dist="38100" dir="2700000">
                  <a:srgbClr val="010199"/>
                </a:outerShdw>
              </a:effectLst>
            </a:endParaRPr>
          </a:p>
          <a:p>
            <a:pPr lvl="3">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Four</a:t>
            </a:r>
            <a:endParaRPr sz="3200">
              <a:solidFill>
                <a:srgbClr val="FFFFFF"/>
              </a:solidFill>
              <a:effectLst>
                <a:outerShdw sx="100000" sy="100000" kx="0" ky="0" algn="b" rotWithShape="0" blurRad="38100" dist="38100" dir="2700000">
                  <a:srgbClr val="010199"/>
                </a:outerShdw>
              </a:effectLst>
            </a:endParaRPr>
          </a:p>
          <a:p>
            <a:pPr lvl="4">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Five</a:t>
            </a:r>
          </a:p>
        </p:txBody>
      </p:sp>
      <p:sp>
        <p:nvSpPr>
          <p:cNvPr id="138" name="Shape 138"/>
          <p:cNvSpPr/>
          <p:nvPr>
            <p:ph type="sldNum" sz="quarter" idx="2"/>
          </p:nvPr>
        </p:nvSpPr>
        <p:spPr>
          <a:xfrm>
            <a:off x="6553200" y="6248400"/>
            <a:ext cx="2133600" cy="226985"/>
          </a:xfrm>
          <a:prstGeom prst="rect">
            <a:avLst/>
          </a:prstGeom>
        </p:spPr>
        <p:txBody>
          <a:bodyPr anchor="t"/>
          <a:lstStyle>
            <a:lvl1pPr>
              <a:defRPr sz="1000">
                <a:solidFill>
                  <a:srgbClr val="FFFFFF"/>
                </a:solidFill>
                <a:effectLst>
                  <a:outerShdw sx="100000" sy="100000" kx="0" ky="0" algn="b" rotWithShape="0" blurRad="38100" dist="38100" dir="2700000">
                    <a:srgbClr val="010199"/>
                  </a:outerShdw>
                </a:effectLst>
                <a:latin typeface="Arial"/>
                <a:ea typeface="Arial"/>
                <a:cs typeface="Arial"/>
                <a:sym typeface="Arial"/>
              </a:defRPr>
            </a:lvl1p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pPr>
            <a:r>
              <a:rPr sz="4400"/>
              <a:t>Title Text</a:t>
            </a:r>
          </a:p>
        </p:txBody>
      </p:sp>
      <p:sp>
        <p:nvSpPr>
          <p:cNvPr id="11" name="Shape 11"/>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bg>
      <p:bgPr>
        <a:solidFill>
          <a:srgbClr val="000000"/>
        </a:solidFill>
      </p:bgPr>
    </p:bg>
    <p:spTree>
      <p:nvGrpSpPr>
        <p:cNvPr id="1" name=""/>
        <p:cNvGrpSpPr/>
        <p:nvPr/>
      </p:nvGrpSpPr>
      <p:grpSpPr>
        <a:xfrm>
          <a:off x="0" y="0"/>
          <a:ext cx="0" cy="0"/>
          <a:chOff x="0" y="0"/>
          <a:chExt cx="0" cy="0"/>
        </a:xfrm>
      </p:grpSpPr>
      <p:grpSp>
        <p:nvGrpSpPr>
          <p:cNvPr id="147" name="Group 147"/>
          <p:cNvGrpSpPr/>
          <p:nvPr/>
        </p:nvGrpSpPr>
        <p:grpSpPr>
          <a:xfrm>
            <a:off x="0" y="3902075"/>
            <a:ext cx="3400425" cy="2949575"/>
            <a:chOff x="0" y="0"/>
            <a:chExt cx="3400425" cy="2949575"/>
          </a:xfrm>
        </p:grpSpPr>
        <p:sp>
          <p:nvSpPr>
            <p:cNvPr id="140" name="Shape 140"/>
            <p:cNvSpPr/>
            <p:nvPr/>
          </p:nvSpPr>
          <p:spPr>
            <a:xfrm>
              <a:off x="0" y="79375"/>
              <a:ext cx="3400425" cy="28638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29" y="790"/>
                  </a:moveTo>
                  <a:lnTo>
                    <a:pt x="1629" y="359"/>
                  </a:lnTo>
                  <a:lnTo>
                    <a:pt x="0" y="0"/>
                  </a:lnTo>
                  <a:lnTo>
                    <a:pt x="0" y="144"/>
                  </a:lnTo>
                  <a:lnTo>
                    <a:pt x="1629" y="503"/>
                  </a:lnTo>
                  <a:lnTo>
                    <a:pt x="3268" y="934"/>
                  </a:lnTo>
                  <a:lnTo>
                    <a:pt x="5625" y="1796"/>
                  </a:lnTo>
                  <a:lnTo>
                    <a:pt x="7861" y="2933"/>
                  </a:lnTo>
                  <a:lnTo>
                    <a:pt x="10046" y="4370"/>
                  </a:lnTo>
                  <a:lnTo>
                    <a:pt x="12100" y="6023"/>
                  </a:lnTo>
                  <a:lnTo>
                    <a:pt x="13972" y="7819"/>
                  </a:lnTo>
                  <a:lnTo>
                    <a:pt x="15732" y="9902"/>
                  </a:lnTo>
                  <a:lnTo>
                    <a:pt x="17300" y="12201"/>
                  </a:lnTo>
                  <a:lnTo>
                    <a:pt x="18757" y="14715"/>
                  </a:lnTo>
                  <a:lnTo>
                    <a:pt x="19597" y="16356"/>
                  </a:lnTo>
                  <a:lnTo>
                    <a:pt x="20325" y="18080"/>
                  </a:lnTo>
                  <a:lnTo>
                    <a:pt x="20932" y="19804"/>
                  </a:lnTo>
                  <a:lnTo>
                    <a:pt x="21479" y="21600"/>
                  </a:lnTo>
                  <a:lnTo>
                    <a:pt x="21600" y="21600"/>
                  </a:lnTo>
                  <a:lnTo>
                    <a:pt x="21054" y="19804"/>
                  </a:lnTo>
                  <a:lnTo>
                    <a:pt x="20447" y="18080"/>
                  </a:lnTo>
                  <a:lnTo>
                    <a:pt x="19718" y="16356"/>
                  </a:lnTo>
                  <a:lnTo>
                    <a:pt x="18879" y="14643"/>
                  </a:lnTo>
                  <a:lnTo>
                    <a:pt x="17422" y="12129"/>
                  </a:lnTo>
                  <a:lnTo>
                    <a:pt x="15793" y="9830"/>
                  </a:lnTo>
                  <a:lnTo>
                    <a:pt x="14032" y="7747"/>
                  </a:lnTo>
                  <a:lnTo>
                    <a:pt x="12161" y="5879"/>
                  </a:lnTo>
                  <a:lnTo>
                    <a:pt x="10107" y="4227"/>
                  </a:lnTo>
                  <a:lnTo>
                    <a:pt x="7922" y="2862"/>
                  </a:lnTo>
                  <a:lnTo>
                    <a:pt x="5686" y="1652"/>
                  </a:lnTo>
                  <a:lnTo>
                    <a:pt x="3329" y="79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41" name="Shape 141"/>
            <p:cNvSpPr/>
            <p:nvPr/>
          </p:nvSpPr>
          <p:spPr>
            <a:xfrm>
              <a:off x="0" y="0"/>
              <a:ext cx="2943225" cy="2949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21600"/>
                  </a:lnTo>
                  <a:lnTo>
                    <a:pt x="0" y="0"/>
                  </a:lnTo>
                  <a:lnTo>
                    <a:pt x="21600" y="21600"/>
                  </a:lnTo>
                  <a:close/>
                </a:path>
              </a:pathLst>
            </a:custGeom>
            <a:gradFill flip="none" rotWithShape="1">
              <a:gsLst>
                <a:gs pos="0">
                  <a:srgbClr val="000000"/>
                </a:gs>
                <a:gs pos="50000">
                  <a:srgbClr val="010199"/>
                </a:gs>
                <a:gs pos="100000">
                  <a:srgbClr val="000000"/>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42" name="Shape 142"/>
            <p:cNvSpPr/>
            <p:nvPr/>
          </p:nvSpPr>
          <p:spPr>
            <a:xfrm>
              <a:off x="0" y="439737"/>
              <a:ext cx="2770188" cy="2503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300" y="18861"/>
                  </a:moveTo>
                  <a:lnTo>
                    <a:pt x="20944" y="20258"/>
                  </a:lnTo>
                  <a:lnTo>
                    <a:pt x="21439" y="21600"/>
                  </a:lnTo>
                  <a:lnTo>
                    <a:pt x="21600" y="21600"/>
                  </a:lnTo>
                  <a:lnTo>
                    <a:pt x="21080" y="20121"/>
                  </a:lnTo>
                  <a:lnTo>
                    <a:pt x="20412" y="18724"/>
                  </a:lnTo>
                  <a:lnTo>
                    <a:pt x="19001" y="15847"/>
                  </a:lnTo>
                  <a:lnTo>
                    <a:pt x="17268" y="13026"/>
                  </a:lnTo>
                  <a:lnTo>
                    <a:pt x="15299" y="10355"/>
                  </a:lnTo>
                  <a:lnTo>
                    <a:pt x="13133" y="7972"/>
                  </a:lnTo>
                  <a:lnTo>
                    <a:pt x="10843" y="5835"/>
                  </a:lnTo>
                  <a:lnTo>
                    <a:pt x="8318" y="4027"/>
                  </a:lnTo>
                  <a:lnTo>
                    <a:pt x="5632" y="2383"/>
                  </a:lnTo>
                  <a:lnTo>
                    <a:pt x="2897" y="1068"/>
                  </a:lnTo>
                  <a:lnTo>
                    <a:pt x="0" y="0"/>
                  </a:lnTo>
                  <a:lnTo>
                    <a:pt x="0" y="164"/>
                  </a:lnTo>
                  <a:lnTo>
                    <a:pt x="2748" y="1219"/>
                  </a:lnTo>
                  <a:lnTo>
                    <a:pt x="5521" y="2534"/>
                  </a:lnTo>
                  <a:lnTo>
                    <a:pt x="8194" y="4178"/>
                  </a:lnTo>
                  <a:lnTo>
                    <a:pt x="10720" y="5986"/>
                  </a:lnTo>
                  <a:lnTo>
                    <a:pt x="13022" y="8122"/>
                  </a:lnTo>
                  <a:lnTo>
                    <a:pt x="15176" y="10506"/>
                  </a:lnTo>
                  <a:lnTo>
                    <a:pt x="17144" y="13149"/>
                  </a:lnTo>
                  <a:lnTo>
                    <a:pt x="18889" y="15984"/>
                  </a:lnTo>
                  <a:lnTo>
                    <a:pt x="20300" y="18861"/>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43" name="Shape 143"/>
            <p:cNvSpPr/>
            <p:nvPr/>
          </p:nvSpPr>
          <p:spPr>
            <a:xfrm>
              <a:off x="0" y="136525"/>
              <a:ext cx="2770188" cy="2806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47"/>
                  </a:lnTo>
                  <a:lnTo>
                    <a:pt x="2599" y="1075"/>
                  </a:lnTo>
                  <a:lnTo>
                    <a:pt x="5273" y="2321"/>
                  </a:lnTo>
                  <a:lnTo>
                    <a:pt x="7798" y="3714"/>
                  </a:lnTo>
                  <a:lnTo>
                    <a:pt x="10125" y="5400"/>
                  </a:lnTo>
                  <a:lnTo>
                    <a:pt x="12353" y="7233"/>
                  </a:lnTo>
                  <a:lnTo>
                    <a:pt x="14408" y="9358"/>
                  </a:lnTo>
                  <a:lnTo>
                    <a:pt x="16215" y="11509"/>
                  </a:lnTo>
                  <a:lnTo>
                    <a:pt x="17998" y="14001"/>
                  </a:lnTo>
                  <a:lnTo>
                    <a:pt x="19013" y="15858"/>
                  </a:lnTo>
                  <a:lnTo>
                    <a:pt x="19978" y="17788"/>
                  </a:lnTo>
                  <a:lnTo>
                    <a:pt x="20820" y="19743"/>
                  </a:lnTo>
                  <a:lnTo>
                    <a:pt x="21451" y="21600"/>
                  </a:lnTo>
                  <a:lnTo>
                    <a:pt x="21600" y="21600"/>
                  </a:lnTo>
                  <a:lnTo>
                    <a:pt x="20932" y="19621"/>
                  </a:lnTo>
                  <a:lnTo>
                    <a:pt x="20090" y="17654"/>
                  </a:lnTo>
                  <a:lnTo>
                    <a:pt x="19149" y="15736"/>
                  </a:lnTo>
                  <a:lnTo>
                    <a:pt x="18109" y="13879"/>
                  </a:lnTo>
                  <a:lnTo>
                    <a:pt x="16339" y="11386"/>
                  </a:lnTo>
                  <a:lnTo>
                    <a:pt x="14520" y="9224"/>
                  </a:lnTo>
                  <a:lnTo>
                    <a:pt x="12477" y="7098"/>
                  </a:lnTo>
                  <a:lnTo>
                    <a:pt x="10237" y="5266"/>
                  </a:lnTo>
                  <a:lnTo>
                    <a:pt x="7947" y="3580"/>
                  </a:lnTo>
                  <a:lnTo>
                    <a:pt x="5409" y="2187"/>
                  </a:lnTo>
                  <a:lnTo>
                    <a:pt x="2748" y="953"/>
                  </a:lnTo>
                  <a:lnTo>
                    <a:pt x="0" y="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44" name="Shape 144"/>
            <p:cNvSpPr/>
            <p:nvPr/>
          </p:nvSpPr>
          <p:spPr>
            <a:xfrm>
              <a:off x="331787" y="517525"/>
              <a:ext cx="136527" cy="136526"/>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45" name="Shape 145"/>
            <p:cNvSpPr/>
            <p:nvPr/>
          </p:nvSpPr>
          <p:spPr>
            <a:xfrm>
              <a:off x="2438400" y="2263775"/>
              <a:ext cx="146050" cy="14605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46" name="Shape 146"/>
            <p:cNvSpPr/>
            <p:nvPr/>
          </p:nvSpPr>
          <p:spPr>
            <a:xfrm>
              <a:off x="1255712" y="420687"/>
              <a:ext cx="192089" cy="19208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sp>
        <p:nvSpPr>
          <p:cNvPr id="148" name="Shape 148"/>
          <p:cNvSpPr/>
          <p:nvPr>
            <p:ph type="title"/>
          </p:nvPr>
        </p:nvSpPr>
        <p:spPr>
          <a:xfrm>
            <a:off x="1792288" y="3086100"/>
            <a:ext cx="5486400" cy="2281238"/>
          </a:xfrm>
          <a:prstGeom prst="rect">
            <a:avLst/>
          </a:prstGeom>
        </p:spPr>
        <p:txBody>
          <a:bodyPr anchor="b">
            <a:noAutofit/>
          </a:bodyPr>
          <a:lstStyle>
            <a:lvl1pPr>
              <a:defRPr b="1" sz="2000">
                <a:solidFill>
                  <a:srgbClr val="B2B2B2"/>
                </a:solidFill>
                <a:effectLst>
                  <a:outerShdw sx="100000" sy="100000" kx="0" ky="0" algn="b" rotWithShape="0" blurRad="38100" dist="38100" dir="2700000">
                    <a:srgbClr val="FFFFFF"/>
                  </a:outerShdw>
                </a:effectLst>
                <a:latin typeface="Arial"/>
                <a:ea typeface="Arial"/>
                <a:cs typeface="Arial"/>
                <a:sym typeface="Arial"/>
              </a:defRPr>
            </a:lvl1pPr>
          </a:lstStyle>
          <a:p>
            <a:pPr lvl="0">
              <a:defRPr b="0" sz="1800">
                <a:solidFill>
                  <a:srgbClr val="000000"/>
                </a:solidFill>
                <a:effectLst/>
              </a:defRPr>
            </a:pPr>
            <a:r>
              <a:rPr b="1" sz="2000">
                <a:solidFill>
                  <a:srgbClr val="B2B2B2"/>
                </a:solidFill>
                <a:effectLst>
                  <a:outerShdw sx="100000" sy="100000" kx="0" ky="0" algn="b" rotWithShape="0" blurRad="38100" dist="38100" dir="2700000">
                    <a:srgbClr val="FFFFFF"/>
                  </a:outerShdw>
                </a:effectLst>
              </a:rPr>
              <a:t>Title Text</a:t>
            </a:r>
          </a:p>
        </p:txBody>
      </p:sp>
      <p:sp>
        <p:nvSpPr>
          <p:cNvPr id="149" name="Shape 149"/>
          <p:cNvSpPr/>
          <p:nvPr>
            <p:ph type="body" idx="1"/>
          </p:nvPr>
        </p:nvSpPr>
        <p:spPr>
          <a:xfrm>
            <a:off x="1792288" y="5367338"/>
            <a:ext cx="5486400" cy="1490662"/>
          </a:xfrm>
          <a:prstGeom prst="rect">
            <a:avLst/>
          </a:prstGeom>
        </p:spPr>
        <p:txBody>
          <a:bodyPr>
            <a:noAutofit/>
          </a:bodyPr>
          <a:lstStyle>
            <a:lvl1pPr marL="0" indent="0">
              <a:spcBef>
                <a:spcPts val="300"/>
              </a:spcBef>
              <a:buSzTx/>
              <a:buFontTx/>
              <a:buNone/>
              <a:defRPr sz="1400">
                <a:solidFill>
                  <a:srgbClr val="FFFFFF"/>
                </a:solidFill>
                <a:effectLst>
                  <a:outerShdw sx="100000" sy="100000" kx="0" ky="0" algn="b" rotWithShape="0" blurRad="38100" dist="38100" dir="2700000">
                    <a:srgbClr val="010199"/>
                  </a:outerShdw>
                </a:effectLst>
                <a:latin typeface="Arial"/>
                <a:ea typeface="Arial"/>
                <a:cs typeface="Arial"/>
                <a:sym typeface="Arial"/>
              </a:defRPr>
            </a:lvl1pPr>
            <a:lvl2pPr marL="0" indent="457200">
              <a:spcBef>
                <a:spcPts val="300"/>
              </a:spcBef>
              <a:buSzTx/>
              <a:buFontTx/>
              <a:buNone/>
              <a:defRPr sz="1400">
                <a:solidFill>
                  <a:srgbClr val="FFFFFF"/>
                </a:solidFill>
                <a:effectLst>
                  <a:outerShdw sx="100000" sy="100000" kx="0" ky="0" algn="b" rotWithShape="0" blurRad="38100" dist="38100" dir="2700000">
                    <a:srgbClr val="010199"/>
                  </a:outerShdw>
                </a:effectLst>
                <a:latin typeface="Arial"/>
                <a:ea typeface="Arial"/>
                <a:cs typeface="Arial"/>
                <a:sym typeface="Arial"/>
              </a:defRPr>
            </a:lvl2pPr>
            <a:lvl3pPr marL="0" indent="914400">
              <a:spcBef>
                <a:spcPts val="300"/>
              </a:spcBef>
              <a:buSzTx/>
              <a:buFontTx/>
              <a:buNone/>
              <a:defRPr sz="1400">
                <a:solidFill>
                  <a:srgbClr val="FFFFFF"/>
                </a:solidFill>
                <a:effectLst>
                  <a:outerShdw sx="100000" sy="100000" kx="0" ky="0" algn="b" rotWithShape="0" blurRad="38100" dist="38100" dir="2700000">
                    <a:srgbClr val="010199"/>
                  </a:outerShdw>
                </a:effectLst>
                <a:latin typeface="Arial"/>
                <a:ea typeface="Arial"/>
                <a:cs typeface="Arial"/>
                <a:sym typeface="Arial"/>
              </a:defRPr>
            </a:lvl3pPr>
            <a:lvl4pPr marL="0" indent="1371600">
              <a:spcBef>
                <a:spcPts val="300"/>
              </a:spcBef>
              <a:buSzTx/>
              <a:buFontTx/>
              <a:buNone/>
              <a:defRPr sz="1400">
                <a:solidFill>
                  <a:srgbClr val="FFFFFF"/>
                </a:solidFill>
                <a:effectLst>
                  <a:outerShdw sx="100000" sy="100000" kx="0" ky="0" algn="b" rotWithShape="0" blurRad="38100" dist="38100" dir="2700000">
                    <a:srgbClr val="010199"/>
                  </a:outerShdw>
                </a:effectLst>
                <a:latin typeface="Arial"/>
                <a:ea typeface="Arial"/>
                <a:cs typeface="Arial"/>
                <a:sym typeface="Arial"/>
              </a:defRPr>
            </a:lvl4pPr>
            <a:lvl5pPr marL="0" indent="1828800">
              <a:spcBef>
                <a:spcPts val="300"/>
              </a:spcBef>
              <a:buSzTx/>
              <a:buFontTx/>
              <a:buNone/>
              <a:defRPr sz="1400">
                <a:solidFill>
                  <a:srgbClr val="FFFFFF"/>
                </a:solidFill>
                <a:effectLst>
                  <a:outerShdw sx="100000" sy="100000" kx="0" ky="0" algn="b" rotWithShape="0" blurRad="38100" dist="38100" dir="2700000">
                    <a:srgbClr val="010199"/>
                  </a:outerShdw>
                </a:effectLst>
                <a:latin typeface="Arial"/>
                <a:ea typeface="Arial"/>
                <a:cs typeface="Arial"/>
                <a:sym typeface="Arial"/>
              </a:defRPr>
            </a:lvl5pPr>
          </a:lstStyle>
          <a:p>
            <a:pPr lvl="0">
              <a:defRPr sz="1800">
                <a:solidFill>
                  <a:srgbClr val="000000"/>
                </a:solidFill>
                <a:effectLst/>
              </a:defRPr>
            </a:pPr>
            <a:r>
              <a:rPr sz="1400">
                <a:solidFill>
                  <a:srgbClr val="FFFFFF"/>
                </a:solidFill>
                <a:effectLst>
                  <a:outerShdw sx="100000" sy="100000" kx="0" ky="0" algn="b" rotWithShape="0" blurRad="38100" dist="38100" dir="2700000">
                    <a:srgbClr val="010199"/>
                  </a:outerShdw>
                </a:effectLst>
              </a:rPr>
              <a:t>Body Level One</a:t>
            </a:r>
            <a:endParaRPr sz="1400">
              <a:solidFill>
                <a:srgbClr val="FFFFFF"/>
              </a:solidFill>
              <a:effectLst>
                <a:outerShdw sx="100000" sy="100000" kx="0" ky="0" algn="b" rotWithShape="0" blurRad="38100" dist="38100" dir="2700000">
                  <a:srgbClr val="010199"/>
                </a:outerShdw>
              </a:effectLst>
            </a:endParaRPr>
          </a:p>
          <a:p>
            <a:pPr lvl="1">
              <a:defRPr sz="1800">
                <a:solidFill>
                  <a:srgbClr val="000000"/>
                </a:solidFill>
                <a:effectLst/>
              </a:defRPr>
            </a:pPr>
            <a:r>
              <a:rPr sz="1400">
                <a:solidFill>
                  <a:srgbClr val="FFFFFF"/>
                </a:solidFill>
                <a:effectLst>
                  <a:outerShdw sx="100000" sy="100000" kx="0" ky="0" algn="b" rotWithShape="0" blurRad="38100" dist="38100" dir="2700000">
                    <a:srgbClr val="010199"/>
                  </a:outerShdw>
                </a:effectLst>
              </a:rPr>
              <a:t>Body Level Two</a:t>
            </a:r>
            <a:endParaRPr sz="1400">
              <a:solidFill>
                <a:srgbClr val="FFFFFF"/>
              </a:solidFill>
              <a:effectLst>
                <a:outerShdw sx="100000" sy="100000" kx="0" ky="0" algn="b" rotWithShape="0" blurRad="38100" dist="38100" dir="2700000">
                  <a:srgbClr val="010199"/>
                </a:outerShdw>
              </a:effectLst>
            </a:endParaRPr>
          </a:p>
          <a:p>
            <a:pPr lvl="2">
              <a:defRPr sz="1800">
                <a:solidFill>
                  <a:srgbClr val="000000"/>
                </a:solidFill>
                <a:effectLst/>
              </a:defRPr>
            </a:pPr>
            <a:r>
              <a:rPr sz="1400">
                <a:solidFill>
                  <a:srgbClr val="FFFFFF"/>
                </a:solidFill>
                <a:effectLst>
                  <a:outerShdw sx="100000" sy="100000" kx="0" ky="0" algn="b" rotWithShape="0" blurRad="38100" dist="38100" dir="2700000">
                    <a:srgbClr val="010199"/>
                  </a:outerShdw>
                </a:effectLst>
              </a:rPr>
              <a:t>Body Level Three</a:t>
            </a:r>
            <a:endParaRPr sz="1400">
              <a:solidFill>
                <a:srgbClr val="FFFFFF"/>
              </a:solidFill>
              <a:effectLst>
                <a:outerShdw sx="100000" sy="100000" kx="0" ky="0" algn="b" rotWithShape="0" blurRad="38100" dist="38100" dir="2700000">
                  <a:srgbClr val="010199"/>
                </a:outerShdw>
              </a:effectLst>
            </a:endParaRPr>
          </a:p>
          <a:p>
            <a:pPr lvl="3">
              <a:defRPr sz="1800">
                <a:solidFill>
                  <a:srgbClr val="000000"/>
                </a:solidFill>
                <a:effectLst/>
              </a:defRPr>
            </a:pPr>
            <a:r>
              <a:rPr sz="1400">
                <a:solidFill>
                  <a:srgbClr val="FFFFFF"/>
                </a:solidFill>
                <a:effectLst>
                  <a:outerShdw sx="100000" sy="100000" kx="0" ky="0" algn="b" rotWithShape="0" blurRad="38100" dist="38100" dir="2700000">
                    <a:srgbClr val="010199"/>
                  </a:outerShdw>
                </a:effectLst>
              </a:rPr>
              <a:t>Body Level Four</a:t>
            </a:r>
            <a:endParaRPr sz="1400">
              <a:solidFill>
                <a:srgbClr val="FFFFFF"/>
              </a:solidFill>
              <a:effectLst>
                <a:outerShdw sx="100000" sy="100000" kx="0" ky="0" algn="b" rotWithShape="0" blurRad="38100" dist="38100" dir="2700000">
                  <a:srgbClr val="010199"/>
                </a:outerShdw>
              </a:effectLst>
            </a:endParaRPr>
          </a:p>
          <a:p>
            <a:pPr lvl="4">
              <a:defRPr sz="1800">
                <a:solidFill>
                  <a:srgbClr val="000000"/>
                </a:solidFill>
                <a:effectLst/>
              </a:defRPr>
            </a:pPr>
            <a:r>
              <a:rPr sz="1400">
                <a:solidFill>
                  <a:srgbClr val="FFFFFF"/>
                </a:solidFill>
                <a:effectLst>
                  <a:outerShdw sx="100000" sy="100000" kx="0" ky="0" algn="b" rotWithShape="0" blurRad="38100" dist="38100" dir="2700000">
                    <a:srgbClr val="010199"/>
                  </a:outerShdw>
                </a:effectLst>
              </a:rPr>
              <a:t>Body Level Five</a:t>
            </a:r>
          </a:p>
        </p:txBody>
      </p:sp>
      <p:sp>
        <p:nvSpPr>
          <p:cNvPr id="150" name="Shape 150"/>
          <p:cNvSpPr/>
          <p:nvPr>
            <p:ph type="sldNum" sz="quarter" idx="2"/>
          </p:nvPr>
        </p:nvSpPr>
        <p:spPr>
          <a:xfrm>
            <a:off x="6553200" y="6248400"/>
            <a:ext cx="2133600" cy="226985"/>
          </a:xfrm>
          <a:prstGeom prst="rect">
            <a:avLst/>
          </a:prstGeom>
        </p:spPr>
        <p:txBody>
          <a:bodyPr anchor="t"/>
          <a:lstStyle>
            <a:lvl1pPr>
              <a:defRPr sz="1000">
                <a:solidFill>
                  <a:srgbClr val="FFFFFF"/>
                </a:solidFill>
                <a:effectLst>
                  <a:outerShdw sx="100000" sy="100000" kx="0" ky="0" algn="b" rotWithShape="0" blurRad="38100" dist="38100" dir="2700000">
                    <a:srgbClr val="010199"/>
                  </a:outerShdw>
                </a:effectLst>
                <a:latin typeface="Arial"/>
                <a:ea typeface="Arial"/>
                <a:cs typeface="Arial"/>
                <a:sym typeface="Arial"/>
              </a:defRPr>
            </a:lvl1pPr>
          </a:lstStyle>
          <a:p>
            <a:pPr lvl="0"/>
            <a:fld id="{86CB4B4D-7CA3-9044-876B-883B54F8677D}" type="slidenum"/>
          </a:p>
        </p:txBody>
      </p:sp>
    </p:spTree>
  </p:cSld>
  <p:clrMapOvr>
    <a:masterClrMapping/>
  </p:clrMapOvr>
  <p:transitio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bg>
      <p:bgPr>
        <a:solidFill>
          <a:srgbClr val="000000"/>
        </a:solidFill>
      </p:bgPr>
    </p:bg>
    <p:spTree>
      <p:nvGrpSpPr>
        <p:cNvPr id="1" name=""/>
        <p:cNvGrpSpPr/>
        <p:nvPr/>
      </p:nvGrpSpPr>
      <p:grpSpPr>
        <a:xfrm>
          <a:off x="0" y="0"/>
          <a:ext cx="0" cy="0"/>
          <a:chOff x="0" y="0"/>
          <a:chExt cx="0" cy="0"/>
        </a:xfrm>
      </p:grpSpPr>
      <p:grpSp>
        <p:nvGrpSpPr>
          <p:cNvPr id="159" name="Group 159"/>
          <p:cNvGrpSpPr/>
          <p:nvPr/>
        </p:nvGrpSpPr>
        <p:grpSpPr>
          <a:xfrm>
            <a:off x="0" y="3902075"/>
            <a:ext cx="3400425" cy="2949575"/>
            <a:chOff x="0" y="0"/>
            <a:chExt cx="3400425" cy="2949575"/>
          </a:xfrm>
        </p:grpSpPr>
        <p:sp>
          <p:nvSpPr>
            <p:cNvPr id="152" name="Shape 152"/>
            <p:cNvSpPr/>
            <p:nvPr/>
          </p:nvSpPr>
          <p:spPr>
            <a:xfrm>
              <a:off x="0" y="79375"/>
              <a:ext cx="3400425" cy="28638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29" y="790"/>
                  </a:moveTo>
                  <a:lnTo>
                    <a:pt x="1629" y="359"/>
                  </a:lnTo>
                  <a:lnTo>
                    <a:pt x="0" y="0"/>
                  </a:lnTo>
                  <a:lnTo>
                    <a:pt x="0" y="144"/>
                  </a:lnTo>
                  <a:lnTo>
                    <a:pt x="1629" y="503"/>
                  </a:lnTo>
                  <a:lnTo>
                    <a:pt x="3268" y="934"/>
                  </a:lnTo>
                  <a:lnTo>
                    <a:pt x="5625" y="1796"/>
                  </a:lnTo>
                  <a:lnTo>
                    <a:pt x="7861" y="2933"/>
                  </a:lnTo>
                  <a:lnTo>
                    <a:pt x="10046" y="4370"/>
                  </a:lnTo>
                  <a:lnTo>
                    <a:pt x="12100" y="6023"/>
                  </a:lnTo>
                  <a:lnTo>
                    <a:pt x="13972" y="7819"/>
                  </a:lnTo>
                  <a:lnTo>
                    <a:pt x="15732" y="9902"/>
                  </a:lnTo>
                  <a:lnTo>
                    <a:pt x="17300" y="12201"/>
                  </a:lnTo>
                  <a:lnTo>
                    <a:pt x="18757" y="14715"/>
                  </a:lnTo>
                  <a:lnTo>
                    <a:pt x="19597" y="16356"/>
                  </a:lnTo>
                  <a:lnTo>
                    <a:pt x="20325" y="18080"/>
                  </a:lnTo>
                  <a:lnTo>
                    <a:pt x="20932" y="19804"/>
                  </a:lnTo>
                  <a:lnTo>
                    <a:pt x="21479" y="21600"/>
                  </a:lnTo>
                  <a:lnTo>
                    <a:pt x="21600" y="21600"/>
                  </a:lnTo>
                  <a:lnTo>
                    <a:pt x="21054" y="19804"/>
                  </a:lnTo>
                  <a:lnTo>
                    <a:pt x="20447" y="18080"/>
                  </a:lnTo>
                  <a:lnTo>
                    <a:pt x="19718" y="16356"/>
                  </a:lnTo>
                  <a:lnTo>
                    <a:pt x="18879" y="14643"/>
                  </a:lnTo>
                  <a:lnTo>
                    <a:pt x="17422" y="12129"/>
                  </a:lnTo>
                  <a:lnTo>
                    <a:pt x="15793" y="9830"/>
                  </a:lnTo>
                  <a:lnTo>
                    <a:pt x="14032" y="7747"/>
                  </a:lnTo>
                  <a:lnTo>
                    <a:pt x="12161" y="5879"/>
                  </a:lnTo>
                  <a:lnTo>
                    <a:pt x="10107" y="4227"/>
                  </a:lnTo>
                  <a:lnTo>
                    <a:pt x="7922" y="2862"/>
                  </a:lnTo>
                  <a:lnTo>
                    <a:pt x="5686" y="1652"/>
                  </a:lnTo>
                  <a:lnTo>
                    <a:pt x="3329" y="79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53" name="Shape 153"/>
            <p:cNvSpPr/>
            <p:nvPr/>
          </p:nvSpPr>
          <p:spPr>
            <a:xfrm>
              <a:off x="0" y="0"/>
              <a:ext cx="2943225" cy="2949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21600"/>
                  </a:lnTo>
                  <a:lnTo>
                    <a:pt x="0" y="0"/>
                  </a:lnTo>
                  <a:lnTo>
                    <a:pt x="21600" y="21600"/>
                  </a:lnTo>
                  <a:close/>
                </a:path>
              </a:pathLst>
            </a:custGeom>
            <a:gradFill flip="none" rotWithShape="1">
              <a:gsLst>
                <a:gs pos="0">
                  <a:srgbClr val="000000"/>
                </a:gs>
                <a:gs pos="50000">
                  <a:srgbClr val="010199"/>
                </a:gs>
                <a:gs pos="100000">
                  <a:srgbClr val="000000"/>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54" name="Shape 154"/>
            <p:cNvSpPr/>
            <p:nvPr/>
          </p:nvSpPr>
          <p:spPr>
            <a:xfrm>
              <a:off x="0" y="439737"/>
              <a:ext cx="2770188" cy="2503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300" y="18861"/>
                  </a:moveTo>
                  <a:lnTo>
                    <a:pt x="20944" y="20258"/>
                  </a:lnTo>
                  <a:lnTo>
                    <a:pt x="21439" y="21600"/>
                  </a:lnTo>
                  <a:lnTo>
                    <a:pt x="21600" y="21600"/>
                  </a:lnTo>
                  <a:lnTo>
                    <a:pt x="21080" y="20121"/>
                  </a:lnTo>
                  <a:lnTo>
                    <a:pt x="20412" y="18724"/>
                  </a:lnTo>
                  <a:lnTo>
                    <a:pt x="19001" y="15847"/>
                  </a:lnTo>
                  <a:lnTo>
                    <a:pt x="17268" y="13026"/>
                  </a:lnTo>
                  <a:lnTo>
                    <a:pt x="15299" y="10355"/>
                  </a:lnTo>
                  <a:lnTo>
                    <a:pt x="13133" y="7972"/>
                  </a:lnTo>
                  <a:lnTo>
                    <a:pt x="10843" y="5835"/>
                  </a:lnTo>
                  <a:lnTo>
                    <a:pt x="8318" y="4027"/>
                  </a:lnTo>
                  <a:lnTo>
                    <a:pt x="5632" y="2383"/>
                  </a:lnTo>
                  <a:lnTo>
                    <a:pt x="2897" y="1068"/>
                  </a:lnTo>
                  <a:lnTo>
                    <a:pt x="0" y="0"/>
                  </a:lnTo>
                  <a:lnTo>
                    <a:pt x="0" y="164"/>
                  </a:lnTo>
                  <a:lnTo>
                    <a:pt x="2748" y="1219"/>
                  </a:lnTo>
                  <a:lnTo>
                    <a:pt x="5521" y="2534"/>
                  </a:lnTo>
                  <a:lnTo>
                    <a:pt x="8194" y="4178"/>
                  </a:lnTo>
                  <a:lnTo>
                    <a:pt x="10720" y="5986"/>
                  </a:lnTo>
                  <a:lnTo>
                    <a:pt x="13022" y="8122"/>
                  </a:lnTo>
                  <a:lnTo>
                    <a:pt x="15176" y="10506"/>
                  </a:lnTo>
                  <a:lnTo>
                    <a:pt x="17144" y="13149"/>
                  </a:lnTo>
                  <a:lnTo>
                    <a:pt x="18889" y="15984"/>
                  </a:lnTo>
                  <a:lnTo>
                    <a:pt x="20300" y="18861"/>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55" name="Shape 155"/>
            <p:cNvSpPr/>
            <p:nvPr/>
          </p:nvSpPr>
          <p:spPr>
            <a:xfrm>
              <a:off x="0" y="136525"/>
              <a:ext cx="2770188" cy="2806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47"/>
                  </a:lnTo>
                  <a:lnTo>
                    <a:pt x="2599" y="1075"/>
                  </a:lnTo>
                  <a:lnTo>
                    <a:pt x="5273" y="2321"/>
                  </a:lnTo>
                  <a:lnTo>
                    <a:pt x="7798" y="3714"/>
                  </a:lnTo>
                  <a:lnTo>
                    <a:pt x="10125" y="5400"/>
                  </a:lnTo>
                  <a:lnTo>
                    <a:pt x="12353" y="7233"/>
                  </a:lnTo>
                  <a:lnTo>
                    <a:pt x="14408" y="9358"/>
                  </a:lnTo>
                  <a:lnTo>
                    <a:pt x="16215" y="11509"/>
                  </a:lnTo>
                  <a:lnTo>
                    <a:pt x="17998" y="14001"/>
                  </a:lnTo>
                  <a:lnTo>
                    <a:pt x="19013" y="15858"/>
                  </a:lnTo>
                  <a:lnTo>
                    <a:pt x="19978" y="17788"/>
                  </a:lnTo>
                  <a:lnTo>
                    <a:pt x="20820" y="19743"/>
                  </a:lnTo>
                  <a:lnTo>
                    <a:pt x="21451" y="21600"/>
                  </a:lnTo>
                  <a:lnTo>
                    <a:pt x="21600" y="21600"/>
                  </a:lnTo>
                  <a:lnTo>
                    <a:pt x="20932" y="19621"/>
                  </a:lnTo>
                  <a:lnTo>
                    <a:pt x="20090" y="17654"/>
                  </a:lnTo>
                  <a:lnTo>
                    <a:pt x="19149" y="15736"/>
                  </a:lnTo>
                  <a:lnTo>
                    <a:pt x="18109" y="13879"/>
                  </a:lnTo>
                  <a:lnTo>
                    <a:pt x="16339" y="11386"/>
                  </a:lnTo>
                  <a:lnTo>
                    <a:pt x="14520" y="9224"/>
                  </a:lnTo>
                  <a:lnTo>
                    <a:pt x="12477" y="7098"/>
                  </a:lnTo>
                  <a:lnTo>
                    <a:pt x="10237" y="5266"/>
                  </a:lnTo>
                  <a:lnTo>
                    <a:pt x="7947" y="3580"/>
                  </a:lnTo>
                  <a:lnTo>
                    <a:pt x="5409" y="2187"/>
                  </a:lnTo>
                  <a:lnTo>
                    <a:pt x="2748" y="953"/>
                  </a:lnTo>
                  <a:lnTo>
                    <a:pt x="0" y="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56" name="Shape 156"/>
            <p:cNvSpPr/>
            <p:nvPr/>
          </p:nvSpPr>
          <p:spPr>
            <a:xfrm>
              <a:off x="331787" y="517525"/>
              <a:ext cx="136527" cy="136526"/>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57" name="Shape 157"/>
            <p:cNvSpPr/>
            <p:nvPr/>
          </p:nvSpPr>
          <p:spPr>
            <a:xfrm>
              <a:off x="2438400" y="2263775"/>
              <a:ext cx="146050" cy="14605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58" name="Shape 158"/>
            <p:cNvSpPr/>
            <p:nvPr/>
          </p:nvSpPr>
          <p:spPr>
            <a:xfrm>
              <a:off x="1255712" y="420687"/>
              <a:ext cx="192089" cy="19208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sp>
        <p:nvSpPr>
          <p:cNvPr id="160" name="Shape 160"/>
          <p:cNvSpPr/>
          <p:nvPr>
            <p:ph type="title"/>
          </p:nvPr>
        </p:nvSpPr>
        <p:spPr>
          <a:xfrm>
            <a:off x="457200" y="95250"/>
            <a:ext cx="8229600" cy="1504950"/>
          </a:xfrm>
          <a:prstGeom prst="rect">
            <a:avLst/>
          </a:prstGeom>
        </p:spPr>
        <p:txBody>
          <a:bodyPr>
            <a:noAutofit/>
          </a:bodyPr>
          <a:lstStyle>
            <a:lvl1pPr>
              <a:defRPr>
                <a:solidFill>
                  <a:srgbClr val="B2B2B2"/>
                </a:solidFill>
                <a:effectLst>
                  <a:outerShdw sx="100000" sy="100000" kx="0" ky="0" algn="b" rotWithShape="0" blurRad="38100" dist="38100" dir="2700000">
                    <a:srgbClr val="FFFFFF"/>
                  </a:outerShdw>
                </a:effectLst>
                <a:latin typeface="Arial"/>
                <a:ea typeface="Arial"/>
                <a:cs typeface="Arial"/>
                <a:sym typeface="Arial"/>
              </a:defRPr>
            </a:lvl1p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Title Text</a:t>
            </a:r>
          </a:p>
        </p:txBody>
      </p:sp>
      <p:sp>
        <p:nvSpPr>
          <p:cNvPr id="161" name="Shape 161"/>
          <p:cNvSpPr/>
          <p:nvPr>
            <p:ph type="body" idx="1"/>
          </p:nvPr>
        </p:nvSpPr>
        <p:spPr>
          <a:xfrm>
            <a:off x="457200" y="1600200"/>
            <a:ext cx="8229600" cy="5257800"/>
          </a:xfrm>
          <a:prstGeom prst="rect">
            <a:avLst/>
          </a:prstGeom>
        </p:spPr>
        <p:txBody>
          <a:bodyPr>
            <a:noAutofit/>
          </a:bodyPr>
          <a:lstStyle>
            <a:lvl1pPr>
              <a:buClr>
                <a:srgbClr val="FFFFCC"/>
              </a:buClr>
              <a:buSzPct val="75000"/>
              <a:buFont typeface="Helvetica"/>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1pPr>
            <a:lvl2pPr>
              <a:buClr>
                <a:srgbClr val="FFFFCC"/>
              </a:buClr>
              <a:buSzPct val="75000"/>
              <a:buFont typeface="Helvetica"/>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2pPr>
            <a:lvl3pPr>
              <a:buClr>
                <a:srgbClr val="FFFFCC"/>
              </a:buClr>
              <a:buSzPct val="75000"/>
              <a:buFont typeface="Helvetica"/>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3pPr>
            <a:lvl4pPr>
              <a:buClr>
                <a:srgbClr val="FFFFCC"/>
              </a:buClr>
              <a:buSzPct val="75000"/>
              <a:buFont typeface="Helvetica"/>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4pPr>
            <a:lvl5pPr>
              <a:buClr>
                <a:srgbClr val="FFFFCC"/>
              </a:buClr>
              <a:buSzPct val="75000"/>
              <a:buFont typeface="Helvetica"/>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5pPr>
          </a:lstStyle>
          <a:p>
            <a:pPr lvl="0">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One</a:t>
            </a:r>
            <a:endParaRPr sz="3200">
              <a:solidFill>
                <a:srgbClr val="FFFFFF"/>
              </a:solidFill>
              <a:effectLst>
                <a:outerShdw sx="100000" sy="100000" kx="0" ky="0" algn="b" rotWithShape="0" blurRad="38100" dist="38100" dir="2700000">
                  <a:srgbClr val="010199"/>
                </a:outerShdw>
              </a:effectLst>
            </a:endParaRPr>
          </a:p>
          <a:p>
            <a:pPr lvl="1">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Two</a:t>
            </a:r>
            <a:endParaRPr sz="3200">
              <a:solidFill>
                <a:srgbClr val="FFFFFF"/>
              </a:solidFill>
              <a:effectLst>
                <a:outerShdw sx="100000" sy="100000" kx="0" ky="0" algn="b" rotWithShape="0" blurRad="38100" dist="38100" dir="2700000">
                  <a:srgbClr val="010199"/>
                </a:outerShdw>
              </a:effectLst>
            </a:endParaRPr>
          </a:p>
          <a:p>
            <a:pPr lvl="2">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Three</a:t>
            </a:r>
            <a:endParaRPr sz="3200">
              <a:solidFill>
                <a:srgbClr val="FFFFFF"/>
              </a:solidFill>
              <a:effectLst>
                <a:outerShdw sx="100000" sy="100000" kx="0" ky="0" algn="b" rotWithShape="0" blurRad="38100" dist="38100" dir="2700000">
                  <a:srgbClr val="010199"/>
                </a:outerShdw>
              </a:effectLst>
            </a:endParaRPr>
          </a:p>
          <a:p>
            <a:pPr lvl="3">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Four</a:t>
            </a:r>
            <a:endParaRPr sz="3200">
              <a:solidFill>
                <a:srgbClr val="FFFFFF"/>
              </a:solidFill>
              <a:effectLst>
                <a:outerShdw sx="100000" sy="100000" kx="0" ky="0" algn="b" rotWithShape="0" blurRad="38100" dist="38100" dir="2700000">
                  <a:srgbClr val="010199"/>
                </a:outerShdw>
              </a:effectLst>
            </a:endParaRPr>
          </a:p>
          <a:p>
            <a:pPr lvl="4">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Five</a:t>
            </a:r>
          </a:p>
        </p:txBody>
      </p:sp>
      <p:sp>
        <p:nvSpPr>
          <p:cNvPr id="162" name="Shape 162"/>
          <p:cNvSpPr/>
          <p:nvPr>
            <p:ph type="sldNum" sz="quarter" idx="2"/>
          </p:nvPr>
        </p:nvSpPr>
        <p:spPr>
          <a:xfrm>
            <a:off x="6553200" y="6248400"/>
            <a:ext cx="2133600" cy="226985"/>
          </a:xfrm>
          <a:prstGeom prst="rect">
            <a:avLst/>
          </a:prstGeom>
        </p:spPr>
        <p:txBody>
          <a:bodyPr anchor="t"/>
          <a:lstStyle>
            <a:lvl1pPr>
              <a:defRPr sz="1000">
                <a:solidFill>
                  <a:srgbClr val="FFFFFF"/>
                </a:solidFill>
                <a:effectLst>
                  <a:outerShdw sx="100000" sy="100000" kx="0" ky="0" algn="b" rotWithShape="0" blurRad="38100" dist="38100" dir="2700000">
                    <a:srgbClr val="010199"/>
                  </a:outerShdw>
                </a:effectLst>
                <a:latin typeface="Arial"/>
                <a:ea typeface="Arial"/>
                <a:cs typeface="Arial"/>
                <a:sym typeface="Arial"/>
              </a:defRPr>
            </a:lvl1pPr>
          </a:lstStyle>
          <a:p>
            <a:pPr lvl="0"/>
            <a:fld id="{86CB4B4D-7CA3-9044-876B-883B54F8677D}" type="slidenum"/>
          </a:p>
        </p:txBody>
      </p:sp>
    </p:spTree>
  </p:cSld>
  <p:clrMapOvr>
    <a:masterClrMapping/>
  </p:clrMapOvr>
  <p:transitio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bg>
      <p:bgPr>
        <a:solidFill>
          <a:srgbClr val="000000"/>
        </a:solidFill>
      </p:bgPr>
    </p:bg>
    <p:spTree>
      <p:nvGrpSpPr>
        <p:cNvPr id="1" name=""/>
        <p:cNvGrpSpPr/>
        <p:nvPr/>
      </p:nvGrpSpPr>
      <p:grpSpPr>
        <a:xfrm>
          <a:off x="0" y="0"/>
          <a:ext cx="0" cy="0"/>
          <a:chOff x="0" y="0"/>
          <a:chExt cx="0" cy="0"/>
        </a:xfrm>
      </p:grpSpPr>
      <p:grpSp>
        <p:nvGrpSpPr>
          <p:cNvPr id="171" name="Group 171"/>
          <p:cNvGrpSpPr/>
          <p:nvPr/>
        </p:nvGrpSpPr>
        <p:grpSpPr>
          <a:xfrm>
            <a:off x="0" y="3902075"/>
            <a:ext cx="3400425" cy="2949575"/>
            <a:chOff x="0" y="0"/>
            <a:chExt cx="3400425" cy="2949575"/>
          </a:xfrm>
        </p:grpSpPr>
        <p:sp>
          <p:nvSpPr>
            <p:cNvPr id="164" name="Shape 164"/>
            <p:cNvSpPr/>
            <p:nvPr/>
          </p:nvSpPr>
          <p:spPr>
            <a:xfrm>
              <a:off x="0" y="79375"/>
              <a:ext cx="3400425" cy="28638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29" y="790"/>
                  </a:moveTo>
                  <a:lnTo>
                    <a:pt x="1629" y="359"/>
                  </a:lnTo>
                  <a:lnTo>
                    <a:pt x="0" y="0"/>
                  </a:lnTo>
                  <a:lnTo>
                    <a:pt x="0" y="144"/>
                  </a:lnTo>
                  <a:lnTo>
                    <a:pt x="1629" y="503"/>
                  </a:lnTo>
                  <a:lnTo>
                    <a:pt x="3268" y="934"/>
                  </a:lnTo>
                  <a:lnTo>
                    <a:pt x="5625" y="1796"/>
                  </a:lnTo>
                  <a:lnTo>
                    <a:pt x="7861" y="2933"/>
                  </a:lnTo>
                  <a:lnTo>
                    <a:pt x="10046" y="4370"/>
                  </a:lnTo>
                  <a:lnTo>
                    <a:pt x="12100" y="6023"/>
                  </a:lnTo>
                  <a:lnTo>
                    <a:pt x="13972" y="7819"/>
                  </a:lnTo>
                  <a:lnTo>
                    <a:pt x="15732" y="9902"/>
                  </a:lnTo>
                  <a:lnTo>
                    <a:pt x="17300" y="12201"/>
                  </a:lnTo>
                  <a:lnTo>
                    <a:pt x="18757" y="14715"/>
                  </a:lnTo>
                  <a:lnTo>
                    <a:pt x="19597" y="16356"/>
                  </a:lnTo>
                  <a:lnTo>
                    <a:pt x="20325" y="18080"/>
                  </a:lnTo>
                  <a:lnTo>
                    <a:pt x="20932" y="19804"/>
                  </a:lnTo>
                  <a:lnTo>
                    <a:pt x="21479" y="21600"/>
                  </a:lnTo>
                  <a:lnTo>
                    <a:pt x="21600" y="21600"/>
                  </a:lnTo>
                  <a:lnTo>
                    <a:pt x="21054" y="19804"/>
                  </a:lnTo>
                  <a:lnTo>
                    <a:pt x="20447" y="18080"/>
                  </a:lnTo>
                  <a:lnTo>
                    <a:pt x="19718" y="16356"/>
                  </a:lnTo>
                  <a:lnTo>
                    <a:pt x="18879" y="14643"/>
                  </a:lnTo>
                  <a:lnTo>
                    <a:pt x="17422" y="12129"/>
                  </a:lnTo>
                  <a:lnTo>
                    <a:pt x="15793" y="9830"/>
                  </a:lnTo>
                  <a:lnTo>
                    <a:pt x="14032" y="7747"/>
                  </a:lnTo>
                  <a:lnTo>
                    <a:pt x="12161" y="5879"/>
                  </a:lnTo>
                  <a:lnTo>
                    <a:pt x="10107" y="4227"/>
                  </a:lnTo>
                  <a:lnTo>
                    <a:pt x="7922" y="2862"/>
                  </a:lnTo>
                  <a:lnTo>
                    <a:pt x="5686" y="1652"/>
                  </a:lnTo>
                  <a:lnTo>
                    <a:pt x="3329" y="79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65" name="Shape 165"/>
            <p:cNvSpPr/>
            <p:nvPr/>
          </p:nvSpPr>
          <p:spPr>
            <a:xfrm>
              <a:off x="0" y="0"/>
              <a:ext cx="2943225" cy="2949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21600"/>
                  </a:lnTo>
                  <a:lnTo>
                    <a:pt x="0" y="0"/>
                  </a:lnTo>
                  <a:lnTo>
                    <a:pt x="21600" y="21600"/>
                  </a:lnTo>
                  <a:close/>
                </a:path>
              </a:pathLst>
            </a:custGeom>
            <a:gradFill flip="none" rotWithShape="1">
              <a:gsLst>
                <a:gs pos="0">
                  <a:srgbClr val="000000"/>
                </a:gs>
                <a:gs pos="50000">
                  <a:srgbClr val="010199"/>
                </a:gs>
                <a:gs pos="100000">
                  <a:srgbClr val="000000"/>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66" name="Shape 166"/>
            <p:cNvSpPr/>
            <p:nvPr/>
          </p:nvSpPr>
          <p:spPr>
            <a:xfrm>
              <a:off x="0" y="439737"/>
              <a:ext cx="2770188" cy="25034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300" y="18861"/>
                  </a:moveTo>
                  <a:lnTo>
                    <a:pt x="20944" y="20258"/>
                  </a:lnTo>
                  <a:lnTo>
                    <a:pt x="21439" y="21600"/>
                  </a:lnTo>
                  <a:lnTo>
                    <a:pt x="21600" y="21600"/>
                  </a:lnTo>
                  <a:lnTo>
                    <a:pt x="21080" y="20121"/>
                  </a:lnTo>
                  <a:lnTo>
                    <a:pt x="20412" y="18724"/>
                  </a:lnTo>
                  <a:lnTo>
                    <a:pt x="19001" y="15847"/>
                  </a:lnTo>
                  <a:lnTo>
                    <a:pt x="17268" y="13026"/>
                  </a:lnTo>
                  <a:lnTo>
                    <a:pt x="15299" y="10355"/>
                  </a:lnTo>
                  <a:lnTo>
                    <a:pt x="13133" y="7972"/>
                  </a:lnTo>
                  <a:lnTo>
                    <a:pt x="10843" y="5835"/>
                  </a:lnTo>
                  <a:lnTo>
                    <a:pt x="8318" y="4027"/>
                  </a:lnTo>
                  <a:lnTo>
                    <a:pt x="5632" y="2383"/>
                  </a:lnTo>
                  <a:lnTo>
                    <a:pt x="2897" y="1068"/>
                  </a:lnTo>
                  <a:lnTo>
                    <a:pt x="0" y="0"/>
                  </a:lnTo>
                  <a:lnTo>
                    <a:pt x="0" y="164"/>
                  </a:lnTo>
                  <a:lnTo>
                    <a:pt x="2748" y="1219"/>
                  </a:lnTo>
                  <a:lnTo>
                    <a:pt x="5521" y="2534"/>
                  </a:lnTo>
                  <a:lnTo>
                    <a:pt x="8194" y="4178"/>
                  </a:lnTo>
                  <a:lnTo>
                    <a:pt x="10720" y="5986"/>
                  </a:lnTo>
                  <a:lnTo>
                    <a:pt x="13022" y="8122"/>
                  </a:lnTo>
                  <a:lnTo>
                    <a:pt x="15176" y="10506"/>
                  </a:lnTo>
                  <a:lnTo>
                    <a:pt x="17144" y="13149"/>
                  </a:lnTo>
                  <a:lnTo>
                    <a:pt x="18889" y="15984"/>
                  </a:lnTo>
                  <a:lnTo>
                    <a:pt x="20300" y="18861"/>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67" name="Shape 167"/>
            <p:cNvSpPr/>
            <p:nvPr/>
          </p:nvSpPr>
          <p:spPr>
            <a:xfrm>
              <a:off x="0" y="136525"/>
              <a:ext cx="2770188" cy="2806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47"/>
                  </a:lnTo>
                  <a:lnTo>
                    <a:pt x="2599" y="1075"/>
                  </a:lnTo>
                  <a:lnTo>
                    <a:pt x="5273" y="2321"/>
                  </a:lnTo>
                  <a:lnTo>
                    <a:pt x="7798" y="3714"/>
                  </a:lnTo>
                  <a:lnTo>
                    <a:pt x="10125" y="5400"/>
                  </a:lnTo>
                  <a:lnTo>
                    <a:pt x="12353" y="7233"/>
                  </a:lnTo>
                  <a:lnTo>
                    <a:pt x="14408" y="9358"/>
                  </a:lnTo>
                  <a:lnTo>
                    <a:pt x="16215" y="11509"/>
                  </a:lnTo>
                  <a:lnTo>
                    <a:pt x="17998" y="14001"/>
                  </a:lnTo>
                  <a:lnTo>
                    <a:pt x="19013" y="15858"/>
                  </a:lnTo>
                  <a:lnTo>
                    <a:pt x="19978" y="17788"/>
                  </a:lnTo>
                  <a:lnTo>
                    <a:pt x="20820" y="19743"/>
                  </a:lnTo>
                  <a:lnTo>
                    <a:pt x="21451" y="21600"/>
                  </a:lnTo>
                  <a:lnTo>
                    <a:pt x="21600" y="21600"/>
                  </a:lnTo>
                  <a:lnTo>
                    <a:pt x="20932" y="19621"/>
                  </a:lnTo>
                  <a:lnTo>
                    <a:pt x="20090" y="17654"/>
                  </a:lnTo>
                  <a:lnTo>
                    <a:pt x="19149" y="15736"/>
                  </a:lnTo>
                  <a:lnTo>
                    <a:pt x="18109" y="13879"/>
                  </a:lnTo>
                  <a:lnTo>
                    <a:pt x="16339" y="11386"/>
                  </a:lnTo>
                  <a:lnTo>
                    <a:pt x="14520" y="9224"/>
                  </a:lnTo>
                  <a:lnTo>
                    <a:pt x="12477" y="7098"/>
                  </a:lnTo>
                  <a:lnTo>
                    <a:pt x="10237" y="5266"/>
                  </a:lnTo>
                  <a:lnTo>
                    <a:pt x="7947" y="3580"/>
                  </a:lnTo>
                  <a:lnTo>
                    <a:pt x="5409" y="2187"/>
                  </a:lnTo>
                  <a:lnTo>
                    <a:pt x="2748" y="953"/>
                  </a:lnTo>
                  <a:lnTo>
                    <a:pt x="0" y="0"/>
                  </a:lnTo>
                  <a:close/>
                </a:path>
              </a:pathLst>
            </a:custGeom>
            <a:gradFill flip="none" rotWithShape="1">
              <a:gsLst>
                <a:gs pos="0">
                  <a:srgbClr val="010199"/>
                </a:gs>
                <a:gs pos="5000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68" name="Shape 168"/>
            <p:cNvSpPr/>
            <p:nvPr/>
          </p:nvSpPr>
          <p:spPr>
            <a:xfrm>
              <a:off x="331787" y="517525"/>
              <a:ext cx="136527" cy="136526"/>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69" name="Shape 169"/>
            <p:cNvSpPr/>
            <p:nvPr/>
          </p:nvSpPr>
          <p:spPr>
            <a:xfrm>
              <a:off x="2438400" y="2263775"/>
              <a:ext cx="146050" cy="146050"/>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27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sp>
          <p:nvSpPr>
            <p:cNvPr id="170" name="Shape 170"/>
            <p:cNvSpPr/>
            <p:nvPr/>
          </p:nvSpPr>
          <p:spPr>
            <a:xfrm>
              <a:off x="1255712" y="420687"/>
              <a:ext cx="192089" cy="192089"/>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adFill flip="none" rotWithShape="1">
              <a:gsLst>
                <a:gs pos="0">
                  <a:srgbClr val="000000"/>
                </a:gs>
                <a:gs pos="100000">
                  <a:srgbClr val="010199"/>
                </a:gs>
              </a:gsLst>
              <a:lin ang="18900000" scaled="0"/>
            </a:gradFill>
            <a:ln w="12700" cap="flat">
              <a:noFill/>
              <a:miter lim="400000"/>
            </a:ln>
            <a:effectLst/>
          </p:spPr>
          <p:txBody>
            <a:bodyPr wrap="square" lIns="0" tIns="0" rIns="0" bIns="0" numCol="1" anchor="t">
              <a:noAutofit/>
            </a:bodyPr>
            <a:lstStyle/>
            <a:p>
              <a:pPr lvl="0">
                <a:defRPr>
                  <a:solidFill>
                    <a:srgbClr val="FFFFFF"/>
                  </a:solidFill>
                  <a:latin typeface="Arial"/>
                  <a:ea typeface="Arial"/>
                  <a:cs typeface="Arial"/>
                  <a:sym typeface="Arial"/>
                </a:defRPr>
              </a:pPr>
            </a:p>
          </p:txBody>
        </p:sp>
      </p:grpSp>
      <p:sp>
        <p:nvSpPr>
          <p:cNvPr id="172" name="Shape 172"/>
          <p:cNvSpPr/>
          <p:nvPr>
            <p:ph type="title"/>
          </p:nvPr>
        </p:nvSpPr>
        <p:spPr>
          <a:xfrm>
            <a:off x="6629400" y="0"/>
            <a:ext cx="2057400" cy="6408739"/>
          </a:xfrm>
          <a:prstGeom prst="rect">
            <a:avLst/>
          </a:prstGeom>
        </p:spPr>
        <p:txBody>
          <a:bodyPr>
            <a:noAutofit/>
          </a:bodyPr>
          <a:lstStyle>
            <a:lvl1pPr>
              <a:defRPr>
                <a:solidFill>
                  <a:srgbClr val="B2B2B2"/>
                </a:solidFill>
                <a:effectLst>
                  <a:outerShdw sx="100000" sy="100000" kx="0" ky="0" algn="b" rotWithShape="0" blurRad="38100" dist="38100" dir="2700000">
                    <a:srgbClr val="FFFFFF"/>
                  </a:outerShdw>
                </a:effectLst>
                <a:latin typeface="Arial"/>
                <a:ea typeface="Arial"/>
                <a:cs typeface="Arial"/>
                <a:sym typeface="Arial"/>
              </a:defRPr>
            </a:lvl1p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Title Text</a:t>
            </a:r>
          </a:p>
        </p:txBody>
      </p:sp>
      <p:sp>
        <p:nvSpPr>
          <p:cNvPr id="173" name="Shape 173"/>
          <p:cNvSpPr/>
          <p:nvPr>
            <p:ph type="body" idx="1"/>
          </p:nvPr>
        </p:nvSpPr>
        <p:spPr>
          <a:xfrm>
            <a:off x="457200" y="277813"/>
            <a:ext cx="6019800" cy="6580188"/>
          </a:xfrm>
          <a:prstGeom prst="rect">
            <a:avLst/>
          </a:prstGeom>
        </p:spPr>
        <p:txBody>
          <a:bodyPr>
            <a:noAutofit/>
          </a:bodyPr>
          <a:lstStyle>
            <a:lvl1pPr>
              <a:buClr>
                <a:srgbClr val="FFFFCC"/>
              </a:buClr>
              <a:buSzPct val="75000"/>
              <a:buFont typeface="Helvetica"/>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1pPr>
            <a:lvl2pPr>
              <a:buClr>
                <a:srgbClr val="FFFFCC"/>
              </a:buClr>
              <a:buSzPct val="75000"/>
              <a:buFont typeface="Helvetica"/>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2pPr>
            <a:lvl3pPr>
              <a:buClr>
                <a:srgbClr val="FFFFCC"/>
              </a:buClr>
              <a:buSzPct val="75000"/>
              <a:buFont typeface="Helvetica"/>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3pPr>
            <a:lvl4pPr>
              <a:buClr>
                <a:srgbClr val="FFFFCC"/>
              </a:buClr>
              <a:buSzPct val="75000"/>
              <a:buFont typeface="Helvetica"/>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4pPr>
            <a:lvl5pPr>
              <a:buClr>
                <a:srgbClr val="FFFFCC"/>
              </a:buClr>
              <a:buSzPct val="75000"/>
              <a:buFont typeface="Helvetica"/>
              <a:buChar char="●"/>
              <a:defRPr>
                <a:solidFill>
                  <a:srgbClr val="FFFFFF"/>
                </a:solidFill>
                <a:effectLst>
                  <a:outerShdw sx="100000" sy="100000" kx="0" ky="0" algn="b" rotWithShape="0" blurRad="38100" dist="38100" dir="2700000">
                    <a:srgbClr val="010199"/>
                  </a:outerShdw>
                </a:effectLst>
                <a:latin typeface="Arial"/>
                <a:ea typeface="Arial"/>
                <a:cs typeface="Arial"/>
                <a:sym typeface="Arial"/>
              </a:defRPr>
            </a:lvl5pPr>
          </a:lstStyle>
          <a:p>
            <a:pPr lvl="0">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One</a:t>
            </a:r>
            <a:endParaRPr sz="3200">
              <a:solidFill>
                <a:srgbClr val="FFFFFF"/>
              </a:solidFill>
              <a:effectLst>
                <a:outerShdw sx="100000" sy="100000" kx="0" ky="0" algn="b" rotWithShape="0" blurRad="38100" dist="38100" dir="2700000">
                  <a:srgbClr val="010199"/>
                </a:outerShdw>
              </a:effectLst>
            </a:endParaRPr>
          </a:p>
          <a:p>
            <a:pPr lvl="1">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Two</a:t>
            </a:r>
            <a:endParaRPr sz="3200">
              <a:solidFill>
                <a:srgbClr val="FFFFFF"/>
              </a:solidFill>
              <a:effectLst>
                <a:outerShdw sx="100000" sy="100000" kx="0" ky="0" algn="b" rotWithShape="0" blurRad="38100" dist="38100" dir="2700000">
                  <a:srgbClr val="010199"/>
                </a:outerShdw>
              </a:effectLst>
            </a:endParaRPr>
          </a:p>
          <a:p>
            <a:pPr lvl="2">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Three</a:t>
            </a:r>
            <a:endParaRPr sz="3200">
              <a:solidFill>
                <a:srgbClr val="FFFFFF"/>
              </a:solidFill>
              <a:effectLst>
                <a:outerShdw sx="100000" sy="100000" kx="0" ky="0" algn="b" rotWithShape="0" blurRad="38100" dist="38100" dir="2700000">
                  <a:srgbClr val="010199"/>
                </a:outerShdw>
              </a:effectLst>
            </a:endParaRPr>
          </a:p>
          <a:p>
            <a:pPr lvl="3">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Four</a:t>
            </a:r>
            <a:endParaRPr sz="3200">
              <a:solidFill>
                <a:srgbClr val="FFFFFF"/>
              </a:solidFill>
              <a:effectLst>
                <a:outerShdw sx="100000" sy="100000" kx="0" ky="0" algn="b" rotWithShape="0" blurRad="38100" dist="38100" dir="2700000">
                  <a:srgbClr val="010199"/>
                </a:outerShdw>
              </a:effectLst>
            </a:endParaRPr>
          </a:p>
          <a:p>
            <a:pPr lvl="4">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Body Level Five</a:t>
            </a:r>
          </a:p>
        </p:txBody>
      </p:sp>
      <p:sp>
        <p:nvSpPr>
          <p:cNvPr id="174" name="Shape 174"/>
          <p:cNvSpPr/>
          <p:nvPr>
            <p:ph type="sldNum" sz="quarter" idx="2"/>
          </p:nvPr>
        </p:nvSpPr>
        <p:spPr>
          <a:xfrm>
            <a:off x="6553200" y="6248400"/>
            <a:ext cx="2133600" cy="226985"/>
          </a:xfrm>
          <a:prstGeom prst="rect">
            <a:avLst/>
          </a:prstGeom>
        </p:spPr>
        <p:txBody>
          <a:bodyPr anchor="t"/>
          <a:lstStyle>
            <a:lvl1pPr>
              <a:defRPr sz="1000">
                <a:solidFill>
                  <a:srgbClr val="FFFFFF"/>
                </a:solidFill>
                <a:effectLst>
                  <a:outerShdw sx="100000" sy="100000" kx="0" ky="0" algn="b" rotWithShape="0" blurRad="38100" dist="38100" dir="2700000">
                    <a:srgbClr val="010199"/>
                  </a:outerShdw>
                </a:effectLst>
                <a:latin typeface="Arial"/>
                <a:ea typeface="Arial"/>
                <a:cs typeface="Arial"/>
                <a:sym typeface="Arial"/>
              </a:defRPr>
            </a:lvl1p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4" name="Shape 14"/>
          <p:cNvSpPr/>
          <p:nvPr>
            <p:ph type="title"/>
          </p:nvPr>
        </p:nvSpPr>
        <p:spPr>
          <a:xfrm>
            <a:off x="722312" y="4406900"/>
            <a:ext cx="7772401" cy="2451100"/>
          </a:xfrm>
          <a:prstGeom prst="rect">
            <a:avLst/>
          </a:prstGeom>
        </p:spPr>
        <p:txBody>
          <a:bodyPr anchor="t"/>
          <a:lstStyle>
            <a:lvl1pPr algn="l">
              <a:defRPr b="1" cap="all" sz="4000"/>
            </a:lvl1pPr>
          </a:lstStyle>
          <a:p>
            <a:pPr lvl="0">
              <a:defRPr b="0" cap="none" sz="1800"/>
            </a:pPr>
            <a:r>
              <a:rPr b="1" cap="all" sz="4000"/>
              <a:t>Title Text</a:t>
            </a:r>
          </a:p>
        </p:txBody>
      </p:sp>
      <p:sp>
        <p:nvSpPr>
          <p:cNvPr id="15" name="Shape 15"/>
          <p:cNvSpPr/>
          <p:nvPr>
            <p:ph type="body" idx="1"/>
          </p:nvPr>
        </p:nvSpPr>
        <p:spPr>
          <a:xfrm>
            <a:off x="722312" y="1192213"/>
            <a:ext cx="7772401" cy="3214687"/>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lvl="0">
              <a:defRPr sz="1800">
                <a:solidFill>
                  <a:srgbClr val="000000"/>
                </a:solidFill>
              </a:defRPr>
            </a:pPr>
            <a:r>
              <a:rPr sz="2000">
                <a:solidFill>
                  <a:srgbClr val="888888"/>
                </a:solidFill>
              </a:rPr>
              <a:t>Body Level One</a:t>
            </a:r>
            <a:endParaRPr sz="2000">
              <a:solidFill>
                <a:srgbClr val="888888"/>
              </a:solidFill>
            </a:endParaRPr>
          </a:p>
          <a:p>
            <a:pPr lvl="1">
              <a:defRPr sz="1800">
                <a:solidFill>
                  <a:srgbClr val="000000"/>
                </a:solidFill>
              </a:defRPr>
            </a:pPr>
            <a:r>
              <a:rPr sz="2000">
                <a:solidFill>
                  <a:srgbClr val="888888"/>
                </a:solidFill>
              </a:rPr>
              <a:t>Body Level Two</a:t>
            </a:r>
            <a:endParaRPr sz="2000">
              <a:solidFill>
                <a:srgbClr val="888888"/>
              </a:solidFill>
            </a:endParaRPr>
          </a:p>
          <a:p>
            <a:pPr lvl="2">
              <a:defRPr sz="1800">
                <a:solidFill>
                  <a:srgbClr val="000000"/>
                </a:solidFill>
              </a:defRPr>
            </a:pPr>
            <a:r>
              <a:rPr sz="2000">
                <a:solidFill>
                  <a:srgbClr val="888888"/>
                </a:solidFill>
              </a:rPr>
              <a:t>Body Level Three</a:t>
            </a:r>
            <a:endParaRPr sz="2000">
              <a:solidFill>
                <a:srgbClr val="888888"/>
              </a:solidFill>
            </a:endParaRPr>
          </a:p>
          <a:p>
            <a:pPr lvl="3">
              <a:defRPr sz="1800">
                <a:solidFill>
                  <a:srgbClr val="000000"/>
                </a:solidFill>
              </a:defRPr>
            </a:pPr>
            <a:r>
              <a:rPr sz="2000">
                <a:solidFill>
                  <a:srgbClr val="888888"/>
                </a:solidFill>
              </a:rPr>
              <a:t>Body Level Four</a:t>
            </a:r>
            <a:endParaRPr sz="2000">
              <a:solidFill>
                <a:srgbClr val="888888"/>
              </a:solidFill>
            </a:endParaRPr>
          </a:p>
          <a:p>
            <a:pPr lvl="4">
              <a:defRPr sz="1800">
                <a:solidFill>
                  <a:srgbClr val="000000"/>
                </a:solidFill>
              </a:defRPr>
            </a:pPr>
            <a:r>
              <a:rPr sz="2000">
                <a:solidFill>
                  <a:srgbClr val="888888"/>
                </a:solidFill>
              </a:rPr>
              <a:t>Body Level Five</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4400"/>
              <a:t>Title Text</a:t>
            </a:r>
          </a:p>
        </p:txBody>
      </p:sp>
      <p:sp>
        <p:nvSpPr>
          <p:cNvPr id="19" name="Shape 19"/>
          <p:cNvSpPr/>
          <p:nvPr>
            <p:ph type="body" idx="1"/>
          </p:nvPr>
        </p:nvSpPr>
        <p:spPr>
          <a:xfrm>
            <a:off x="457200" y="1600199"/>
            <a:ext cx="4038600" cy="5257801"/>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Body Level One</a:t>
            </a:r>
            <a:endParaRPr sz="2800"/>
          </a:p>
          <a:p>
            <a:pPr lvl="1">
              <a:defRPr sz="1800"/>
            </a:pPr>
            <a:r>
              <a:rPr sz="2800"/>
              <a:t>Body Level Two</a:t>
            </a:r>
            <a:endParaRPr sz="2800"/>
          </a:p>
          <a:p>
            <a:pPr lvl="2">
              <a:defRPr sz="1800"/>
            </a:pPr>
            <a:r>
              <a:rPr sz="2800"/>
              <a:t>Body Level Three</a:t>
            </a:r>
            <a:endParaRPr sz="2800"/>
          </a:p>
          <a:p>
            <a:pPr lvl="3">
              <a:defRPr sz="1800"/>
            </a:pPr>
            <a:r>
              <a:rPr sz="2800"/>
              <a:t>Body Level Four</a:t>
            </a:r>
            <a:endParaRPr sz="2800"/>
          </a:p>
          <a:p>
            <a:pPr lvl="4">
              <a:defRPr sz="1800"/>
            </a:pPr>
            <a:r>
              <a:rPr sz="2800"/>
              <a:t>Body Level Five</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22" name="Shape 22"/>
          <p:cNvSpPr/>
          <p:nvPr>
            <p:ph type="title"/>
          </p:nvPr>
        </p:nvSpPr>
        <p:spPr>
          <a:xfrm>
            <a:off x="457200" y="256810"/>
            <a:ext cx="8229600" cy="1178656"/>
          </a:xfrm>
          <a:prstGeom prst="rect">
            <a:avLst/>
          </a:prstGeom>
        </p:spPr>
        <p:txBody>
          <a:bodyPr/>
          <a:lstStyle/>
          <a:p>
            <a:pPr lvl="0">
              <a:defRPr sz="1800"/>
            </a:pPr>
            <a:r>
              <a:rPr sz="4400"/>
              <a:t>Title Text</a:t>
            </a:r>
          </a:p>
        </p:txBody>
      </p:sp>
      <p:sp>
        <p:nvSpPr>
          <p:cNvPr id="23" name="Shape 23"/>
          <p:cNvSpPr/>
          <p:nvPr>
            <p:ph type="body" idx="1"/>
          </p:nvPr>
        </p:nvSpPr>
        <p:spPr>
          <a:xfrm>
            <a:off x="457200" y="1435465"/>
            <a:ext cx="4040188" cy="739410"/>
          </a:xfrm>
          <a:prstGeom prst="rect">
            <a:avLst/>
          </a:prstGeom>
        </p:spPr>
        <p:txBody>
          <a:bodyPr anchor="b"/>
          <a:lstStyle>
            <a:lvl1pPr marL="0" indent="0">
              <a:spcBef>
                <a:spcPts val="500"/>
              </a:spcBef>
              <a:buSzTx/>
              <a:buFontTx/>
              <a:buNone/>
              <a:defRPr b="1" sz="2400"/>
            </a:lvl1pPr>
            <a:lvl2pPr marL="0" indent="457200">
              <a:spcBef>
                <a:spcPts val="500"/>
              </a:spcBef>
              <a:buSzTx/>
              <a:buFontTx/>
              <a:buNone/>
              <a:defRPr b="1" sz="2400"/>
            </a:lvl2pPr>
            <a:lvl3pPr marL="0" indent="914400">
              <a:spcBef>
                <a:spcPts val="500"/>
              </a:spcBef>
              <a:buSzTx/>
              <a:buFontTx/>
              <a:buNone/>
              <a:defRPr b="1" sz="2400"/>
            </a:lvl3pPr>
            <a:lvl4pPr marL="0" indent="1371600">
              <a:spcBef>
                <a:spcPts val="500"/>
              </a:spcBef>
              <a:buSzTx/>
              <a:buFontTx/>
              <a:buNone/>
              <a:defRPr b="1" sz="2400"/>
            </a:lvl4pPr>
            <a:lvl5pPr marL="0" indent="1828800">
              <a:spcBef>
                <a:spcPts val="500"/>
              </a:spcBef>
              <a:buSzTx/>
              <a:buFontTx/>
              <a:buNone/>
              <a:defRPr b="1" sz="2400"/>
            </a:lvl5pPr>
          </a:lstStyle>
          <a:p>
            <a:pPr lvl="0">
              <a:defRPr b="0" sz="1800"/>
            </a:pPr>
            <a:r>
              <a:rPr b="1" sz="2400"/>
              <a:t>Body Level One</a:t>
            </a:r>
            <a:endParaRPr b="1" sz="2400"/>
          </a:p>
          <a:p>
            <a:pPr lvl="1">
              <a:defRPr b="0" sz="1800"/>
            </a:pPr>
            <a:r>
              <a:rPr b="1" sz="2400"/>
              <a:t>Body Level Two</a:t>
            </a:r>
            <a:endParaRPr b="1" sz="2400"/>
          </a:p>
          <a:p>
            <a:pPr lvl="2">
              <a:defRPr b="0" sz="1800"/>
            </a:pPr>
            <a:r>
              <a:rPr b="1" sz="2400"/>
              <a:t>Body Level Three</a:t>
            </a:r>
            <a:endParaRPr b="1" sz="2400"/>
          </a:p>
          <a:p>
            <a:pPr lvl="3">
              <a:defRPr b="0" sz="1800"/>
            </a:pPr>
            <a:r>
              <a:rPr b="1" sz="2400"/>
              <a:t>Body Level Four</a:t>
            </a:r>
            <a:endParaRPr b="1" sz="2400"/>
          </a:p>
          <a:p>
            <a:pPr lvl="4">
              <a:defRPr b="0" sz="1800"/>
            </a:pPr>
            <a:r>
              <a:rPr b="1" sz="2400"/>
              <a:t>Body Level Five</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26" name="Shape 26"/>
          <p:cNvSpPr/>
          <p:nvPr>
            <p:ph type="title"/>
          </p:nvPr>
        </p:nvSpPr>
        <p:spPr>
          <a:xfrm>
            <a:off x="457200" y="92075"/>
            <a:ext cx="8229600" cy="1508125"/>
          </a:xfrm>
          <a:prstGeom prst="rect">
            <a:avLst/>
          </a:prstGeom>
        </p:spPr>
        <p:txBody>
          <a:bodyPr/>
          <a:lstStyle/>
          <a:p>
            <a:pPr lvl="0">
              <a:defRPr sz="1800"/>
            </a:pPr>
            <a:r>
              <a:rPr sz="4400"/>
              <a:t>Title Text</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31" name="Shape 31"/>
          <p:cNvSpPr/>
          <p:nvPr>
            <p:ph type="title"/>
          </p:nvPr>
        </p:nvSpPr>
        <p:spPr>
          <a:xfrm>
            <a:off x="457200" y="0"/>
            <a:ext cx="3008313" cy="1435100"/>
          </a:xfrm>
          <a:prstGeom prst="rect">
            <a:avLst/>
          </a:prstGeom>
        </p:spPr>
        <p:txBody>
          <a:bodyPr anchor="b"/>
          <a:lstStyle>
            <a:lvl1pPr algn="l">
              <a:defRPr b="1" sz="2000"/>
            </a:lvl1pPr>
          </a:lstStyle>
          <a:p>
            <a:pPr lvl="0">
              <a:defRPr b="0" sz="1800"/>
            </a:pPr>
            <a:r>
              <a:rPr b="1" sz="2000"/>
              <a:t>Title Text</a:t>
            </a:r>
          </a:p>
        </p:txBody>
      </p:sp>
      <p:sp>
        <p:nvSpPr>
          <p:cNvPr id="32" name="Shape 32"/>
          <p:cNvSpPr/>
          <p:nvPr>
            <p:ph type="body" idx="1"/>
          </p:nvPr>
        </p:nvSpPr>
        <p:spPr>
          <a:xfrm>
            <a:off x="3575050" y="273050"/>
            <a:ext cx="5111750" cy="6584950"/>
          </a:xfrm>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35" name="Shape 35"/>
          <p:cNvSpPr/>
          <p:nvPr>
            <p:ph type="title"/>
          </p:nvPr>
        </p:nvSpPr>
        <p:spPr>
          <a:xfrm>
            <a:off x="1792288" y="3086100"/>
            <a:ext cx="5486400" cy="2281238"/>
          </a:xfrm>
          <a:prstGeom prst="rect">
            <a:avLst/>
          </a:prstGeom>
        </p:spPr>
        <p:txBody>
          <a:bodyPr anchor="b"/>
          <a:lstStyle>
            <a:lvl1pPr algn="l">
              <a:defRPr b="1" sz="2000"/>
            </a:lvl1pPr>
          </a:lstStyle>
          <a:p>
            <a:pPr lvl="0">
              <a:defRPr b="0" sz="1800"/>
            </a:pPr>
            <a:r>
              <a:rPr b="1" sz="2000"/>
              <a:t>Title Text</a:t>
            </a:r>
          </a:p>
        </p:txBody>
      </p:sp>
      <p:sp>
        <p:nvSpPr>
          <p:cNvPr id="36" name="Shape 36"/>
          <p:cNvSpPr/>
          <p:nvPr>
            <p:ph type="body" idx="1"/>
          </p:nvPr>
        </p:nvSpPr>
        <p:spPr>
          <a:xfrm>
            <a:off x="1792288" y="5367338"/>
            <a:ext cx="5486400" cy="1490662"/>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lvl="0">
              <a:defRPr sz="1800"/>
            </a:pPr>
            <a:r>
              <a:rPr sz="1400"/>
              <a:t>Body Level One</a:t>
            </a:r>
            <a:endParaRPr sz="1400"/>
          </a:p>
          <a:p>
            <a:pPr lvl="1">
              <a:defRPr sz="1800"/>
            </a:pPr>
            <a:r>
              <a:rPr sz="1400"/>
              <a:t>Body Level Two</a:t>
            </a:r>
            <a:endParaRPr sz="1400"/>
          </a:p>
          <a:p>
            <a:pPr lvl="2">
              <a:defRPr sz="1800"/>
            </a:pPr>
            <a:r>
              <a:rPr sz="1400"/>
              <a:t>Body Level Three</a:t>
            </a:r>
            <a:endParaRPr sz="1400"/>
          </a:p>
          <a:p>
            <a:pPr lvl="3">
              <a:defRPr sz="1800"/>
            </a:pPr>
            <a:r>
              <a:rPr sz="1400"/>
              <a:t>Body Level Four</a:t>
            </a:r>
            <a:endParaRPr sz="1400"/>
          </a:p>
          <a:p>
            <a:pPr lvl="4">
              <a:defRPr sz="1800"/>
            </a:pPr>
            <a:r>
              <a:rPr sz="1400"/>
              <a:t>Body Level Five</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92076"/>
            <a:ext cx="8229600" cy="1508124"/>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lvl="0">
              <a:defRPr sz="1800"/>
            </a:pPr>
            <a:r>
              <a:rPr sz="4400"/>
              <a:t>Title Text</a:t>
            </a:r>
          </a:p>
        </p:txBody>
      </p:sp>
      <p:sp>
        <p:nvSpPr>
          <p:cNvPr id="3" name="Shape 3"/>
          <p:cNvSpPr/>
          <p:nvPr>
            <p:ph type="body" idx="1"/>
          </p:nvPr>
        </p:nvSpPr>
        <p:spPr>
          <a:xfrm>
            <a:off x="457200" y="1600199"/>
            <a:ext cx="8229600" cy="5257801"/>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
        <p:nvSpPr>
          <p:cNvPr id="4" name="Shape 4"/>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Lst>
  <p:transition spd="med" advClick="1"/>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s://www.biblegateway.com/passage/?search=Rev+21&amp;version=NIV#fen-NIV-31055a" TargetMode="External"/><Relationship Id="rId3" Type="http://schemas.openxmlformats.org/officeDocument/2006/relationships/hyperlink" Target="https://www.biblegateway.com/passage/?search=Rev+21&amp;version=NIV#fen-NIV-31058b" TargetMode="Externa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8" name="Shape 178"/>
          <p:cNvSpPr/>
          <p:nvPr>
            <p:ph type="title"/>
          </p:nvPr>
        </p:nvSpPr>
        <p:spPr>
          <a:xfrm>
            <a:off x="685800" y="2130425"/>
            <a:ext cx="7772400" cy="1470025"/>
          </a:xfrm>
          <a:prstGeom prst="rect">
            <a:avLst/>
          </a:prstGeom>
        </p:spPr>
        <p:txBody>
          <a:bodyPr/>
          <a:lstStyle/>
          <a:p>
            <a:pPr lvl="0"/>
          </a:p>
        </p:txBody>
      </p:sp>
      <p:sp>
        <p:nvSpPr>
          <p:cNvPr id="179" name="Shape 179"/>
          <p:cNvSpPr/>
          <p:nvPr>
            <p:ph type="body" idx="1"/>
          </p:nvPr>
        </p:nvSpPr>
        <p:spPr>
          <a:xfrm>
            <a:off x="1371600" y="3886200"/>
            <a:ext cx="6400800" cy="1752600"/>
          </a:xfrm>
          <a:prstGeom prst="rect">
            <a:avLst/>
          </a:prstGeom>
        </p:spPr>
        <p:txBody>
          <a:bodyPr/>
          <a:lstStyle/>
          <a:p>
            <a:pPr lvl="0"/>
          </a:p>
        </p:txBody>
      </p:sp>
      <p:pic>
        <p:nvPicPr>
          <p:cNvPr id="180" name="image3.jpeg" descr="C:\Users\Lenovo\Downloads\Presentation_p3.jpg"/>
          <p:cNvPicPr/>
          <p:nvPr/>
        </p:nvPicPr>
        <p:blipFill>
          <a:blip r:embed="rId2">
            <a:extLst/>
          </a:blip>
          <a:stretch>
            <a:fillRect/>
          </a:stretch>
        </p:blipFill>
        <p:spPr>
          <a:xfrm>
            <a:off x="0" y="0"/>
            <a:ext cx="9144000" cy="6858000"/>
          </a:xfrm>
          <a:prstGeom prst="rect">
            <a:avLst/>
          </a:prstGeom>
          <a:ln w="12700">
            <a:miter lim="400000"/>
          </a:ln>
        </p:spPr>
      </p:pic>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3" name="Shape 213"/>
          <p:cNvSpPr/>
          <p:nvPr>
            <p:ph type="body" idx="1"/>
          </p:nvPr>
        </p:nvSpPr>
        <p:spPr>
          <a:xfrm>
            <a:off x="457200" y="152400"/>
            <a:ext cx="8686800" cy="6553200"/>
          </a:xfrm>
          <a:prstGeom prst="rect">
            <a:avLst/>
          </a:prstGeom>
        </p:spPr>
        <p:txBody>
          <a:bodyPr lIns="0" tIns="0" rIns="0" bIns="0">
            <a:normAutofit fontScale="100000" lnSpcReduction="0"/>
          </a:bodyPr>
          <a:lstStyle/>
          <a:p>
            <a:pPr lvl="0" marL="278606" indent="-278606">
              <a:spcBef>
                <a:spcPts val="600"/>
              </a:spcBef>
              <a:defRPr sz="1800">
                <a:solidFill>
                  <a:srgbClr val="000000"/>
                </a:solidFill>
                <a:effectLst/>
              </a:defRPr>
            </a:pPr>
            <a:r>
              <a:rPr sz="2600">
                <a:solidFill>
                  <a:srgbClr val="FFFFFF"/>
                </a:solidFill>
              </a:rPr>
              <a:t>Then I saw “a new heaven and a new earth,”</a:t>
            </a:r>
            <a:r>
              <a:rPr baseline="30000" sz="2600">
                <a:solidFill>
                  <a:srgbClr val="FFFFFF"/>
                </a:solidFill>
              </a:rPr>
              <a:t>[</a:t>
            </a:r>
            <a:r>
              <a:rPr baseline="30000" sz="2600">
                <a:solidFill>
                  <a:srgbClr val="FFFFFF"/>
                </a:solidFill>
                <a:hlinkClick r:id="rId2" invalidUrl="" action="" tgtFrame="" tooltip="" history="1" highlightClick="0" endSnd="0"/>
              </a:rPr>
              <a:t>a</a:t>
            </a:r>
            <a:r>
              <a:rPr baseline="30000" sz="2600">
                <a:solidFill>
                  <a:srgbClr val="FFFFFF"/>
                </a:solidFill>
              </a:rPr>
              <a:t>]</a:t>
            </a:r>
            <a:r>
              <a:rPr sz="2600">
                <a:solidFill>
                  <a:srgbClr val="FFFFFF"/>
                </a:solidFill>
              </a:rPr>
              <a:t> for the first heaven and the first earth had passed away, and there was no longer any sea. </a:t>
            </a:r>
            <a:r>
              <a:rPr b="1" baseline="30000" sz="2600">
                <a:solidFill>
                  <a:srgbClr val="FFFFFF"/>
                </a:solidFill>
              </a:rPr>
              <a:t>2 </a:t>
            </a:r>
            <a:r>
              <a:rPr sz="2600">
                <a:solidFill>
                  <a:srgbClr val="FFFFFF"/>
                </a:solidFill>
              </a:rPr>
              <a:t>I saw the Holy City, the new Jerusalem, coming down out of heaven from God, prepared as a bride beautifully dressed for her husband. </a:t>
            </a:r>
            <a:r>
              <a:rPr b="1" baseline="30000" sz="2600">
                <a:solidFill>
                  <a:srgbClr val="FFFFFF"/>
                </a:solidFill>
              </a:rPr>
              <a:t>3 </a:t>
            </a:r>
            <a:r>
              <a:rPr sz="2600">
                <a:solidFill>
                  <a:srgbClr val="FFFFFF"/>
                </a:solidFill>
              </a:rPr>
              <a:t>And I heard a loud voice from the throne saying, “Look! God’s dwelling place is now among the people, and he will dwell with them. They will be his people, and God himself will be with them and be their God. </a:t>
            </a:r>
            <a:r>
              <a:rPr b="1" baseline="30000" sz="2600">
                <a:solidFill>
                  <a:srgbClr val="FFFFFF"/>
                </a:solidFill>
              </a:rPr>
              <a:t>4 </a:t>
            </a:r>
            <a:r>
              <a:rPr sz="2600">
                <a:solidFill>
                  <a:srgbClr val="FFFFFF"/>
                </a:solidFill>
              </a:rPr>
              <a:t>‘He will wipe every tear from their eyes. There will be no more death’</a:t>
            </a:r>
            <a:r>
              <a:rPr baseline="30000" sz="2600">
                <a:solidFill>
                  <a:srgbClr val="FFFFFF"/>
                </a:solidFill>
              </a:rPr>
              <a:t>[</a:t>
            </a:r>
            <a:r>
              <a:rPr baseline="30000" sz="2600">
                <a:solidFill>
                  <a:srgbClr val="FFFFFF"/>
                </a:solidFill>
                <a:hlinkClick r:id="rId3" invalidUrl="" action="" tgtFrame="" tooltip="" history="1" highlightClick="0" endSnd="0"/>
              </a:rPr>
              <a:t>b</a:t>
            </a:r>
            <a:r>
              <a:rPr baseline="30000" sz="2600">
                <a:solidFill>
                  <a:srgbClr val="FFFFFF"/>
                </a:solidFill>
              </a:rPr>
              <a:t>]</a:t>
            </a:r>
            <a:r>
              <a:rPr sz="2600">
                <a:solidFill>
                  <a:srgbClr val="FFFFFF"/>
                </a:solidFill>
              </a:rPr>
              <a:t> or mourning or crying or pain, for the old order of things has passed away.”</a:t>
            </a:r>
            <a:endParaRPr sz="2600">
              <a:solidFill>
                <a:srgbClr val="FFFFFF"/>
              </a:solidFill>
            </a:endParaRPr>
          </a:p>
          <a:p>
            <a:pPr lvl="0" marL="278606" indent="-278606">
              <a:spcBef>
                <a:spcPts val="600"/>
              </a:spcBef>
              <a:defRPr sz="1800">
                <a:solidFill>
                  <a:srgbClr val="000000"/>
                </a:solidFill>
                <a:effectLst/>
              </a:defRPr>
            </a:pPr>
            <a:r>
              <a:rPr b="1" baseline="30000" sz="2600">
                <a:solidFill>
                  <a:srgbClr val="FFFFFF"/>
                </a:solidFill>
              </a:rPr>
              <a:t>5 </a:t>
            </a:r>
            <a:r>
              <a:rPr sz="2600">
                <a:solidFill>
                  <a:srgbClr val="FFFFFF"/>
                </a:solidFill>
              </a:rPr>
              <a:t>He who was seated on the throne said, “I am making everything new!” Then he said, “Write this down, for these words are trustworthy and true.”  	Rev 21:1-5</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5" name="Shape 215"/>
          <p:cNvSpPr/>
          <p:nvPr>
            <p:ph type="title"/>
          </p:nvPr>
        </p:nvSpPr>
        <p:spPr>
          <a:xfrm>
            <a:off x="457200" y="277813"/>
            <a:ext cx="8229600" cy="1139825"/>
          </a:xfrm>
          <a:prstGeom prst="rect">
            <a:avLst/>
          </a:prstGeom>
        </p:spPr>
        <p:txBody>
          <a:bodyPr lIns="0" tIns="0" rIns="0" bIns="0">
            <a:normAutofit fontScale="100000" lnSpcReduction="0"/>
          </a:body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Our Work &amp; Our City</a:t>
            </a:r>
          </a:p>
        </p:txBody>
      </p:sp>
      <p:sp>
        <p:nvSpPr>
          <p:cNvPr id="216" name="Shape 216"/>
          <p:cNvSpPr/>
          <p:nvPr>
            <p:ph type="body" idx="1"/>
          </p:nvPr>
        </p:nvSpPr>
        <p:spPr>
          <a:prstGeom prst="rect">
            <a:avLst/>
          </a:prstGeom>
        </p:spPr>
        <p:txBody>
          <a:bodyPr lIns="0" tIns="0" rIns="0" bIns="0">
            <a:normAutofit fontScale="100000" lnSpcReduction="0"/>
          </a:bodyPr>
          <a:lstStyle/>
          <a:p>
            <a:pPr lvl="0" algn="ctr">
              <a:lnSpc>
                <a:spcPct val="90000"/>
              </a:lnSpc>
              <a:spcBef>
                <a:spcPts val="800"/>
              </a:spcBef>
              <a:buSzTx/>
              <a:buNone/>
              <a:defRPr sz="1800">
                <a:solidFill>
                  <a:srgbClr val="000000"/>
                </a:solidFill>
                <a:effectLst/>
              </a:defRPr>
            </a:pPr>
            <a:r>
              <a:rPr b="1" sz="3600">
                <a:solidFill>
                  <a:srgbClr val="FFFFFF"/>
                </a:solidFill>
                <a:effectLst>
                  <a:outerShdw sx="100000" sy="100000" kx="0" ky="0" algn="b" rotWithShape="0" blurRad="38100" dist="38100" dir="2700000">
                    <a:srgbClr val="010199"/>
                  </a:outerShdw>
                </a:effectLst>
              </a:rPr>
              <a:t>THE NEW CITY!</a:t>
            </a:r>
            <a:endParaRPr b="1" sz="3600">
              <a:solidFill>
                <a:srgbClr val="FFFFFF"/>
              </a:solidFill>
              <a:effectLst>
                <a:outerShdw sx="100000" sy="100000" kx="0" ky="0" algn="b" rotWithShape="0" blurRad="38100" dist="38100" dir="2700000">
                  <a:srgbClr val="010199"/>
                </a:outerShdw>
              </a:effectLst>
            </a:endParaRPr>
          </a:p>
          <a:p>
            <a:pPr lvl="0">
              <a:lnSpc>
                <a:spcPct val="90000"/>
              </a:lnSpc>
              <a:buSzTx/>
              <a:buNone/>
              <a:defRPr sz="1800">
                <a:solidFill>
                  <a:srgbClr val="000000"/>
                </a:solidFill>
                <a:effectLst/>
              </a:defRPr>
            </a:pPr>
            <a:endParaRPr b="1" sz="2800">
              <a:solidFill>
                <a:srgbClr val="FFFFFF"/>
              </a:solidFill>
              <a:effectLst>
                <a:outerShdw sx="100000" sy="100000" kx="0" ky="0" algn="b" rotWithShape="0" blurRad="38100" dist="38100" dir="2700000">
                  <a:srgbClr val="010199"/>
                </a:outerShdw>
              </a:effectLst>
            </a:endParaRPr>
          </a:p>
          <a:p>
            <a:pPr lvl="0" marL="300037" indent="-300037">
              <a:lnSpc>
                <a:spcPct val="90000"/>
              </a:lnSpc>
              <a:spcBef>
                <a:spcPts val="600"/>
              </a:spcBef>
              <a:buChar char="à"/>
              <a:defRPr sz="1800">
                <a:solidFill>
                  <a:srgbClr val="000000"/>
                </a:solidFill>
                <a:effectLst/>
              </a:defRPr>
            </a:pPr>
            <a:r>
              <a:rPr b="1" sz="2800">
                <a:solidFill>
                  <a:srgbClr val="FFFFFF"/>
                </a:solidFill>
                <a:effectLst>
                  <a:outerShdw sx="100000" sy="100000" kx="0" ky="0" algn="b" rotWithShape="0" blurRad="38100" dist="38100" dir="2700000">
                    <a:srgbClr val="010199"/>
                  </a:outerShdw>
                </a:effectLst>
              </a:rPr>
              <a:t>New heaven &amp; New earth</a:t>
            </a:r>
            <a:endParaRPr b="1" sz="2800">
              <a:solidFill>
                <a:srgbClr val="FFFFFF"/>
              </a:solidFill>
              <a:effectLst>
                <a:outerShdw sx="100000" sy="100000" kx="0" ky="0" algn="b" rotWithShape="0" blurRad="38100" dist="38100" dir="2700000">
                  <a:srgbClr val="010199"/>
                </a:outerShdw>
              </a:effectLst>
            </a:endParaRPr>
          </a:p>
          <a:p>
            <a:pPr lvl="0" marL="300037" indent="-300037">
              <a:lnSpc>
                <a:spcPct val="90000"/>
              </a:lnSpc>
              <a:spcBef>
                <a:spcPts val="600"/>
              </a:spcBef>
              <a:buChar char="à"/>
              <a:defRPr sz="1800">
                <a:solidFill>
                  <a:srgbClr val="000000"/>
                </a:solidFill>
                <a:effectLst/>
              </a:defRPr>
            </a:pPr>
            <a:r>
              <a:rPr b="1" sz="2800">
                <a:solidFill>
                  <a:srgbClr val="FFFFFF"/>
                </a:solidFill>
                <a:effectLst>
                  <a:outerShdw sx="100000" sy="100000" kx="0" ky="0" algn="b" rotWithShape="0" blurRad="38100" dist="38100" dir="2700000">
                    <a:srgbClr val="010199"/>
                  </a:outerShdw>
                </a:effectLst>
              </a:rPr>
              <a:t>The new city will come down from heaven</a:t>
            </a:r>
            <a:endParaRPr b="1" sz="2800">
              <a:solidFill>
                <a:srgbClr val="FFFFFF"/>
              </a:solidFill>
              <a:effectLst>
                <a:outerShdw sx="100000" sy="100000" kx="0" ky="0" algn="b" rotWithShape="0" blurRad="38100" dist="38100" dir="2700000">
                  <a:srgbClr val="010199"/>
                </a:outerShdw>
              </a:effectLst>
            </a:endParaRPr>
          </a:p>
          <a:p>
            <a:pPr lvl="0" marL="300037" indent="-300037">
              <a:lnSpc>
                <a:spcPct val="90000"/>
              </a:lnSpc>
              <a:spcBef>
                <a:spcPts val="600"/>
              </a:spcBef>
              <a:buChar char="à"/>
              <a:defRPr sz="1800">
                <a:solidFill>
                  <a:srgbClr val="000000"/>
                </a:solidFill>
                <a:effectLst/>
              </a:defRPr>
            </a:pPr>
            <a:r>
              <a:rPr b="1" sz="2800">
                <a:solidFill>
                  <a:srgbClr val="FFFFFF"/>
                </a:solidFill>
                <a:effectLst>
                  <a:outerShdw sx="100000" sy="100000" kx="0" ky="0" algn="b" rotWithShape="0" blurRad="38100" dist="38100" dir="2700000">
                    <a:srgbClr val="010199"/>
                  </a:outerShdw>
                </a:effectLst>
              </a:rPr>
              <a:t>God will live with men</a:t>
            </a:r>
            <a:endParaRPr b="1" sz="2800">
              <a:solidFill>
                <a:srgbClr val="FFFFFF"/>
              </a:solidFill>
              <a:effectLst>
                <a:outerShdw sx="100000" sy="100000" kx="0" ky="0" algn="b" rotWithShape="0" blurRad="38100" dist="38100" dir="2700000">
                  <a:srgbClr val="010199"/>
                </a:outerShdw>
              </a:effectLst>
            </a:endParaRPr>
          </a:p>
          <a:p>
            <a:pPr lvl="0" marL="300037" indent="-300037">
              <a:lnSpc>
                <a:spcPct val="90000"/>
              </a:lnSpc>
              <a:spcBef>
                <a:spcPts val="600"/>
              </a:spcBef>
              <a:buChar char="à"/>
              <a:defRPr sz="1800">
                <a:solidFill>
                  <a:srgbClr val="000000"/>
                </a:solidFill>
                <a:effectLst/>
              </a:defRPr>
            </a:pPr>
            <a:r>
              <a:rPr b="1" sz="2800">
                <a:solidFill>
                  <a:srgbClr val="FFFFFF"/>
                </a:solidFill>
                <a:effectLst>
                  <a:outerShdw sx="100000" sy="100000" kx="0" ky="0" algn="b" rotWithShape="0" blurRad="38100" dist="38100" dir="2700000">
                    <a:srgbClr val="010199"/>
                  </a:outerShdw>
                </a:effectLst>
              </a:rPr>
              <a:t>No more death or pain or mourning</a:t>
            </a:r>
            <a:endParaRPr b="1" sz="2800">
              <a:solidFill>
                <a:srgbClr val="FFFFFF"/>
              </a:solidFill>
              <a:effectLst>
                <a:outerShdw sx="100000" sy="100000" kx="0" ky="0" algn="b" rotWithShape="0" blurRad="38100" dist="38100" dir="2700000">
                  <a:srgbClr val="010199"/>
                </a:outerShdw>
              </a:effectLst>
            </a:endParaRPr>
          </a:p>
          <a:p>
            <a:pPr lvl="0" marL="0" indent="0">
              <a:lnSpc>
                <a:spcPct val="90000"/>
              </a:lnSpc>
              <a:buSzTx/>
              <a:buNone/>
              <a:defRPr sz="1800">
                <a:solidFill>
                  <a:srgbClr val="000000"/>
                </a:solidFill>
                <a:effectLst/>
              </a:defRPr>
            </a:pPr>
            <a:endParaRPr b="1" sz="2800">
              <a:solidFill>
                <a:srgbClr val="FFFFFF"/>
              </a:solidFill>
              <a:effectLst>
                <a:outerShdw sx="100000" sy="100000" kx="0" ky="0" algn="b" rotWithShape="0" blurRad="38100" dist="38100" dir="2700000">
                  <a:srgbClr val="010199"/>
                </a:outerShdw>
              </a:effectLst>
            </a:endParaRPr>
          </a:p>
          <a:p>
            <a:pPr lvl="0">
              <a:lnSpc>
                <a:spcPct val="90000"/>
              </a:lnSpc>
              <a:buSzTx/>
              <a:buNone/>
              <a:defRPr sz="1800">
                <a:solidFill>
                  <a:srgbClr val="000000"/>
                </a:solidFill>
                <a:effectLst/>
              </a:defRPr>
            </a:pPr>
            <a:endParaRPr b="1" sz="3200">
              <a:solidFill>
                <a:srgbClr val="FFFFFF"/>
              </a:solidFill>
              <a:effectLst>
                <a:outerShdw sx="100000" sy="100000" kx="0" ky="0" algn="b" rotWithShape="0" blurRad="38100" dist="38100" dir="2700000">
                  <a:srgbClr val="010199"/>
                </a:outerShdw>
              </a:effectLst>
            </a:endParaRPr>
          </a:p>
          <a:p>
            <a:pPr lvl="0" algn="ctr">
              <a:lnSpc>
                <a:spcPct val="90000"/>
              </a:lnSpc>
              <a:buSzTx/>
              <a:buNone/>
              <a:defRPr sz="1800">
                <a:solidFill>
                  <a:srgbClr val="000000"/>
                </a:solidFill>
                <a:effectLst/>
              </a:defRPr>
            </a:pPr>
            <a:r>
              <a:rPr b="1" sz="3200">
                <a:solidFill>
                  <a:srgbClr val="FFFFFF"/>
                </a:solidFill>
                <a:effectLst>
                  <a:outerShdw sx="100000" sy="100000" kx="0" ky="0" algn="b" rotWithShape="0" blurRad="38100" dist="38100" dir="2700000">
                    <a:srgbClr val="010199"/>
                  </a:outerShdw>
                </a:effectLst>
              </a:rPr>
              <a:t>THIS IS THE CULMINATION OF OUR FAITH!</a:t>
            </a:r>
          </a:p>
        </p:txBody>
      </p:sp>
      <p:pic>
        <p:nvPicPr>
          <p:cNvPr id="217" name="image4.png"/>
          <p:cNvPicPr/>
          <p:nvPr/>
        </p:nvPicPr>
        <p:blipFill>
          <a:blip r:embed="rId2">
            <a:extLst/>
          </a:blip>
          <a:stretch>
            <a:fillRect/>
          </a:stretch>
        </p:blipFill>
        <p:spPr>
          <a:xfrm>
            <a:off x="7029450" y="6153150"/>
            <a:ext cx="2114550" cy="704850"/>
          </a:xfrm>
          <a:prstGeom prst="rect">
            <a:avLst/>
          </a:prstGeom>
          <a:ln w="12700">
            <a:miter lim="400000"/>
          </a:ln>
        </p:spPr>
      </p:pic>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9" name="Shape 219"/>
          <p:cNvSpPr/>
          <p:nvPr>
            <p:ph type="title"/>
          </p:nvPr>
        </p:nvSpPr>
        <p:spPr>
          <a:xfrm>
            <a:off x="457200" y="277813"/>
            <a:ext cx="8229600" cy="1139825"/>
          </a:xfrm>
          <a:prstGeom prst="rect">
            <a:avLst/>
          </a:prstGeom>
        </p:spPr>
        <p:txBody>
          <a:bodyPr lIns="0" tIns="0" rIns="0" bIns="0">
            <a:normAutofit fontScale="100000" lnSpcReduction="0"/>
          </a:body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Our Work &amp; Our City</a:t>
            </a:r>
          </a:p>
        </p:txBody>
      </p:sp>
      <p:sp>
        <p:nvSpPr>
          <p:cNvPr id="220" name="Shape 220"/>
          <p:cNvSpPr/>
          <p:nvPr>
            <p:ph type="body" idx="1"/>
          </p:nvPr>
        </p:nvSpPr>
        <p:spPr>
          <a:xfrm>
            <a:off x="457200" y="1600200"/>
            <a:ext cx="8229600" cy="4530725"/>
          </a:xfrm>
          <a:prstGeom prst="rect">
            <a:avLst/>
          </a:prstGeom>
        </p:spPr>
        <p:txBody>
          <a:bodyPr lIns="0" tIns="0" rIns="0" bIns="0">
            <a:normAutofit fontScale="100000" lnSpcReduction="0"/>
          </a:bodyPr>
          <a:lstStyle/>
          <a:p>
            <a:pPr lvl="0">
              <a:buSzTx/>
              <a:buNone/>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	</a:t>
            </a:r>
            <a:endParaRPr sz="3200">
              <a:solidFill>
                <a:srgbClr val="FFFFFF"/>
              </a:solidFill>
              <a:effectLst>
                <a:outerShdw sx="100000" sy="100000" kx="0" ky="0" algn="b" rotWithShape="0" blurRad="38100" dist="38100" dir="2700000">
                  <a:srgbClr val="010199"/>
                </a:outerShdw>
              </a:effectLst>
            </a:endParaRPr>
          </a:p>
          <a:p>
            <a:pPr lvl="0">
              <a:buSzTx/>
              <a:buNone/>
              <a:defRPr sz="1800">
                <a:solidFill>
                  <a:srgbClr val="000000"/>
                </a:solidFill>
                <a:effectLst/>
              </a:defRPr>
            </a:pPr>
            <a:endParaRPr sz="3200">
              <a:solidFill>
                <a:srgbClr val="FFFFFF"/>
              </a:solidFill>
              <a:effectLst>
                <a:outerShdw sx="100000" sy="100000" kx="0" ky="0" algn="b" rotWithShape="0" blurRad="38100" dist="38100" dir="2700000">
                  <a:srgbClr val="010199"/>
                </a:outerShdw>
              </a:effectLst>
            </a:endParaRPr>
          </a:p>
          <a:p>
            <a:pPr lvl="0">
              <a:buSzTx/>
              <a:buNone/>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	TWO COMMON THINGS IN GOD’S PERFECT WORLD SEEN AT THE BEGINNING OF THE BIBLE AND THE END</a:t>
            </a:r>
            <a:endParaRPr sz="3200">
              <a:solidFill>
                <a:srgbClr val="FFFFFF"/>
              </a:solidFill>
              <a:effectLst>
                <a:outerShdw sx="100000" sy="100000" kx="0" ky="0" algn="b" rotWithShape="0" blurRad="38100" dist="38100" dir="2700000">
                  <a:srgbClr val="010199"/>
                </a:outerShdw>
              </a:effectLst>
            </a:endParaRPr>
          </a:p>
          <a:p>
            <a:pPr lvl="0">
              <a:buSzTx/>
              <a:buNone/>
              <a:defRPr sz="1800">
                <a:solidFill>
                  <a:srgbClr val="000000"/>
                </a:solidFill>
                <a:effectLst/>
              </a:defRPr>
            </a:pPr>
            <a:r>
              <a:rPr b="1" sz="3200">
                <a:solidFill>
                  <a:srgbClr val="FFFFFF"/>
                </a:solidFill>
                <a:effectLst>
                  <a:outerShdw sx="100000" sy="100000" kx="0" ky="0" algn="b" rotWithShape="0" blurRad="38100" dist="38100" dir="2700000">
                    <a:srgbClr val="010199"/>
                  </a:outerShdw>
                </a:effectLst>
              </a:rPr>
              <a:t>	</a:t>
            </a:r>
          </a:p>
        </p:txBody>
      </p:sp>
      <p:pic>
        <p:nvPicPr>
          <p:cNvPr id="221" name="image4.png"/>
          <p:cNvPicPr/>
          <p:nvPr/>
        </p:nvPicPr>
        <p:blipFill>
          <a:blip r:embed="rId2">
            <a:extLst/>
          </a:blip>
          <a:stretch>
            <a:fillRect/>
          </a:stretch>
        </p:blipFill>
        <p:spPr>
          <a:xfrm>
            <a:off x="7029450" y="6153150"/>
            <a:ext cx="2114550" cy="704850"/>
          </a:xfrm>
          <a:prstGeom prst="rect">
            <a:avLst/>
          </a:prstGeom>
          <a:ln w="12700">
            <a:miter lim="400000"/>
          </a:ln>
        </p:spPr>
      </p:pic>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3" name="Shape 223"/>
          <p:cNvSpPr/>
          <p:nvPr>
            <p:ph type="title"/>
          </p:nvPr>
        </p:nvSpPr>
        <p:spPr>
          <a:xfrm>
            <a:off x="457200" y="277813"/>
            <a:ext cx="8229600" cy="1139825"/>
          </a:xfrm>
          <a:prstGeom prst="rect">
            <a:avLst/>
          </a:prstGeom>
        </p:spPr>
        <p:txBody>
          <a:bodyPr lIns="0" tIns="0" rIns="0" bIns="0">
            <a:normAutofit fontScale="100000" lnSpcReduction="0"/>
          </a:body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Our Work &amp; Our City</a:t>
            </a:r>
          </a:p>
        </p:txBody>
      </p:sp>
      <p:sp>
        <p:nvSpPr>
          <p:cNvPr id="224" name="Shape 224"/>
          <p:cNvSpPr/>
          <p:nvPr>
            <p:ph type="body" idx="1"/>
          </p:nvPr>
        </p:nvSpPr>
        <p:spPr>
          <a:xfrm>
            <a:off x="457200" y="1600200"/>
            <a:ext cx="8229600" cy="4530725"/>
          </a:xfrm>
          <a:prstGeom prst="rect">
            <a:avLst/>
          </a:prstGeom>
        </p:spPr>
        <p:txBody>
          <a:bodyPr lIns="0" tIns="0" rIns="0" bIns="0">
            <a:normAutofit fontScale="100000" lnSpcReduction="0"/>
          </a:bodyPr>
          <a:lstStyle/>
          <a:p>
            <a:pPr lvl="0">
              <a:buSzTx/>
              <a:buNone/>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	TWO THINGS BETWEEN THE BEGINNING OF THE BIBLE AND THE END</a:t>
            </a:r>
            <a:endParaRPr sz="3200">
              <a:solidFill>
                <a:srgbClr val="FFFFFF"/>
              </a:solidFill>
              <a:effectLst>
                <a:outerShdw sx="100000" sy="100000" kx="0" ky="0" algn="b" rotWithShape="0" blurRad="38100" dist="38100" dir="2700000">
                  <a:srgbClr val="010199"/>
                </a:outerShdw>
              </a:effectLst>
            </a:endParaRPr>
          </a:p>
          <a:p>
            <a:pPr lvl="0">
              <a:buSzTx/>
              <a:buNone/>
              <a:defRPr sz="1800">
                <a:solidFill>
                  <a:srgbClr val="000000"/>
                </a:solidFill>
                <a:effectLst/>
              </a:defRPr>
            </a:pPr>
            <a:endParaRPr sz="3200">
              <a:solidFill>
                <a:srgbClr val="FFFFFF"/>
              </a:solidFill>
              <a:effectLst>
                <a:outerShdw sx="100000" sy="100000" kx="0" ky="0" algn="b" rotWithShape="0" blurRad="38100" dist="38100" dir="2700000">
                  <a:srgbClr val="010199"/>
                </a:outerShdw>
              </a:effectLst>
            </a:endParaRPr>
          </a:p>
          <a:p>
            <a:pPr lvl="0">
              <a:buSzTx/>
              <a:buNone/>
              <a:defRPr sz="1800">
                <a:solidFill>
                  <a:srgbClr val="000000"/>
                </a:solidFill>
                <a:effectLst/>
              </a:defRPr>
            </a:pPr>
            <a:r>
              <a:rPr b="1" sz="3200">
                <a:solidFill>
                  <a:srgbClr val="FFFFFF"/>
                </a:solidFill>
                <a:effectLst>
                  <a:outerShdw sx="100000" sy="100000" kx="0" ky="0" algn="b" rotWithShape="0" blurRad="38100" dist="38100" dir="2700000">
                    <a:srgbClr val="010199"/>
                  </a:outerShdw>
                </a:effectLst>
              </a:rPr>
              <a:t>	</a:t>
            </a:r>
            <a:r>
              <a:rPr sz="3200">
                <a:solidFill>
                  <a:srgbClr val="FFFFFF"/>
                </a:solidFill>
                <a:effectLst>
                  <a:outerShdw sx="100000" sy="100000" kx="0" ky="0" algn="b" rotWithShape="0" blurRad="38100" dist="38100" dir="2700000">
                    <a:srgbClr val="010199"/>
                  </a:outerShdw>
                </a:effectLst>
                <a:latin typeface="+mn-lt"/>
                <a:ea typeface="+mn-ea"/>
                <a:cs typeface="+mn-cs"/>
                <a:sym typeface="Helvetica"/>
              </a:rPr>
              <a:t> </a:t>
            </a:r>
            <a:r>
              <a:rPr b="1" sz="3200">
                <a:solidFill>
                  <a:srgbClr val="FFFFFF"/>
                </a:solidFill>
                <a:effectLst>
                  <a:outerShdw sx="100000" sy="100000" kx="0" ky="0" algn="b" rotWithShape="0" blurRad="38100" dist="38100" dir="2700000">
                    <a:srgbClr val="010199"/>
                  </a:outerShdw>
                </a:effectLst>
              </a:rPr>
              <a:t>PERFECT FELLOWSHIP WITH GOD</a:t>
            </a:r>
            <a:endParaRPr b="1" sz="3200">
              <a:solidFill>
                <a:srgbClr val="FFFFFF"/>
              </a:solidFill>
              <a:effectLst>
                <a:outerShdw sx="100000" sy="100000" kx="0" ky="0" algn="b" rotWithShape="0" blurRad="38100" dist="38100" dir="2700000">
                  <a:srgbClr val="010199"/>
                </a:outerShdw>
              </a:effectLst>
            </a:endParaRPr>
          </a:p>
          <a:p>
            <a:pPr lvl="0">
              <a:buSzTx/>
              <a:buNone/>
              <a:defRPr sz="1800">
                <a:solidFill>
                  <a:srgbClr val="000000"/>
                </a:solidFill>
                <a:effectLst/>
              </a:defRPr>
            </a:pPr>
            <a:endParaRPr b="1" sz="3200">
              <a:solidFill>
                <a:srgbClr val="FFFFFF"/>
              </a:solidFill>
              <a:effectLst>
                <a:outerShdw sx="100000" sy="100000" kx="0" ky="0" algn="b" rotWithShape="0" blurRad="38100" dist="38100" dir="2700000">
                  <a:srgbClr val="010199"/>
                </a:outerShdw>
              </a:effectLst>
            </a:endParaRPr>
          </a:p>
          <a:p>
            <a:pPr lvl="0">
              <a:buSzTx/>
              <a:buNone/>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latin typeface="+mn-lt"/>
                <a:ea typeface="+mn-ea"/>
                <a:cs typeface="+mn-cs"/>
                <a:sym typeface="Helvetica"/>
              </a:rPr>
              <a:t>	 </a:t>
            </a:r>
            <a:r>
              <a:rPr b="1" sz="3200" u="sng">
                <a:solidFill>
                  <a:srgbClr val="FFFFFF"/>
                </a:solidFill>
                <a:effectLst>
                  <a:outerShdw sx="100000" sy="100000" kx="0" ky="0" algn="b" rotWithShape="0" blurRad="38100" dist="38100" dir="2700000">
                    <a:srgbClr val="010199"/>
                  </a:outerShdw>
                </a:effectLst>
              </a:rPr>
              <a:t>DOMINION OF MAN</a:t>
            </a:r>
          </a:p>
        </p:txBody>
      </p:sp>
      <p:pic>
        <p:nvPicPr>
          <p:cNvPr id="225" name="image4.png"/>
          <p:cNvPicPr/>
          <p:nvPr/>
        </p:nvPicPr>
        <p:blipFill>
          <a:blip r:embed="rId2">
            <a:extLst/>
          </a:blip>
          <a:stretch>
            <a:fillRect/>
          </a:stretch>
        </p:blipFill>
        <p:spPr>
          <a:xfrm>
            <a:off x="7029450" y="6153150"/>
            <a:ext cx="2114550" cy="704850"/>
          </a:xfrm>
          <a:prstGeom prst="rect">
            <a:avLst/>
          </a:prstGeom>
          <a:ln w="12700">
            <a:miter lim="400000"/>
          </a:ln>
        </p:spPr>
      </p:pic>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7" name="Shape 227"/>
          <p:cNvSpPr/>
          <p:nvPr>
            <p:ph type="title"/>
          </p:nvPr>
        </p:nvSpPr>
        <p:spPr>
          <a:xfrm>
            <a:off x="457200" y="277813"/>
            <a:ext cx="8229600" cy="1139825"/>
          </a:xfrm>
          <a:prstGeom prst="rect">
            <a:avLst/>
          </a:prstGeom>
        </p:spPr>
        <p:txBody>
          <a:bodyPr lIns="0" tIns="0" rIns="0" bIns="0">
            <a:normAutofit fontScale="100000" lnSpcReduction="0"/>
          </a:body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Our Work &amp; Our City</a:t>
            </a:r>
          </a:p>
        </p:txBody>
      </p:sp>
      <p:sp>
        <p:nvSpPr>
          <p:cNvPr id="228" name="Shape 228"/>
          <p:cNvSpPr/>
          <p:nvPr>
            <p:ph type="body" idx="1"/>
          </p:nvPr>
        </p:nvSpPr>
        <p:spPr>
          <a:xfrm>
            <a:off x="457200" y="1600200"/>
            <a:ext cx="8229600" cy="4530725"/>
          </a:xfrm>
          <a:prstGeom prst="rect">
            <a:avLst/>
          </a:prstGeom>
        </p:spPr>
        <p:txBody>
          <a:bodyPr lIns="0" tIns="0" rIns="0" bIns="0">
            <a:normAutofit fontScale="100000" lnSpcReduction="0"/>
          </a:bodyPr>
          <a:lstStyle/>
          <a:p>
            <a:pPr lvl="0" marL="301752" indent="-301752" algn="ctr" defTabSz="804672">
              <a:lnSpc>
                <a:spcPct val="90000"/>
              </a:lnSpc>
              <a:spcBef>
                <a:spcPts val="600"/>
              </a:spcBef>
              <a:buSzTx/>
              <a:buNone/>
              <a:defRPr sz="1800">
                <a:solidFill>
                  <a:srgbClr val="000000"/>
                </a:solidFill>
                <a:effectLst/>
              </a:defRPr>
            </a:pPr>
            <a:r>
              <a:rPr b="1" sz="2816">
                <a:solidFill>
                  <a:srgbClr val="FFFFFF"/>
                </a:solidFill>
                <a:effectLst>
                  <a:outerShdw sx="100000" sy="100000" kx="0" ky="0" algn="b" rotWithShape="0" blurRad="33528" dist="33528" dir="2700000">
                    <a:srgbClr val="010199"/>
                  </a:outerShdw>
                </a:effectLst>
              </a:rPr>
              <a:t>THE RULE OF MAN</a:t>
            </a:r>
            <a:endParaRPr b="1" sz="2816">
              <a:solidFill>
                <a:srgbClr val="FFFFFF"/>
              </a:solidFill>
              <a:effectLst>
                <a:outerShdw sx="100000" sy="100000" kx="0" ky="0" algn="b" rotWithShape="0" blurRad="33528" dist="33528" dir="2700000">
                  <a:srgbClr val="010199"/>
                </a:outerShdw>
              </a:effectLst>
            </a:endParaRPr>
          </a:p>
          <a:p>
            <a:pPr lvl="0" marL="301752" indent="-301752" defTabSz="804672">
              <a:lnSpc>
                <a:spcPct val="90000"/>
              </a:lnSpc>
              <a:spcBef>
                <a:spcPts val="600"/>
              </a:spcBef>
              <a:buSzTx/>
              <a:buNone/>
              <a:defRPr sz="1800">
                <a:solidFill>
                  <a:srgbClr val="000000"/>
                </a:solidFill>
                <a:effectLst/>
              </a:defRPr>
            </a:pPr>
            <a:endParaRPr b="1" sz="2464">
              <a:solidFill>
                <a:srgbClr val="FFFFFF"/>
              </a:solidFill>
              <a:effectLst>
                <a:outerShdw sx="100000" sy="100000" kx="0" ky="0" algn="b" rotWithShape="0" blurRad="33528" dist="33528" dir="2700000">
                  <a:srgbClr val="010199"/>
                </a:outerShdw>
              </a:effectLst>
            </a:endParaRPr>
          </a:p>
          <a:p>
            <a:pPr lvl="0" marL="301752" indent="-301752" defTabSz="804672">
              <a:lnSpc>
                <a:spcPct val="90000"/>
              </a:lnSpc>
              <a:spcBef>
                <a:spcPts val="500"/>
              </a:spcBef>
              <a:buSzTx/>
              <a:buNone/>
              <a:defRPr sz="1800">
                <a:solidFill>
                  <a:srgbClr val="000000"/>
                </a:solidFill>
                <a:effectLst/>
              </a:defRPr>
            </a:pPr>
            <a:r>
              <a:rPr sz="2464">
                <a:solidFill>
                  <a:srgbClr val="FFFFFF"/>
                </a:solidFill>
                <a:effectLst>
                  <a:outerShdw sx="100000" sy="100000" kx="0" ky="0" algn="b" rotWithShape="0" blurRad="33528" dist="33528" dir="2700000">
                    <a:srgbClr val="010199"/>
                  </a:outerShdw>
                </a:effectLst>
              </a:rPr>
              <a:t>	“</a:t>
            </a:r>
            <a:r>
              <a:rPr b="1" sz="2464">
                <a:solidFill>
                  <a:srgbClr val="FF0000"/>
                </a:solidFill>
                <a:effectLst>
                  <a:outerShdw sx="100000" sy="100000" kx="0" ky="0" algn="b" rotWithShape="0" blurRad="33528" dist="33528" dir="2700000">
                    <a:srgbClr val="010199"/>
                  </a:outerShdw>
                </a:effectLst>
              </a:rPr>
              <a:t>Be</a:t>
            </a:r>
            <a:r>
              <a:rPr sz="2464">
                <a:solidFill>
                  <a:srgbClr val="FFFFFF"/>
                </a:solidFill>
                <a:effectLst>
                  <a:outerShdw sx="100000" sy="100000" kx="0" ky="0" algn="b" rotWithShape="0" blurRad="33528" dist="33528" dir="2700000">
                    <a:srgbClr val="010199"/>
                  </a:outerShdw>
                </a:effectLst>
              </a:rPr>
              <a:t> </a:t>
            </a:r>
            <a:r>
              <a:rPr b="1" sz="2464">
                <a:solidFill>
                  <a:srgbClr val="FF0000"/>
                </a:solidFill>
                <a:effectLst>
                  <a:outerShdw sx="100000" sy="100000" kx="0" ky="0" algn="b" rotWithShape="0" blurRad="33528" dist="33528" dir="2700000">
                    <a:srgbClr val="010199"/>
                  </a:outerShdw>
                </a:effectLst>
              </a:rPr>
              <a:t>fruitful and increase in number</a:t>
            </a:r>
            <a:r>
              <a:rPr sz="2464">
                <a:solidFill>
                  <a:srgbClr val="FFFFFF"/>
                </a:solidFill>
                <a:effectLst>
                  <a:outerShdw sx="100000" sy="100000" kx="0" ky="0" algn="b" rotWithShape="0" blurRad="33528" dist="33528" dir="2700000">
                    <a:srgbClr val="010199"/>
                  </a:outerShdw>
                </a:effectLst>
              </a:rPr>
              <a:t>; fill the earth and subdue it. Rule over the fish of the sea and the birds of the air and over every living creature that moves on the ground.”</a:t>
            </a:r>
            <a:endParaRPr sz="2464">
              <a:solidFill>
                <a:srgbClr val="FFFFFF"/>
              </a:solidFill>
              <a:effectLst>
                <a:outerShdw sx="100000" sy="100000" kx="0" ky="0" algn="b" rotWithShape="0" blurRad="33528" dist="33528" dir="2700000">
                  <a:srgbClr val="010199"/>
                </a:outerShdw>
              </a:effectLst>
            </a:endParaRPr>
          </a:p>
          <a:p>
            <a:pPr lvl="0" marL="301752" indent="-301752" defTabSz="804672">
              <a:lnSpc>
                <a:spcPct val="90000"/>
              </a:lnSpc>
              <a:spcBef>
                <a:spcPts val="500"/>
              </a:spcBef>
              <a:buSzTx/>
              <a:buNone/>
              <a:defRPr sz="1800">
                <a:solidFill>
                  <a:srgbClr val="000000"/>
                </a:solidFill>
                <a:effectLst/>
              </a:defRPr>
            </a:pPr>
            <a:r>
              <a:rPr sz="2464">
                <a:solidFill>
                  <a:srgbClr val="FFFFFF"/>
                </a:solidFill>
                <a:effectLst>
                  <a:outerShdw sx="100000" sy="100000" kx="0" ky="0" algn="b" rotWithShape="0" blurRad="33528" dist="33528" dir="2700000">
                    <a:srgbClr val="010199"/>
                  </a:outerShdw>
                </a:effectLst>
              </a:rPr>
              <a:t>							Genesis 1: 28</a:t>
            </a:r>
            <a:endParaRPr sz="2464">
              <a:solidFill>
                <a:srgbClr val="FFFFFF"/>
              </a:solidFill>
              <a:effectLst>
                <a:outerShdw sx="100000" sy="100000" kx="0" ky="0" algn="b" rotWithShape="0" blurRad="33528" dist="33528" dir="2700000">
                  <a:srgbClr val="010199"/>
                </a:outerShdw>
              </a:effectLst>
            </a:endParaRPr>
          </a:p>
          <a:p>
            <a:pPr lvl="0" marL="301752" indent="-301752" defTabSz="804672">
              <a:lnSpc>
                <a:spcPct val="90000"/>
              </a:lnSpc>
              <a:spcBef>
                <a:spcPts val="600"/>
              </a:spcBef>
              <a:buSzTx/>
              <a:buNone/>
              <a:defRPr sz="1800">
                <a:solidFill>
                  <a:srgbClr val="000000"/>
                </a:solidFill>
                <a:effectLst/>
              </a:defRPr>
            </a:pPr>
            <a:endParaRPr sz="2464">
              <a:solidFill>
                <a:srgbClr val="FFFFFF"/>
              </a:solidFill>
              <a:effectLst>
                <a:outerShdw sx="100000" sy="100000" kx="0" ky="0" algn="b" rotWithShape="0" blurRad="33528" dist="33528" dir="2700000">
                  <a:srgbClr val="010199"/>
                </a:outerShdw>
              </a:effectLst>
            </a:endParaRPr>
          </a:p>
          <a:p>
            <a:pPr lvl="0" marL="301752" indent="-301752" algn="ctr" defTabSz="804672">
              <a:lnSpc>
                <a:spcPct val="90000"/>
              </a:lnSpc>
              <a:spcBef>
                <a:spcPts val="500"/>
              </a:spcBef>
              <a:buSzTx/>
              <a:buNone/>
              <a:defRPr sz="1800">
                <a:solidFill>
                  <a:srgbClr val="000000"/>
                </a:solidFill>
                <a:effectLst/>
              </a:defRPr>
            </a:pPr>
            <a:r>
              <a:rPr b="1" sz="2464" u="sng">
                <a:solidFill>
                  <a:srgbClr val="FFFFFF"/>
                </a:solidFill>
                <a:effectLst>
                  <a:outerShdw sx="100000" sy="100000" kx="0" ky="0" algn="b" rotWithShape="0" blurRad="33528" dist="33528" dir="2700000">
                    <a:srgbClr val="010199"/>
                  </a:outerShdw>
                </a:effectLst>
              </a:rPr>
              <a:t>THE THEME: FRIENDSHIP WITH GOD AND RULING OVER CREATION BY LIVING AND WORKING IN CITIES</a:t>
            </a:r>
            <a:endParaRPr b="1" sz="2464" u="sng">
              <a:solidFill>
                <a:srgbClr val="FFFFFF"/>
              </a:solidFill>
              <a:effectLst>
                <a:outerShdw sx="100000" sy="100000" kx="0" ky="0" algn="b" rotWithShape="0" blurRad="33528" dist="33528" dir="2700000">
                  <a:srgbClr val="010199"/>
                </a:outerShdw>
              </a:effectLst>
            </a:endParaRPr>
          </a:p>
          <a:p>
            <a:pPr lvl="0" marL="301752" indent="-301752" defTabSz="804672">
              <a:lnSpc>
                <a:spcPct val="90000"/>
              </a:lnSpc>
              <a:spcBef>
                <a:spcPts val="500"/>
              </a:spcBef>
              <a:buSzTx/>
              <a:buNone/>
              <a:defRPr sz="1800">
                <a:solidFill>
                  <a:srgbClr val="000000"/>
                </a:solidFill>
                <a:effectLst/>
              </a:defRPr>
            </a:pPr>
            <a:r>
              <a:rPr sz="2464">
                <a:solidFill>
                  <a:srgbClr val="FFFFFF"/>
                </a:solidFill>
                <a:effectLst>
                  <a:outerShdw sx="100000" sy="100000" kx="0" ky="0" algn="b" rotWithShape="0" blurRad="33528" dist="33528" dir="2700000">
                    <a:srgbClr val="010199"/>
                  </a:outerShdw>
                </a:effectLst>
              </a:rPr>
              <a:t>							</a:t>
            </a:r>
          </a:p>
        </p:txBody>
      </p:sp>
      <p:pic>
        <p:nvPicPr>
          <p:cNvPr id="229" name="image4.png"/>
          <p:cNvPicPr/>
          <p:nvPr/>
        </p:nvPicPr>
        <p:blipFill>
          <a:blip r:embed="rId2">
            <a:extLst/>
          </a:blip>
          <a:stretch>
            <a:fillRect/>
          </a:stretch>
        </p:blipFill>
        <p:spPr>
          <a:xfrm>
            <a:off x="7029450" y="6153150"/>
            <a:ext cx="2114550" cy="704850"/>
          </a:xfrm>
          <a:prstGeom prst="rect">
            <a:avLst/>
          </a:prstGeom>
          <a:ln w="12700">
            <a:miter lim="400000"/>
          </a:ln>
        </p:spPr>
      </p:pic>
      <p:sp>
        <p:nvSpPr>
          <p:cNvPr id="230" name="Shape 230"/>
          <p:cNvSpPr/>
          <p:nvPr/>
        </p:nvSpPr>
        <p:spPr>
          <a:xfrm>
            <a:off x="20781" y="6400800"/>
            <a:ext cx="2867210" cy="517009"/>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1500">
                <a:solidFill>
                  <a:srgbClr val="FFFFFF"/>
                </a:solidFill>
                <a:latin typeface="Arial"/>
                <a:ea typeface="Arial"/>
                <a:cs typeface="Arial"/>
                <a:sym typeface="Arial"/>
              </a:defRPr>
            </a:lvl1pPr>
          </a:lstStyle>
          <a:p>
            <a:pPr lvl="0">
              <a:defRPr b="0" sz="1800">
                <a:solidFill>
                  <a:srgbClr val="000000"/>
                </a:solidFill>
              </a:defRPr>
            </a:pPr>
            <a:r>
              <a:rPr b="1" sz="1500">
                <a:solidFill>
                  <a:srgbClr val="FFFFFF"/>
                </a:solidFill>
              </a:rPr>
              <a:t>Partner: Hardware &amp; Software</a:t>
            </a:r>
            <a:endParaRPr>
              <a:solidFill>
                <a:srgbClr val="FFFFFF"/>
              </a:solidFill>
            </a:endParaRP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2" name="Shape 232"/>
          <p:cNvSpPr/>
          <p:nvPr>
            <p:ph type="title"/>
          </p:nvPr>
        </p:nvSpPr>
        <p:spPr>
          <a:xfrm>
            <a:off x="457200" y="277813"/>
            <a:ext cx="8229600" cy="1139825"/>
          </a:xfrm>
          <a:prstGeom prst="rect">
            <a:avLst/>
          </a:prstGeom>
        </p:spPr>
        <p:txBody>
          <a:bodyPr lIns="0" tIns="0" rIns="0" bIns="0">
            <a:normAutofit fontScale="100000" lnSpcReduction="0"/>
          </a:body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Our Work &amp; Our City</a:t>
            </a:r>
          </a:p>
        </p:txBody>
      </p:sp>
      <p:sp>
        <p:nvSpPr>
          <p:cNvPr id="233" name="Shape 233"/>
          <p:cNvSpPr/>
          <p:nvPr>
            <p:ph type="body" idx="1"/>
          </p:nvPr>
        </p:nvSpPr>
        <p:spPr>
          <a:xfrm>
            <a:off x="457200" y="1600200"/>
            <a:ext cx="8229600" cy="4530725"/>
          </a:xfrm>
          <a:prstGeom prst="rect">
            <a:avLst/>
          </a:prstGeom>
        </p:spPr>
        <p:txBody>
          <a:bodyPr lIns="0" tIns="0" rIns="0" bIns="0">
            <a:normAutofit fontScale="100000" lnSpcReduction="0"/>
          </a:bodyPr>
          <a:lstStyle/>
          <a:p>
            <a:pPr lvl="0">
              <a:buSzTx/>
              <a:buNone/>
              <a:defRPr sz="1800">
                <a:solidFill>
                  <a:srgbClr val="000000"/>
                </a:solidFill>
                <a:effectLst/>
              </a:defRPr>
            </a:pPr>
            <a:endParaRPr sz="3200">
              <a:solidFill>
                <a:srgbClr val="FFFFFF"/>
              </a:solidFill>
              <a:effectLst>
                <a:outerShdw sx="100000" sy="100000" kx="0" ky="0" algn="b" rotWithShape="0" blurRad="38100" dist="38100" dir="2700000">
                  <a:srgbClr val="010199"/>
                </a:outerShdw>
              </a:effectLst>
            </a:endParaRPr>
          </a:p>
          <a:p>
            <a:pPr lvl="0">
              <a:spcBef>
                <a:spcPts val="800"/>
              </a:spcBef>
              <a:buSzTx/>
              <a:buNone/>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	“The Lord God took the man and put him in the Garden of Eden to </a:t>
            </a:r>
            <a:r>
              <a:rPr b="1" sz="3600">
                <a:solidFill>
                  <a:srgbClr val="FF0000"/>
                </a:solidFill>
                <a:effectLst>
                  <a:outerShdw sx="100000" sy="100000" kx="0" ky="0" algn="b" rotWithShape="0" blurRad="38100" dist="38100" dir="2700000">
                    <a:srgbClr val="FFFFFF"/>
                  </a:outerShdw>
                </a:effectLst>
              </a:rPr>
              <a:t>WORK IT</a:t>
            </a:r>
            <a:r>
              <a:rPr b="1" sz="3600">
                <a:solidFill>
                  <a:srgbClr val="FF0000"/>
                </a:solidFill>
                <a:effectLst>
                  <a:outerShdw sx="100000" sy="100000" kx="0" ky="0" algn="b" rotWithShape="0" blurRad="38100" dist="38100" dir="2700000">
                    <a:srgbClr val="010199"/>
                  </a:outerShdw>
                </a:effectLst>
              </a:rPr>
              <a:t> </a:t>
            </a:r>
            <a:r>
              <a:rPr sz="3200">
                <a:solidFill>
                  <a:srgbClr val="FFFFFF"/>
                </a:solidFill>
                <a:effectLst>
                  <a:outerShdw sx="100000" sy="100000" kx="0" ky="0" algn="b" rotWithShape="0" blurRad="38100" dist="38100" dir="2700000">
                    <a:srgbClr val="010199"/>
                  </a:outerShdw>
                </a:effectLst>
              </a:rPr>
              <a:t>and take care of it.”     			</a:t>
            </a:r>
            <a:r>
              <a:rPr sz="2400">
                <a:solidFill>
                  <a:srgbClr val="FFFFFF"/>
                </a:solidFill>
                <a:effectLst>
                  <a:outerShdw sx="100000" sy="100000" kx="0" ky="0" algn="b" rotWithShape="0" blurRad="38100" dist="38100" dir="2700000">
                    <a:srgbClr val="010199"/>
                  </a:outerShdw>
                </a:effectLst>
              </a:rPr>
              <a:t>Gen 2:15</a:t>
            </a:r>
            <a:endParaRPr sz="2400">
              <a:solidFill>
                <a:srgbClr val="FFFFFF"/>
              </a:solidFill>
              <a:effectLst>
                <a:outerShdw sx="100000" sy="100000" kx="0" ky="0" algn="b" rotWithShape="0" blurRad="38100" dist="38100" dir="2700000">
                  <a:srgbClr val="010199"/>
                </a:outerShdw>
              </a:effectLst>
            </a:endParaRPr>
          </a:p>
          <a:p>
            <a:pPr lvl="0">
              <a:buSzTx/>
              <a:buNone/>
              <a:defRPr sz="1800">
                <a:solidFill>
                  <a:srgbClr val="000000"/>
                </a:solidFill>
                <a:effectLst/>
              </a:defRPr>
            </a:pPr>
            <a:endParaRPr sz="2400">
              <a:solidFill>
                <a:srgbClr val="FFFFFF"/>
              </a:solidFill>
              <a:effectLst>
                <a:outerShdw sx="100000" sy="100000" kx="0" ky="0" algn="b" rotWithShape="0" blurRad="38100" dist="38100" dir="2700000">
                  <a:srgbClr val="010199"/>
                </a:outerShdw>
              </a:effectLst>
            </a:endParaRPr>
          </a:p>
          <a:p>
            <a:pPr lvl="0" algn="ctr">
              <a:spcBef>
                <a:spcPts val="500"/>
              </a:spcBef>
              <a:buSzTx/>
              <a:buNone/>
              <a:defRPr sz="1800">
                <a:solidFill>
                  <a:srgbClr val="000000"/>
                </a:solidFill>
                <a:effectLst/>
              </a:defRPr>
            </a:pPr>
            <a:r>
              <a:rPr b="1" sz="2400">
                <a:solidFill>
                  <a:srgbClr val="FF0000"/>
                </a:solidFill>
                <a:effectLst>
                  <a:outerShdw sx="100000" sy="100000" kx="0" ky="0" algn="b" rotWithShape="0" blurRad="38100" dist="38100" dir="2700000">
                    <a:srgbClr val="010199"/>
                  </a:outerShdw>
                </a:effectLst>
              </a:rPr>
              <a:t>Be friends with God. Live and work in a city!</a:t>
            </a:r>
          </a:p>
        </p:txBody>
      </p:sp>
      <p:pic>
        <p:nvPicPr>
          <p:cNvPr id="234" name="image4.png"/>
          <p:cNvPicPr/>
          <p:nvPr/>
        </p:nvPicPr>
        <p:blipFill>
          <a:blip r:embed="rId2">
            <a:extLst/>
          </a:blip>
          <a:stretch>
            <a:fillRect/>
          </a:stretch>
        </p:blipFill>
        <p:spPr>
          <a:xfrm>
            <a:off x="7029450" y="6153150"/>
            <a:ext cx="2114550" cy="704850"/>
          </a:xfrm>
          <a:prstGeom prst="rect">
            <a:avLst/>
          </a:prstGeom>
          <a:ln w="12700">
            <a:miter lim="400000"/>
          </a:ln>
        </p:spPr>
      </p:pic>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6" name="Shape 236"/>
          <p:cNvSpPr/>
          <p:nvPr>
            <p:ph type="title"/>
          </p:nvPr>
        </p:nvSpPr>
        <p:spPr>
          <a:xfrm>
            <a:off x="457200" y="277813"/>
            <a:ext cx="8229600" cy="1139825"/>
          </a:xfrm>
          <a:prstGeom prst="rect">
            <a:avLst/>
          </a:prstGeom>
        </p:spPr>
        <p:txBody>
          <a:bodyPr lIns="0" tIns="0" rIns="0" bIns="0">
            <a:normAutofit fontScale="100000" lnSpcReduction="0"/>
          </a:body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Our Work &amp; Our City</a:t>
            </a:r>
          </a:p>
        </p:txBody>
      </p:sp>
      <p:sp>
        <p:nvSpPr>
          <p:cNvPr id="237" name="Shape 237"/>
          <p:cNvSpPr/>
          <p:nvPr>
            <p:ph type="body" idx="1"/>
          </p:nvPr>
        </p:nvSpPr>
        <p:spPr>
          <a:xfrm>
            <a:off x="457200" y="1600200"/>
            <a:ext cx="8229600" cy="4530725"/>
          </a:xfrm>
          <a:prstGeom prst="rect">
            <a:avLst/>
          </a:prstGeom>
        </p:spPr>
        <p:txBody>
          <a:bodyPr lIns="0" tIns="0" rIns="0" bIns="0">
            <a:normAutofit fontScale="100000" lnSpcReduction="0"/>
          </a:bodyPr>
          <a:lstStyle/>
          <a:p>
            <a:pPr lvl="0" marL="322325" indent="-322325" algn="ctr" defTabSz="859536">
              <a:lnSpc>
                <a:spcPct val="90000"/>
              </a:lnSpc>
              <a:spcBef>
                <a:spcPts val="600"/>
              </a:spcBef>
              <a:buSzTx/>
              <a:buNone/>
              <a:defRPr sz="1800">
                <a:solidFill>
                  <a:srgbClr val="000000"/>
                </a:solidFill>
                <a:effectLst/>
              </a:defRPr>
            </a:pPr>
            <a:r>
              <a:rPr b="1" sz="2632">
                <a:solidFill>
                  <a:srgbClr val="FFFFFF"/>
                </a:solidFill>
                <a:effectLst>
                  <a:outerShdw sx="100000" sy="100000" kx="0" ky="0" algn="b" rotWithShape="0" blurRad="35814" dist="35814" dir="2700000">
                    <a:srgbClr val="010199"/>
                  </a:outerShdw>
                </a:effectLst>
              </a:rPr>
              <a:t>DOMINION OF MAN</a:t>
            </a:r>
            <a:endParaRPr b="1" sz="2632">
              <a:solidFill>
                <a:srgbClr val="FFFFFF"/>
              </a:solidFill>
              <a:effectLst>
                <a:outerShdw sx="100000" sy="100000" kx="0" ky="0" algn="b" rotWithShape="0" blurRad="35814" dist="35814" dir="2700000">
                  <a:srgbClr val="010199"/>
                </a:outerShdw>
              </a:effectLst>
            </a:endParaRPr>
          </a:p>
          <a:p>
            <a:pPr lvl="0" marL="322325" indent="-322325" defTabSz="859536">
              <a:lnSpc>
                <a:spcPct val="90000"/>
              </a:lnSpc>
              <a:buSzTx/>
              <a:buNone/>
              <a:defRPr sz="1800">
                <a:solidFill>
                  <a:srgbClr val="000000"/>
                </a:solidFill>
                <a:effectLst/>
              </a:defRPr>
            </a:pPr>
            <a:endParaRPr b="1" sz="2256">
              <a:solidFill>
                <a:srgbClr val="FFFFFF"/>
              </a:solidFill>
              <a:effectLst>
                <a:outerShdw sx="100000" sy="100000" kx="0" ky="0" algn="b" rotWithShape="0" blurRad="35814" dist="35814" dir="2700000">
                  <a:srgbClr val="010199"/>
                </a:outerShdw>
              </a:effectLst>
            </a:endParaRPr>
          </a:p>
          <a:p>
            <a:pPr lvl="0" marL="322325" indent="-322325" defTabSz="859536">
              <a:lnSpc>
                <a:spcPct val="90000"/>
              </a:lnSpc>
              <a:spcBef>
                <a:spcPts val="500"/>
              </a:spcBef>
              <a:buSzTx/>
              <a:buNone/>
              <a:defRPr sz="1800">
                <a:solidFill>
                  <a:srgbClr val="000000"/>
                </a:solidFill>
                <a:effectLst/>
              </a:defRPr>
            </a:pPr>
            <a:r>
              <a:rPr sz="2256">
                <a:solidFill>
                  <a:srgbClr val="FFFFFF"/>
                </a:solidFill>
                <a:effectLst>
                  <a:outerShdw sx="100000" sy="100000" kx="0" ky="0" algn="b" rotWithShape="0" blurRad="35814" dist="35814" dir="2700000">
                    <a:srgbClr val="010199"/>
                  </a:outerShdw>
                </a:effectLst>
              </a:rPr>
              <a:t>	“The throne of God and of the Lamb will be </a:t>
            </a:r>
            <a:r>
              <a:rPr b="1" sz="2256">
                <a:solidFill>
                  <a:srgbClr val="FF0000"/>
                </a:solidFill>
                <a:effectLst>
                  <a:outerShdw sx="100000" sy="100000" kx="0" ky="0" algn="b" rotWithShape="0" blurRad="35814" dist="35814" dir="2700000">
                    <a:srgbClr val="010199"/>
                  </a:outerShdw>
                </a:effectLst>
              </a:rPr>
              <a:t>in the city</a:t>
            </a:r>
            <a:r>
              <a:rPr sz="2256">
                <a:solidFill>
                  <a:srgbClr val="FFFFFF"/>
                </a:solidFill>
                <a:effectLst>
                  <a:outerShdw sx="100000" sy="100000" kx="0" ky="0" algn="b" rotWithShape="0" blurRad="35814" dist="35814" dir="2700000">
                    <a:srgbClr val="010199"/>
                  </a:outerShdw>
                </a:effectLst>
              </a:rPr>
              <a:t>, and </a:t>
            </a:r>
            <a:r>
              <a:rPr b="1" sz="2256" u="sng">
                <a:solidFill>
                  <a:srgbClr val="FF0000"/>
                </a:solidFill>
                <a:effectLst>
                  <a:outerShdw sx="100000" sy="100000" kx="0" ky="0" algn="b" rotWithShape="0" blurRad="35814" dist="35814" dir="2700000">
                    <a:srgbClr val="010199"/>
                  </a:outerShdw>
                </a:effectLst>
              </a:rPr>
              <a:t>his servants </a:t>
            </a:r>
            <a:r>
              <a:rPr sz="2256">
                <a:solidFill>
                  <a:srgbClr val="FFFFFF"/>
                </a:solidFill>
                <a:effectLst>
                  <a:outerShdw sx="100000" sy="100000" kx="0" ky="0" algn="b" rotWithShape="0" blurRad="35814" dist="35814" dir="2700000">
                    <a:srgbClr val="010199"/>
                  </a:outerShdw>
                </a:effectLst>
              </a:rPr>
              <a:t>will serve him. They will see his face and his name will be on their foreheads. There will be no more night. They will not need the light of a lamp or the light of the sun, for the Lord God will give them light. </a:t>
            </a:r>
            <a:r>
              <a:rPr b="1" sz="2256" u="sng">
                <a:solidFill>
                  <a:srgbClr val="FF0000"/>
                </a:solidFill>
                <a:effectLst>
                  <a:outerShdw sx="100000" sy="100000" kx="0" ky="0" algn="b" rotWithShape="0" blurRad="35814" dist="35814" dir="2700000">
                    <a:srgbClr val="010199"/>
                  </a:outerShdw>
                </a:effectLst>
              </a:rPr>
              <a:t>And they will reign for ever and ever</a:t>
            </a:r>
            <a:r>
              <a:rPr b="1" sz="2256">
                <a:solidFill>
                  <a:srgbClr val="FF0000"/>
                </a:solidFill>
                <a:effectLst>
                  <a:outerShdw sx="100000" sy="100000" kx="0" ky="0" algn="b" rotWithShape="0" blurRad="35814" dist="35814" dir="2700000">
                    <a:srgbClr val="010199"/>
                  </a:outerShdw>
                </a:effectLst>
              </a:rPr>
              <a:t>.”</a:t>
            </a:r>
            <a:r>
              <a:rPr sz="2256">
                <a:solidFill>
                  <a:srgbClr val="FFFFFF"/>
                </a:solidFill>
                <a:effectLst>
                  <a:outerShdw sx="100000" sy="100000" kx="0" ky="0" algn="b" rotWithShape="0" blurRad="35814" dist="35814" dir="2700000">
                    <a:srgbClr val="010199"/>
                  </a:outerShdw>
                </a:effectLst>
              </a:rPr>
              <a:t>		Rev 22: 3-5</a:t>
            </a:r>
            <a:endParaRPr sz="2256">
              <a:solidFill>
                <a:srgbClr val="FFFFFF"/>
              </a:solidFill>
              <a:effectLst>
                <a:outerShdw sx="100000" sy="100000" kx="0" ky="0" algn="b" rotWithShape="0" blurRad="35814" dist="35814" dir="2700000">
                  <a:srgbClr val="010199"/>
                </a:outerShdw>
              </a:effectLst>
            </a:endParaRPr>
          </a:p>
          <a:p>
            <a:pPr lvl="0" marL="322325" indent="-322325" defTabSz="859536">
              <a:lnSpc>
                <a:spcPct val="90000"/>
              </a:lnSpc>
              <a:buSzTx/>
              <a:buNone/>
              <a:defRPr sz="1800">
                <a:solidFill>
                  <a:srgbClr val="000000"/>
                </a:solidFill>
                <a:effectLst/>
              </a:defRPr>
            </a:pPr>
            <a:endParaRPr sz="2256">
              <a:solidFill>
                <a:srgbClr val="FFFFFF"/>
              </a:solidFill>
              <a:effectLst>
                <a:outerShdw sx="100000" sy="100000" kx="0" ky="0" algn="b" rotWithShape="0" blurRad="35814" dist="35814" dir="2700000">
                  <a:srgbClr val="010199"/>
                </a:outerShdw>
              </a:effectLst>
            </a:endParaRPr>
          </a:p>
          <a:p>
            <a:pPr lvl="0" marL="322325" indent="-322325" defTabSz="859536">
              <a:lnSpc>
                <a:spcPct val="90000"/>
              </a:lnSpc>
              <a:buSzTx/>
              <a:buNone/>
              <a:defRPr sz="1800">
                <a:solidFill>
                  <a:srgbClr val="000000"/>
                </a:solidFill>
                <a:effectLst/>
              </a:defRPr>
            </a:pPr>
            <a:endParaRPr sz="2256">
              <a:solidFill>
                <a:srgbClr val="FFFFFF"/>
              </a:solidFill>
              <a:effectLst>
                <a:outerShdw sx="100000" sy="100000" kx="0" ky="0" algn="b" rotWithShape="0" blurRad="35814" dist="35814" dir="2700000">
                  <a:srgbClr val="010199"/>
                </a:outerShdw>
              </a:effectLst>
            </a:endParaRPr>
          </a:p>
          <a:p>
            <a:pPr lvl="0" marL="322325" indent="-322325" algn="ctr" defTabSz="859536">
              <a:lnSpc>
                <a:spcPct val="90000"/>
              </a:lnSpc>
              <a:spcBef>
                <a:spcPts val="500"/>
              </a:spcBef>
              <a:buSzTx/>
              <a:buNone/>
              <a:defRPr sz="1800">
                <a:solidFill>
                  <a:srgbClr val="000000"/>
                </a:solidFill>
                <a:effectLst/>
              </a:defRPr>
            </a:pPr>
            <a:r>
              <a:rPr sz="2256">
                <a:solidFill>
                  <a:srgbClr val="FFFFFF"/>
                </a:solidFill>
                <a:effectLst>
                  <a:outerShdw sx="100000" sy="100000" kx="0" ky="0" algn="b" rotWithShape="0" blurRad="35814" dist="35814" dir="2700000">
                    <a:srgbClr val="010199"/>
                  </a:outerShdw>
                </a:effectLst>
              </a:rPr>
              <a:t>	</a:t>
            </a:r>
            <a:r>
              <a:rPr b="1" sz="2256" u="sng">
                <a:solidFill>
                  <a:srgbClr val="FFFFFF"/>
                </a:solidFill>
                <a:effectLst>
                  <a:outerShdw sx="100000" sy="100000" kx="0" ky="0" algn="b" rotWithShape="0" blurRad="35814" dist="35814" dir="2700000">
                    <a:srgbClr val="010199"/>
                  </a:outerShdw>
                </a:effectLst>
              </a:rPr>
              <a:t>THE THEME: FRIENDSHIP WITH GOD AND RULING OVER CREATION BY LIVING AND WORKING IN CITIES</a:t>
            </a:r>
            <a:endParaRPr b="1" sz="2256" u="sng">
              <a:solidFill>
                <a:srgbClr val="FFFFFF"/>
              </a:solidFill>
              <a:effectLst>
                <a:outerShdw sx="100000" sy="100000" kx="0" ky="0" algn="b" rotWithShape="0" blurRad="35814" dist="35814" dir="2700000">
                  <a:srgbClr val="010199"/>
                </a:outerShdw>
              </a:effectLst>
            </a:endParaRPr>
          </a:p>
          <a:p>
            <a:pPr lvl="0" marL="322325" indent="-322325" defTabSz="859536">
              <a:lnSpc>
                <a:spcPct val="90000"/>
              </a:lnSpc>
              <a:spcBef>
                <a:spcPts val="500"/>
              </a:spcBef>
              <a:buSzTx/>
              <a:buNone/>
              <a:defRPr sz="1800">
                <a:solidFill>
                  <a:srgbClr val="000000"/>
                </a:solidFill>
                <a:effectLst/>
              </a:defRPr>
            </a:pPr>
            <a:r>
              <a:rPr sz="2256">
                <a:solidFill>
                  <a:srgbClr val="FFFFFF"/>
                </a:solidFill>
                <a:effectLst>
                  <a:outerShdw sx="100000" sy="100000" kx="0" ky="0" algn="b" rotWithShape="0" blurRad="35814" dist="35814" dir="2700000">
                    <a:srgbClr val="010199"/>
                  </a:outerShdw>
                </a:effectLst>
              </a:rPr>
              <a:t>							</a:t>
            </a:r>
          </a:p>
        </p:txBody>
      </p:sp>
      <p:pic>
        <p:nvPicPr>
          <p:cNvPr id="238" name="image4.png"/>
          <p:cNvPicPr/>
          <p:nvPr/>
        </p:nvPicPr>
        <p:blipFill>
          <a:blip r:embed="rId2">
            <a:extLst/>
          </a:blip>
          <a:stretch>
            <a:fillRect/>
          </a:stretch>
        </p:blipFill>
        <p:spPr>
          <a:xfrm>
            <a:off x="7029450" y="6153150"/>
            <a:ext cx="2114550" cy="704850"/>
          </a:xfrm>
          <a:prstGeom prst="rect">
            <a:avLst/>
          </a:prstGeom>
          <a:ln w="12700">
            <a:miter lim="400000"/>
          </a:ln>
        </p:spPr>
      </p:pic>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0" name="Shape 240"/>
          <p:cNvSpPr/>
          <p:nvPr>
            <p:ph type="title"/>
          </p:nvPr>
        </p:nvSpPr>
        <p:spPr>
          <a:xfrm>
            <a:off x="457200" y="0"/>
            <a:ext cx="8229600" cy="990600"/>
          </a:xfrm>
          <a:prstGeom prst="rect">
            <a:avLst/>
          </a:prstGeom>
        </p:spPr>
        <p:txBody>
          <a:bodyPr lIns="0" tIns="0" rIns="0" bIns="0">
            <a:normAutofit fontScale="100000" lnSpcReduction="0"/>
          </a:body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Our Work &amp; Our City</a:t>
            </a:r>
          </a:p>
        </p:txBody>
      </p:sp>
      <p:sp>
        <p:nvSpPr>
          <p:cNvPr id="241" name="Shape 241"/>
          <p:cNvSpPr/>
          <p:nvPr>
            <p:ph type="body" idx="1"/>
          </p:nvPr>
        </p:nvSpPr>
        <p:spPr>
          <a:xfrm>
            <a:off x="0" y="1219200"/>
            <a:ext cx="9144000" cy="5638800"/>
          </a:xfrm>
          <a:prstGeom prst="rect">
            <a:avLst/>
          </a:prstGeom>
        </p:spPr>
        <p:txBody>
          <a:bodyPr lIns="0" tIns="0" rIns="0" bIns="0">
            <a:normAutofit fontScale="100000" lnSpcReduction="0"/>
          </a:bodyPr>
          <a:lstStyle/>
          <a:p>
            <a:pPr lvl="0" algn="ctr">
              <a:buSzTx/>
              <a:buNone/>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	</a:t>
            </a:r>
            <a:endParaRPr sz="3200">
              <a:solidFill>
                <a:srgbClr val="FFFFFF"/>
              </a:solidFill>
              <a:effectLst>
                <a:outerShdw sx="100000" sy="100000" kx="0" ky="0" algn="b" rotWithShape="0" blurRad="38100" dist="38100" dir="2700000">
                  <a:srgbClr val="010199"/>
                </a:outerShdw>
              </a:effectLst>
            </a:endParaRPr>
          </a:p>
          <a:p>
            <a:pPr lvl="0" algn="ctr">
              <a:spcBef>
                <a:spcPts val="600"/>
              </a:spcBef>
              <a:buSzTx/>
              <a:buNone/>
              <a:defRPr sz="1800">
                <a:solidFill>
                  <a:srgbClr val="000000"/>
                </a:solidFill>
                <a:effectLst/>
              </a:defRPr>
            </a:pPr>
            <a:r>
              <a:rPr b="1" sz="2800">
                <a:solidFill>
                  <a:srgbClr val="FFFFFF"/>
                </a:solidFill>
                <a:effectLst>
                  <a:outerShdw sx="100000" sy="100000" kx="0" ky="0" algn="b" rotWithShape="0" blurRad="38100" dist="38100" dir="2700000">
                    <a:srgbClr val="010199"/>
                  </a:outerShdw>
                </a:effectLst>
              </a:rPr>
              <a:t>God’s perfect plan for a perfect world involved three things:</a:t>
            </a:r>
            <a:endParaRPr b="1" sz="2800">
              <a:solidFill>
                <a:srgbClr val="FFFFFF"/>
              </a:solidFill>
              <a:effectLst>
                <a:outerShdw sx="100000" sy="100000" kx="0" ky="0" algn="b" rotWithShape="0" blurRad="38100" dist="38100" dir="2700000">
                  <a:srgbClr val="010199"/>
                </a:outerShdw>
              </a:effectLst>
            </a:endParaRPr>
          </a:p>
          <a:p>
            <a:pPr lvl="0" algn="ctr">
              <a:buSzTx/>
              <a:buNone/>
              <a:defRPr sz="1800">
                <a:solidFill>
                  <a:srgbClr val="000000"/>
                </a:solidFill>
                <a:effectLst/>
              </a:defRPr>
            </a:pPr>
            <a:endParaRPr b="1" sz="2800">
              <a:solidFill>
                <a:srgbClr val="FFFFFF"/>
              </a:solidFill>
              <a:effectLst>
                <a:outerShdw sx="100000" sy="100000" kx="0" ky="0" algn="b" rotWithShape="0" blurRad="38100" dist="38100" dir="2700000">
                  <a:srgbClr val="010199"/>
                </a:outerShdw>
              </a:effectLst>
            </a:endParaRPr>
          </a:p>
          <a:p>
            <a:pPr lvl="0" marL="450056" indent="-450056" algn="ctr">
              <a:spcBef>
                <a:spcPts val="600"/>
              </a:spcBef>
              <a:buFontTx/>
              <a:buAutoNum type="arabicParenR" startAt="1"/>
              <a:defRPr sz="1800">
                <a:solidFill>
                  <a:srgbClr val="000000"/>
                </a:solidFill>
                <a:effectLst/>
              </a:defRPr>
            </a:pPr>
            <a:r>
              <a:rPr b="1" sz="2800">
                <a:solidFill>
                  <a:srgbClr val="FFFFFF"/>
                </a:solidFill>
                <a:effectLst>
                  <a:outerShdw sx="100000" sy="100000" kx="0" ky="0" algn="b" rotWithShape="0" blurRad="38100" dist="38100" dir="2700000">
                    <a:srgbClr val="010199"/>
                  </a:outerShdw>
                </a:effectLst>
              </a:rPr>
              <a:t>Perfect friendship between God and man</a:t>
            </a:r>
            <a:endParaRPr b="1" sz="2800">
              <a:solidFill>
                <a:srgbClr val="FFFFFF"/>
              </a:solidFill>
              <a:effectLst>
                <a:outerShdw sx="100000" sy="100000" kx="0" ky="0" algn="b" rotWithShape="0" blurRad="38100" dist="38100" dir="2700000">
                  <a:srgbClr val="010199"/>
                </a:outerShdw>
              </a:effectLst>
            </a:endParaRPr>
          </a:p>
          <a:p>
            <a:pPr lvl="0" marL="450056" indent="-450056" algn="ctr">
              <a:spcBef>
                <a:spcPts val="600"/>
              </a:spcBef>
              <a:buFontTx/>
              <a:buAutoNum type="arabicParenR" startAt="1"/>
              <a:defRPr sz="1800">
                <a:solidFill>
                  <a:srgbClr val="000000"/>
                </a:solidFill>
                <a:effectLst/>
              </a:defRPr>
            </a:pPr>
            <a:r>
              <a:rPr b="1" sz="2800">
                <a:solidFill>
                  <a:srgbClr val="FFFFFF"/>
                </a:solidFill>
                <a:effectLst>
                  <a:outerShdw sx="100000" sy="100000" kx="0" ky="0" algn="b" rotWithShape="0" blurRad="38100" dist="38100" dir="2700000">
                    <a:srgbClr val="010199"/>
                  </a:outerShdw>
                </a:effectLst>
              </a:rPr>
              <a:t>Men &amp; women living in a </a:t>
            </a:r>
            <a:r>
              <a:rPr b="1" sz="2800">
                <a:solidFill>
                  <a:srgbClr val="FF0000"/>
                </a:solidFill>
                <a:effectLst>
                  <a:outerShdw sx="100000" sy="100000" kx="0" ky="0" algn="b" rotWithShape="0" blurRad="38100" dist="38100" dir="2700000">
                    <a:srgbClr val="010199"/>
                  </a:outerShdw>
                </a:effectLst>
              </a:rPr>
              <a:t>city</a:t>
            </a:r>
            <a:endParaRPr b="1" sz="2800">
              <a:solidFill>
                <a:srgbClr val="FF0000"/>
              </a:solidFill>
              <a:effectLst>
                <a:outerShdw sx="100000" sy="100000" kx="0" ky="0" algn="b" rotWithShape="0" blurRad="38100" dist="38100" dir="2700000">
                  <a:srgbClr val="010199"/>
                </a:outerShdw>
              </a:effectLst>
            </a:endParaRPr>
          </a:p>
          <a:p>
            <a:pPr lvl="0" marL="450056" indent="-450056" algn="ctr">
              <a:spcBef>
                <a:spcPts val="600"/>
              </a:spcBef>
              <a:buFontTx/>
              <a:buAutoNum type="arabicParenR" startAt="1"/>
              <a:defRPr sz="1800">
                <a:solidFill>
                  <a:srgbClr val="000000"/>
                </a:solidFill>
                <a:effectLst/>
              </a:defRPr>
            </a:pPr>
            <a:r>
              <a:rPr b="1" sz="2800">
                <a:solidFill>
                  <a:srgbClr val="FFFFFF"/>
                </a:solidFill>
                <a:effectLst>
                  <a:outerShdw sx="100000" sy="100000" kx="0" ky="0" algn="b" rotWithShape="0" blurRad="38100" dist="38100" dir="2700000">
                    <a:srgbClr val="010199"/>
                  </a:outerShdw>
                </a:effectLst>
              </a:rPr>
              <a:t>Men &amp; women </a:t>
            </a:r>
            <a:r>
              <a:rPr b="1" sz="2800">
                <a:solidFill>
                  <a:srgbClr val="FF0000"/>
                </a:solidFill>
                <a:effectLst>
                  <a:outerShdw sx="100000" sy="100000" kx="0" ky="0" algn="b" rotWithShape="0" blurRad="38100" dist="38100" dir="2700000">
                    <a:srgbClr val="010199"/>
                  </a:outerShdw>
                </a:effectLst>
              </a:rPr>
              <a:t>working</a:t>
            </a:r>
            <a:r>
              <a:rPr b="1" sz="2800">
                <a:solidFill>
                  <a:srgbClr val="FFFFFF"/>
                </a:solidFill>
                <a:effectLst>
                  <a:outerShdw sx="100000" sy="100000" kx="0" ky="0" algn="b" rotWithShape="0" blurRad="38100" dist="38100" dir="2700000">
                    <a:srgbClr val="010199"/>
                  </a:outerShdw>
                </a:effectLst>
              </a:rPr>
              <a:t> </a:t>
            </a:r>
            <a:endParaRPr b="1" sz="2800">
              <a:solidFill>
                <a:srgbClr val="FFFFFF"/>
              </a:solidFill>
              <a:effectLst>
                <a:outerShdw sx="100000" sy="100000" kx="0" ky="0" algn="b" rotWithShape="0" blurRad="38100" dist="38100" dir="2700000">
                  <a:srgbClr val="010199"/>
                </a:outerShdw>
              </a:effectLst>
            </a:endParaRPr>
          </a:p>
          <a:p>
            <a:pPr lvl="0" marL="514350" indent="-514350" algn="ctr">
              <a:buFontTx/>
              <a:buAutoNum type="arabicParenR" startAt="1"/>
              <a:defRPr sz="1800">
                <a:solidFill>
                  <a:srgbClr val="000000"/>
                </a:solidFill>
                <a:effectLst/>
              </a:defRPr>
            </a:pPr>
            <a:endParaRPr b="1" sz="3200">
              <a:solidFill>
                <a:srgbClr val="FFFFFF"/>
              </a:solidFill>
              <a:effectLst>
                <a:outerShdw sx="100000" sy="100000" kx="0" ky="0" algn="b" rotWithShape="0" blurRad="38100" dist="38100" dir="2700000">
                  <a:srgbClr val="010199"/>
                </a:outerShdw>
              </a:effectLst>
            </a:endParaRPr>
          </a:p>
          <a:p>
            <a:pPr lvl="0" marL="0" indent="0" algn="ctr">
              <a:buSzTx/>
              <a:buNone/>
              <a:defRPr sz="1800">
                <a:solidFill>
                  <a:srgbClr val="000000"/>
                </a:solidFill>
                <a:effectLst/>
              </a:defRPr>
            </a:pPr>
            <a:r>
              <a:rPr b="1" sz="3200">
                <a:solidFill>
                  <a:srgbClr val="FFFF00"/>
                </a:solidFill>
                <a:effectLst>
                  <a:outerShdw sx="100000" sy="100000" kx="0" ky="0" algn="b" rotWithShape="0" blurRad="38100" dist="38100" dir="2700000">
                    <a:srgbClr val="010199"/>
                  </a:outerShdw>
                </a:effectLst>
              </a:rPr>
              <a:t>NEW CITY</a:t>
            </a:r>
            <a:endParaRPr b="1" sz="3200">
              <a:solidFill>
                <a:srgbClr val="FFFF00"/>
              </a:solidFill>
              <a:effectLst>
                <a:outerShdw sx="100000" sy="100000" kx="0" ky="0" algn="b" rotWithShape="0" blurRad="38100" dist="38100" dir="2700000">
                  <a:srgbClr val="010199"/>
                </a:outerShdw>
              </a:effectLst>
            </a:endParaRPr>
          </a:p>
          <a:p>
            <a:pPr lvl="0" marL="0" indent="0" algn="ctr">
              <a:buSzTx/>
              <a:buNone/>
              <a:defRPr sz="1800">
                <a:solidFill>
                  <a:srgbClr val="000000"/>
                </a:solidFill>
                <a:effectLst/>
              </a:defRPr>
            </a:pPr>
            <a:r>
              <a:rPr b="1" sz="3200">
                <a:solidFill>
                  <a:srgbClr val="FFFF00"/>
                </a:solidFill>
                <a:effectLst>
                  <a:outerShdw sx="100000" sy="100000" kx="0" ky="0" algn="b" rotWithShape="0" blurRad="38100" dist="38100" dir="2700000">
                    <a:srgbClr val="010199"/>
                  </a:outerShdw>
                </a:effectLst>
              </a:rPr>
              <a:t> WORK. LIFE. CITY. CHRIST</a:t>
            </a:r>
          </a:p>
        </p:txBody>
      </p:sp>
      <p:pic>
        <p:nvPicPr>
          <p:cNvPr id="242" name="image4.png"/>
          <p:cNvPicPr/>
          <p:nvPr/>
        </p:nvPicPr>
        <p:blipFill>
          <a:blip r:embed="rId2">
            <a:extLst/>
          </a:blip>
          <a:stretch>
            <a:fillRect/>
          </a:stretch>
        </p:blipFill>
        <p:spPr>
          <a:xfrm>
            <a:off x="7467600" y="6299200"/>
            <a:ext cx="1676400" cy="558800"/>
          </a:xfrm>
          <a:prstGeom prst="rect">
            <a:avLst/>
          </a:prstGeom>
          <a:ln w="12700">
            <a:miter lim="400000"/>
          </a:ln>
        </p:spPr>
      </p:pic>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4" name="Shape 244"/>
          <p:cNvSpPr/>
          <p:nvPr>
            <p:ph type="title"/>
          </p:nvPr>
        </p:nvSpPr>
        <p:spPr>
          <a:xfrm>
            <a:off x="457200" y="277813"/>
            <a:ext cx="8229600" cy="1139825"/>
          </a:xfrm>
          <a:prstGeom prst="rect">
            <a:avLst/>
          </a:prstGeom>
        </p:spPr>
        <p:txBody>
          <a:bodyPr lIns="0" tIns="0" rIns="0" bIns="0">
            <a:normAutofit fontScale="100000" lnSpcReduction="0"/>
          </a:bodyPr>
          <a:lstStyle/>
          <a:p>
            <a:pPr lvl="0"/>
          </a:p>
        </p:txBody>
      </p:sp>
      <p:pic>
        <p:nvPicPr>
          <p:cNvPr id="245" name="image5.png"/>
          <p:cNvPicPr/>
          <p:nvPr/>
        </p:nvPicPr>
        <p:blipFill>
          <a:blip r:embed="rId2">
            <a:extLst/>
          </a:blip>
          <a:stretch>
            <a:fillRect/>
          </a:stretch>
        </p:blipFill>
        <p:spPr>
          <a:xfrm>
            <a:off x="457200" y="1371600"/>
            <a:ext cx="8229600" cy="3086100"/>
          </a:xfrm>
          <a:prstGeom prst="rect">
            <a:avLst/>
          </a:prstGeom>
          <a:ln w="12700">
            <a:miter lim="400000"/>
          </a:ln>
        </p:spPr>
      </p:pic>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7" name="Shape 247"/>
          <p:cNvSpPr/>
          <p:nvPr>
            <p:ph type="title"/>
          </p:nvPr>
        </p:nvSpPr>
        <p:spPr>
          <a:xfrm>
            <a:off x="457200" y="277813"/>
            <a:ext cx="8229600" cy="1139825"/>
          </a:xfrm>
          <a:prstGeom prst="rect">
            <a:avLst/>
          </a:prstGeom>
        </p:spPr>
        <p:txBody>
          <a:bodyPr lIns="0" tIns="0" rIns="0" bIns="0">
            <a:normAutofit fontScale="100000" lnSpcReduction="0"/>
          </a:body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Our Work &amp; Our City</a:t>
            </a:r>
          </a:p>
        </p:txBody>
      </p:sp>
      <p:sp>
        <p:nvSpPr>
          <p:cNvPr id="248" name="Shape 248"/>
          <p:cNvSpPr/>
          <p:nvPr>
            <p:ph type="body" idx="1"/>
          </p:nvPr>
        </p:nvSpPr>
        <p:spPr>
          <a:xfrm>
            <a:off x="457200" y="1600200"/>
            <a:ext cx="8229600" cy="4530725"/>
          </a:xfrm>
          <a:prstGeom prst="rect">
            <a:avLst/>
          </a:prstGeom>
        </p:spPr>
        <p:txBody>
          <a:bodyPr lIns="0" tIns="0" rIns="0" bIns="0">
            <a:normAutofit fontScale="100000" lnSpcReduction="0"/>
          </a:bodyPr>
          <a:lstStyle/>
          <a:p>
            <a:pPr lvl="0">
              <a:buSzTx/>
              <a:buNone/>
              <a:defRPr sz="1800">
                <a:solidFill>
                  <a:srgbClr val="000000"/>
                </a:solidFill>
                <a:effectLst/>
              </a:defRPr>
            </a:pPr>
            <a:endParaRPr b="1" sz="4000">
              <a:solidFill>
                <a:srgbClr val="FFFFFF"/>
              </a:solidFill>
              <a:effectLst>
                <a:outerShdw sx="100000" sy="100000" kx="0" ky="0" algn="b" rotWithShape="0" blurRad="38100" dist="38100" dir="2700000">
                  <a:srgbClr val="010199"/>
                </a:outerShdw>
              </a:effectLst>
            </a:endParaRPr>
          </a:p>
          <a:p>
            <a:pPr lvl="0" algn="ctr">
              <a:spcBef>
                <a:spcPts val="900"/>
              </a:spcBef>
              <a:buSzTx/>
              <a:buNone/>
              <a:defRPr sz="1800">
                <a:solidFill>
                  <a:srgbClr val="000000"/>
                </a:solidFill>
                <a:effectLst/>
              </a:defRPr>
            </a:pPr>
            <a:r>
              <a:rPr b="1" sz="4000">
                <a:solidFill>
                  <a:srgbClr val="FFFFFF"/>
                </a:solidFill>
                <a:effectLst>
                  <a:outerShdw sx="100000" sy="100000" kx="0" ky="0" algn="b" rotWithShape="0" blurRad="38100" dist="38100" dir="2700000">
                    <a:srgbClr val="010199"/>
                  </a:outerShdw>
                </a:effectLst>
              </a:rPr>
              <a:t>THE ONE GRAND STORY ARC OF THE BIBLE!</a:t>
            </a:r>
          </a:p>
        </p:txBody>
      </p:sp>
      <p:pic>
        <p:nvPicPr>
          <p:cNvPr id="249" name="image4.png"/>
          <p:cNvPicPr/>
          <p:nvPr/>
        </p:nvPicPr>
        <p:blipFill>
          <a:blip r:embed="rId2">
            <a:extLst/>
          </a:blip>
          <a:stretch>
            <a:fillRect/>
          </a:stretch>
        </p:blipFill>
        <p:spPr>
          <a:xfrm>
            <a:off x="7029450" y="6153150"/>
            <a:ext cx="2114550" cy="704850"/>
          </a:xfrm>
          <a:prstGeom prst="rect">
            <a:avLst/>
          </a:prstGeom>
          <a:ln w="12700">
            <a:miter lim="400000"/>
          </a:ln>
        </p:spPr>
      </p:pic>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2" name="Shape 182"/>
          <p:cNvSpPr/>
          <p:nvPr>
            <p:ph type="title"/>
          </p:nvPr>
        </p:nvSpPr>
        <p:spPr>
          <a:xfrm>
            <a:off x="457200" y="274638"/>
            <a:ext cx="8229600" cy="1143000"/>
          </a:xfrm>
          <a:prstGeom prst="rect">
            <a:avLst/>
          </a:prstGeom>
        </p:spPr>
        <p:txBody>
          <a:bodyPr/>
          <a:lstStyle/>
          <a:p>
            <a:pPr lvl="0"/>
          </a:p>
        </p:txBody>
      </p:sp>
      <p:pic>
        <p:nvPicPr>
          <p:cNvPr id="183" name="image1.png"/>
          <p:cNvPicPr/>
          <p:nvPr/>
        </p:nvPicPr>
        <p:blipFill>
          <a:blip r:embed="rId2">
            <a:extLst/>
          </a:blip>
          <a:stretch>
            <a:fillRect/>
          </a:stretch>
        </p:blipFill>
        <p:spPr>
          <a:xfrm>
            <a:off x="-247414" y="0"/>
            <a:ext cx="9391414" cy="7109388"/>
          </a:xfrm>
          <a:prstGeom prst="rect">
            <a:avLst/>
          </a:prstGeom>
          <a:ln w="12700">
            <a:miter lim="400000"/>
          </a:ln>
        </p:spPr>
      </p:pic>
      <p:sp>
        <p:nvSpPr>
          <p:cNvPr id="184" name="Shape 184"/>
          <p:cNvSpPr/>
          <p:nvPr/>
        </p:nvSpPr>
        <p:spPr>
          <a:xfrm>
            <a:off x="0" y="5777345"/>
            <a:ext cx="2930883" cy="5613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3200"/>
            </a:lvl1pPr>
          </a:lstStyle>
          <a:p>
            <a:pPr lvl="0">
              <a:defRPr b="0" sz="1800"/>
            </a:pPr>
            <a:r>
              <a:rPr b="1" sz="3200"/>
              <a:t>SETTING UP……</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1" name="Shape 251"/>
          <p:cNvSpPr/>
          <p:nvPr>
            <p:ph type="title"/>
          </p:nvPr>
        </p:nvSpPr>
        <p:spPr>
          <a:xfrm>
            <a:off x="457200" y="0"/>
            <a:ext cx="8229600" cy="990600"/>
          </a:xfrm>
          <a:prstGeom prst="rect">
            <a:avLst/>
          </a:prstGeom>
        </p:spPr>
        <p:txBody>
          <a:bodyPr lIns="0" tIns="0" rIns="0" bIns="0">
            <a:normAutofit fontScale="100000" lnSpcReduction="0"/>
          </a:body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Our Work &amp; Our City</a:t>
            </a:r>
          </a:p>
        </p:txBody>
      </p:sp>
      <p:sp>
        <p:nvSpPr>
          <p:cNvPr id="252" name="Shape 252"/>
          <p:cNvSpPr/>
          <p:nvPr>
            <p:ph type="body" idx="1"/>
          </p:nvPr>
        </p:nvSpPr>
        <p:spPr>
          <a:xfrm>
            <a:off x="-18144" y="1219200"/>
            <a:ext cx="9144001" cy="5638800"/>
          </a:xfrm>
          <a:prstGeom prst="rect">
            <a:avLst/>
          </a:prstGeom>
        </p:spPr>
        <p:txBody>
          <a:bodyPr lIns="0" tIns="0" rIns="0" bIns="0">
            <a:normAutofit fontScale="100000" lnSpcReduction="0"/>
          </a:bodyPr>
          <a:lstStyle/>
          <a:p>
            <a:pPr lvl="0" marL="315468" indent="-315468" algn="ctr" defTabSz="841247">
              <a:spcBef>
                <a:spcPts val="600"/>
              </a:spcBef>
              <a:buSzTx/>
              <a:buNone/>
              <a:defRPr sz="1800">
                <a:solidFill>
                  <a:srgbClr val="000000"/>
                </a:solidFill>
                <a:effectLst/>
              </a:defRPr>
            </a:pPr>
            <a:r>
              <a:rPr b="1" sz="2576">
                <a:solidFill>
                  <a:srgbClr val="FFFFFF"/>
                </a:solidFill>
                <a:effectLst>
                  <a:outerShdw sx="100000" sy="100000" kx="0" ky="0" algn="b" rotWithShape="0" blurRad="35052" dist="35052" dir="2700000">
                    <a:srgbClr val="010199"/>
                  </a:outerShdw>
                </a:effectLst>
              </a:rPr>
              <a:t>THE BEGINNING:</a:t>
            </a:r>
            <a:r>
              <a:rPr sz="2576">
                <a:solidFill>
                  <a:srgbClr val="FFFFFF"/>
                </a:solidFill>
                <a:effectLst>
                  <a:outerShdw sx="100000" sy="100000" kx="0" ky="0" algn="b" rotWithShape="0" blurRad="35052" dist="35052" dir="2700000">
                    <a:srgbClr val="010199"/>
                  </a:outerShdw>
                </a:effectLst>
              </a:rPr>
              <a:t> God created earth and asked </a:t>
            </a:r>
            <a:endParaRPr sz="2576">
              <a:solidFill>
                <a:srgbClr val="FFFFFF"/>
              </a:solidFill>
              <a:effectLst>
                <a:outerShdw sx="100000" sy="100000" kx="0" ky="0" algn="b" rotWithShape="0" blurRad="35052" dist="35052" dir="2700000">
                  <a:srgbClr val="010199"/>
                </a:outerShdw>
              </a:effectLst>
            </a:endParaRPr>
          </a:p>
          <a:p>
            <a:pPr lvl="0" marL="315468" indent="-315468" algn="ctr" defTabSz="841247">
              <a:spcBef>
                <a:spcPts val="600"/>
              </a:spcBef>
              <a:buSzTx/>
              <a:buNone/>
              <a:defRPr sz="1800">
                <a:solidFill>
                  <a:srgbClr val="000000"/>
                </a:solidFill>
                <a:effectLst/>
              </a:defRPr>
            </a:pPr>
            <a:r>
              <a:rPr b="1" sz="2576">
                <a:solidFill>
                  <a:srgbClr val="FFFFFF"/>
                </a:solidFill>
                <a:effectLst>
                  <a:outerShdw sx="100000" sy="100000" kx="0" ky="0" algn="b" rotWithShape="0" blurRad="35052" dist="35052" dir="2700000">
                    <a:srgbClr val="010199"/>
                  </a:outerShdw>
                </a:effectLst>
              </a:rPr>
              <a:t>Men &amp; women </a:t>
            </a:r>
            <a:r>
              <a:rPr b="1" sz="2576">
                <a:solidFill>
                  <a:srgbClr val="FF0000"/>
                </a:solidFill>
                <a:effectLst>
                  <a:outerShdw sx="100000" sy="100000" kx="0" ky="0" algn="b" rotWithShape="0" blurRad="35052" dist="35052" dir="2700000">
                    <a:srgbClr val="010199"/>
                  </a:outerShdw>
                </a:effectLst>
              </a:rPr>
              <a:t>to live in friendship with Him in a city and rule the world through their work</a:t>
            </a:r>
            <a:endParaRPr b="1" sz="2576">
              <a:solidFill>
                <a:srgbClr val="FF0000"/>
              </a:solidFill>
              <a:effectLst>
                <a:outerShdw sx="100000" sy="100000" kx="0" ky="0" algn="b" rotWithShape="0" blurRad="35052" dist="35052" dir="2700000">
                  <a:srgbClr val="010199"/>
                </a:outerShdw>
              </a:effectLst>
            </a:endParaRPr>
          </a:p>
          <a:p>
            <a:pPr lvl="0" marL="315468" indent="-315468" algn="ctr" defTabSz="841247">
              <a:buSzTx/>
              <a:buNone/>
              <a:defRPr sz="1800">
                <a:solidFill>
                  <a:srgbClr val="000000"/>
                </a:solidFill>
                <a:effectLst/>
              </a:defRPr>
            </a:pPr>
            <a:endParaRPr sz="2576">
              <a:solidFill>
                <a:srgbClr val="FFFFFF"/>
              </a:solidFill>
              <a:effectLst>
                <a:outerShdw sx="100000" sy="100000" kx="0" ky="0" algn="b" rotWithShape="0" blurRad="35052" dist="35052" dir="2700000">
                  <a:srgbClr val="010199"/>
                </a:outerShdw>
              </a:effectLst>
            </a:endParaRPr>
          </a:p>
          <a:p>
            <a:pPr lvl="0" marL="315468" indent="-315468" algn="ctr" defTabSz="841247">
              <a:spcBef>
                <a:spcPts val="600"/>
              </a:spcBef>
              <a:buSzTx/>
              <a:buNone/>
              <a:defRPr sz="1800">
                <a:solidFill>
                  <a:srgbClr val="000000"/>
                </a:solidFill>
                <a:effectLst/>
              </a:defRPr>
            </a:pPr>
            <a:r>
              <a:rPr b="1" sz="2576">
                <a:solidFill>
                  <a:srgbClr val="3399FF"/>
                </a:solidFill>
                <a:effectLst>
                  <a:outerShdw sx="100000" sy="100000" kx="0" ky="0" algn="b" rotWithShape="0" blurRad="35052" dist="35052" dir="2700000">
                    <a:srgbClr val="010199"/>
                  </a:outerShdw>
                </a:effectLst>
              </a:rPr>
              <a:t>ADAM SINNED. CHRIST CAME AND BECAME THE ATONING SACRIFICE ON THE CROSS.</a:t>
            </a:r>
            <a:endParaRPr b="1" sz="2576">
              <a:solidFill>
                <a:srgbClr val="3399FF"/>
              </a:solidFill>
              <a:effectLst>
                <a:outerShdw sx="100000" sy="100000" kx="0" ky="0" algn="b" rotWithShape="0" blurRad="35052" dist="35052" dir="2700000">
                  <a:srgbClr val="010199"/>
                </a:outerShdw>
              </a:effectLst>
            </a:endParaRPr>
          </a:p>
          <a:p>
            <a:pPr lvl="0" marL="315468" indent="-315468" algn="ctr" defTabSz="841247">
              <a:buSzTx/>
              <a:buNone/>
              <a:defRPr sz="1800">
                <a:solidFill>
                  <a:srgbClr val="000000"/>
                </a:solidFill>
                <a:effectLst/>
              </a:defRPr>
            </a:pPr>
            <a:endParaRPr sz="2576">
              <a:solidFill>
                <a:srgbClr val="FFFFFF"/>
              </a:solidFill>
              <a:effectLst>
                <a:outerShdw sx="100000" sy="100000" kx="0" ky="0" algn="b" rotWithShape="0" blurRad="35052" dist="35052" dir="2700000">
                  <a:srgbClr val="010199"/>
                </a:outerShdw>
              </a:effectLst>
            </a:endParaRPr>
          </a:p>
          <a:p>
            <a:pPr lvl="0" marL="315468" indent="-315468" algn="ctr" defTabSz="841247">
              <a:spcBef>
                <a:spcPts val="600"/>
              </a:spcBef>
              <a:buSzTx/>
              <a:buNone/>
              <a:defRPr sz="1800">
                <a:solidFill>
                  <a:srgbClr val="000000"/>
                </a:solidFill>
                <a:effectLst/>
              </a:defRPr>
            </a:pPr>
            <a:r>
              <a:rPr b="1" sz="2576">
                <a:solidFill>
                  <a:srgbClr val="FFFFFF"/>
                </a:solidFill>
                <a:effectLst>
                  <a:outerShdw sx="100000" sy="100000" kx="0" ky="0" algn="b" rotWithShape="0" blurRad="35052" dist="35052" dir="2700000">
                    <a:srgbClr val="010199"/>
                  </a:outerShdw>
                </a:effectLst>
              </a:rPr>
              <a:t>THE END: </a:t>
            </a:r>
            <a:r>
              <a:rPr sz="2576">
                <a:solidFill>
                  <a:srgbClr val="FFFFFF"/>
                </a:solidFill>
                <a:effectLst>
                  <a:outerShdw sx="100000" sy="100000" kx="0" ky="0" algn="b" rotWithShape="0" blurRad="35052" dist="35052" dir="2700000">
                    <a:srgbClr val="010199"/>
                  </a:outerShdw>
                </a:effectLst>
              </a:rPr>
              <a:t>God creates a new earth and </a:t>
            </a:r>
            <a:r>
              <a:rPr b="1" sz="2576">
                <a:solidFill>
                  <a:srgbClr val="FF0000"/>
                </a:solidFill>
                <a:effectLst>
                  <a:outerShdw sx="100000" sy="100000" kx="0" ky="0" algn="b" rotWithShape="0" blurRad="35052" dist="35052" dir="2700000">
                    <a:srgbClr val="010199"/>
                  </a:outerShdw>
                </a:effectLst>
              </a:rPr>
              <a:t>asks men &amp; women to live in friendship with Him in a city and rule the world with their work.</a:t>
            </a:r>
            <a:endParaRPr b="1" sz="2576">
              <a:solidFill>
                <a:srgbClr val="FF0000"/>
              </a:solidFill>
              <a:effectLst>
                <a:outerShdw sx="100000" sy="100000" kx="0" ky="0" algn="b" rotWithShape="0" blurRad="35052" dist="35052" dir="2700000">
                  <a:srgbClr val="010199"/>
                </a:outerShdw>
              </a:effectLst>
            </a:endParaRPr>
          </a:p>
          <a:p>
            <a:pPr lvl="0" marL="315468" indent="-315468" algn="ctr" defTabSz="841247">
              <a:buSzTx/>
              <a:buNone/>
              <a:defRPr sz="1800">
                <a:solidFill>
                  <a:srgbClr val="000000"/>
                </a:solidFill>
                <a:effectLst/>
              </a:defRPr>
            </a:pPr>
            <a:endParaRPr sz="2576">
              <a:solidFill>
                <a:srgbClr val="FFFFFF"/>
              </a:solidFill>
              <a:effectLst>
                <a:outerShdw sx="100000" sy="100000" kx="0" ky="0" algn="b" rotWithShape="0" blurRad="35052" dist="35052" dir="2700000">
                  <a:srgbClr val="010199"/>
                </a:outerShdw>
              </a:effectLst>
            </a:endParaRPr>
          </a:p>
          <a:p>
            <a:pPr lvl="0" marL="315468" indent="-315468" algn="ctr" defTabSz="841247">
              <a:buSzTx/>
              <a:buNone/>
              <a:defRPr sz="1800">
                <a:solidFill>
                  <a:srgbClr val="000000"/>
                </a:solidFill>
                <a:effectLst/>
              </a:defRPr>
            </a:pPr>
            <a:endParaRPr sz="2576">
              <a:solidFill>
                <a:srgbClr val="FFFFFF"/>
              </a:solidFill>
              <a:effectLst>
                <a:outerShdw sx="100000" sy="100000" kx="0" ky="0" algn="b" rotWithShape="0" blurRad="35052" dist="35052" dir="2700000">
                  <a:srgbClr val="010199"/>
                </a:outerShdw>
              </a:effectLst>
            </a:endParaRPr>
          </a:p>
          <a:p>
            <a:pPr lvl="0" marL="315468" indent="-315468" algn="ctr" defTabSz="841247">
              <a:spcBef>
                <a:spcPts val="600"/>
              </a:spcBef>
              <a:buSzTx/>
              <a:buNone/>
              <a:defRPr sz="1800">
                <a:solidFill>
                  <a:srgbClr val="000000"/>
                </a:solidFill>
                <a:effectLst/>
              </a:defRPr>
            </a:pPr>
            <a:r>
              <a:rPr b="1" sz="2576" u="sng">
                <a:solidFill>
                  <a:srgbClr val="FFFFFF"/>
                </a:solidFill>
                <a:effectLst>
                  <a:outerShdw sx="100000" sy="100000" kx="0" ky="0" algn="b" rotWithShape="0" blurRad="35052" dist="35052" dir="2700000">
                    <a:srgbClr val="010199"/>
                  </a:outerShdw>
                </a:effectLst>
              </a:rPr>
              <a:t>S</a:t>
            </a:r>
          </a:p>
        </p:txBody>
      </p:sp>
      <p:pic>
        <p:nvPicPr>
          <p:cNvPr id="253" name="image4.png"/>
          <p:cNvPicPr/>
          <p:nvPr/>
        </p:nvPicPr>
        <p:blipFill>
          <a:blip r:embed="rId2">
            <a:extLst/>
          </a:blip>
          <a:stretch>
            <a:fillRect/>
          </a:stretch>
        </p:blipFill>
        <p:spPr>
          <a:xfrm>
            <a:off x="7029450" y="6153150"/>
            <a:ext cx="2114550" cy="704850"/>
          </a:xfrm>
          <a:prstGeom prst="rect">
            <a:avLst/>
          </a:prstGeom>
          <a:ln w="12700">
            <a:miter lim="400000"/>
          </a:ln>
        </p:spPr>
      </p:pic>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5" name="Shape 255"/>
          <p:cNvSpPr/>
          <p:nvPr>
            <p:ph type="title"/>
          </p:nvPr>
        </p:nvSpPr>
        <p:spPr>
          <a:xfrm>
            <a:off x="457200" y="277813"/>
            <a:ext cx="8229600" cy="1139825"/>
          </a:xfrm>
          <a:prstGeom prst="rect">
            <a:avLst/>
          </a:prstGeom>
        </p:spPr>
        <p:txBody>
          <a:bodyPr lIns="0" tIns="0" rIns="0" bIns="0">
            <a:normAutofit fontScale="100000" lnSpcReduction="0"/>
          </a:body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THREE APPLICATIONS!</a:t>
            </a:r>
          </a:p>
        </p:txBody>
      </p:sp>
      <p:sp>
        <p:nvSpPr>
          <p:cNvPr id="256" name="Shape 256"/>
          <p:cNvSpPr/>
          <p:nvPr>
            <p:ph type="body" idx="1"/>
          </p:nvPr>
        </p:nvSpPr>
        <p:spPr>
          <a:xfrm>
            <a:off x="457200" y="1600200"/>
            <a:ext cx="8229600" cy="4530725"/>
          </a:xfrm>
          <a:prstGeom prst="rect">
            <a:avLst/>
          </a:prstGeom>
        </p:spPr>
        <p:txBody>
          <a:bodyPr lIns="0" tIns="0" rIns="0" bIns="0">
            <a:normAutofit fontScale="100000" lnSpcReduction="0"/>
          </a:bodyPr>
          <a:lstStyle/>
          <a:p>
            <a:pPr lvl="0">
              <a:defRPr sz="1800">
                <a:solidFill>
                  <a:srgbClr val="000000"/>
                </a:solidFill>
                <a:effectLst/>
              </a:defRPr>
            </a:pPr>
            <a:r>
              <a:rPr b="1" sz="3200">
                <a:solidFill>
                  <a:srgbClr val="FF0000"/>
                </a:solidFill>
                <a:effectLst>
                  <a:outerShdw sx="100000" sy="100000" kx="0" ky="0" algn="b" rotWithShape="0" blurRad="38100" dist="38100" dir="2700000">
                    <a:srgbClr val="010199"/>
                  </a:outerShdw>
                </a:effectLst>
              </a:rPr>
              <a:t>1. Our work and our city are far more spiritual than we imagine</a:t>
            </a:r>
            <a:endParaRPr b="1" sz="3200">
              <a:solidFill>
                <a:srgbClr val="FF0000"/>
              </a:solidFill>
              <a:effectLst>
                <a:outerShdw sx="100000" sy="100000" kx="0" ky="0" algn="b" rotWithShape="0" blurRad="38100" dist="38100" dir="2700000">
                  <a:srgbClr val="010199"/>
                </a:outerShdw>
              </a:effectLst>
            </a:endParaRPr>
          </a:p>
          <a:p>
            <a:pPr lvl="0">
              <a:defRPr sz="1800">
                <a:solidFill>
                  <a:srgbClr val="000000"/>
                </a:solidFill>
                <a:effectLst/>
              </a:defRPr>
            </a:pPr>
            <a:endParaRPr b="1" sz="3200">
              <a:solidFill>
                <a:srgbClr val="FFFFFF"/>
              </a:solidFill>
              <a:effectLst>
                <a:outerShdw sx="100000" sy="100000" kx="0" ky="0" algn="b" rotWithShape="0" blurRad="38100" dist="38100" dir="2700000">
                  <a:srgbClr val="010199"/>
                </a:outerShdw>
              </a:effectLst>
            </a:endParaRPr>
          </a:p>
          <a:p>
            <a:pPr lvl="0">
              <a:defRPr sz="1800">
                <a:solidFill>
                  <a:srgbClr val="000000"/>
                </a:solidFill>
                <a:effectLst/>
              </a:defRPr>
            </a:pPr>
            <a:r>
              <a:rPr b="1" sz="3200">
                <a:solidFill>
                  <a:srgbClr val="FFFF00"/>
                </a:solidFill>
                <a:effectLst>
                  <a:outerShdw sx="100000" sy="100000" kx="0" ky="0" algn="b" rotWithShape="0" blurRad="38100" dist="38100" dir="2700000">
                    <a:srgbClr val="010199"/>
                  </a:outerShdw>
                </a:effectLst>
              </a:rPr>
              <a:t>2. We need our work and our city far more than we imagine</a:t>
            </a:r>
            <a:endParaRPr b="1" sz="3200">
              <a:solidFill>
                <a:srgbClr val="FFFF00"/>
              </a:solidFill>
              <a:effectLst>
                <a:outerShdw sx="100000" sy="100000" kx="0" ky="0" algn="b" rotWithShape="0" blurRad="38100" dist="38100" dir="2700000">
                  <a:srgbClr val="010199"/>
                </a:outerShdw>
              </a:effectLst>
            </a:endParaRPr>
          </a:p>
          <a:p>
            <a:pPr lvl="0">
              <a:defRPr sz="1800">
                <a:solidFill>
                  <a:srgbClr val="000000"/>
                </a:solidFill>
                <a:effectLst/>
              </a:defRPr>
            </a:pPr>
            <a:endParaRPr b="1" sz="3200">
              <a:solidFill>
                <a:srgbClr val="3399FF"/>
              </a:solidFill>
              <a:effectLst>
                <a:outerShdw sx="100000" sy="100000" kx="0" ky="0" algn="b" rotWithShape="0" blurRad="38100" dist="38100" dir="2700000">
                  <a:srgbClr val="010199"/>
                </a:outerShdw>
              </a:effectLst>
            </a:endParaRPr>
          </a:p>
          <a:p>
            <a:pPr lvl="0">
              <a:defRPr sz="1800">
                <a:solidFill>
                  <a:srgbClr val="000000"/>
                </a:solidFill>
                <a:effectLst/>
              </a:defRPr>
            </a:pPr>
            <a:r>
              <a:rPr b="1" sz="3200">
                <a:solidFill>
                  <a:srgbClr val="3399FF"/>
                </a:solidFill>
                <a:effectLst>
                  <a:outerShdw sx="100000" sy="100000" kx="0" ky="0" algn="b" rotWithShape="0" blurRad="38100" dist="38100" dir="2700000">
                    <a:srgbClr val="010199"/>
                  </a:outerShdw>
                </a:effectLst>
              </a:rPr>
              <a:t>3. We will work and live in a city far longer than we imagine</a:t>
            </a:r>
          </a:p>
        </p:txBody>
      </p:sp>
      <p:pic>
        <p:nvPicPr>
          <p:cNvPr id="257" name="image4.png"/>
          <p:cNvPicPr/>
          <p:nvPr/>
        </p:nvPicPr>
        <p:blipFill>
          <a:blip r:embed="rId2">
            <a:extLst/>
          </a:blip>
          <a:stretch>
            <a:fillRect/>
          </a:stretch>
        </p:blipFill>
        <p:spPr>
          <a:xfrm>
            <a:off x="7029450" y="6153150"/>
            <a:ext cx="2114550" cy="704850"/>
          </a:xfrm>
          <a:prstGeom prst="rect">
            <a:avLst/>
          </a:prstGeom>
          <a:ln w="12700">
            <a:miter lim="400000"/>
          </a:ln>
        </p:spPr>
      </p:pic>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9" name="Shape 259"/>
          <p:cNvSpPr/>
          <p:nvPr>
            <p:ph type="title"/>
          </p:nvPr>
        </p:nvSpPr>
        <p:spPr>
          <a:xfrm>
            <a:off x="0" y="1600200"/>
            <a:ext cx="9144000" cy="1828800"/>
          </a:xfrm>
          <a:prstGeom prst="rect">
            <a:avLst/>
          </a:prstGeom>
        </p:spPr>
        <p:txBody>
          <a:bodyPr lIns="0" tIns="0" rIns="0" bIns="0">
            <a:normAutofit fontScale="100000" lnSpcReduction="0"/>
          </a:bodyPr>
          <a:lstStyle>
            <a:lvl1pPr defTabSz="813816">
              <a:defRPr b="1" sz="4806">
                <a:solidFill>
                  <a:srgbClr val="FF0000"/>
                </a:solidFill>
                <a:effectLst>
                  <a:outerShdw sx="100000" sy="100000" kx="0" ky="0" algn="b" rotWithShape="0" blurRad="33909" dist="33909" dir="2700000">
                    <a:srgbClr val="FFFFFF"/>
                  </a:outerShdw>
                </a:effectLst>
              </a:defRPr>
            </a:lvl1pPr>
          </a:lstStyle>
          <a:p>
            <a:pPr lvl="0">
              <a:defRPr b="0" sz="1800">
                <a:solidFill>
                  <a:srgbClr val="000000"/>
                </a:solidFill>
                <a:effectLst/>
              </a:defRPr>
            </a:pPr>
            <a:r>
              <a:rPr b="1" sz="4806">
                <a:solidFill>
                  <a:srgbClr val="FF0000"/>
                </a:solidFill>
                <a:effectLst>
                  <a:outerShdw sx="100000" sy="100000" kx="0" ky="0" algn="b" rotWithShape="0" blurRad="33909" dist="33909" dir="2700000">
                    <a:srgbClr val="FFFFFF"/>
                  </a:outerShdw>
                </a:effectLst>
              </a:rPr>
              <a:t>1. Our work and our city are far more spiritual than we imagine</a:t>
            </a:r>
          </a:p>
        </p:txBody>
      </p:sp>
      <p:sp>
        <p:nvSpPr>
          <p:cNvPr id="260" name="Shape 260"/>
          <p:cNvSpPr/>
          <p:nvPr>
            <p:ph type="body" idx="1"/>
          </p:nvPr>
        </p:nvSpPr>
        <p:spPr>
          <a:xfrm>
            <a:off x="1371600" y="3886200"/>
            <a:ext cx="6400800" cy="1752600"/>
          </a:xfrm>
          <a:prstGeom prst="rect">
            <a:avLst/>
          </a:prstGeom>
        </p:spPr>
        <p:txBody>
          <a:bodyPr lIns="0" tIns="0" rIns="0" bIns="0">
            <a:normAutofit fontScale="100000" lnSpcReduction="0"/>
          </a:bodyPr>
          <a:lstStyle/>
          <a:p>
            <a:pPr lvl="0">
              <a:defRPr b="1"/>
            </a:pPr>
          </a:p>
        </p:txBody>
      </p:sp>
      <p:pic>
        <p:nvPicPr>
          <p:cNvPr id="261" name="image4.png"/>
          <p:cNvPicPr/>
          <p:nvPr/>
        </p:nvPicPr>
        <p:blipFill>
          <a:blip r:embed="rId2">
            <a:extLst/>
          </a:blip>
          <a:stretch>
            <a:fillRect/>
          </a:stretch>
        </p:blipFill>
        <p:spPr>
          <a:xfrm>
            <a:off x="7029450" y="6096000"/>
            <a:ext cx="2114550" cy="704850"/>
          </a:xfrm>
          <a:prstGeom prst="rect">
            <a:avLst/>
          </a:prstGeom>
          <a:ln w="12700">
            <a:miter lim="400000"/>
          </a:ln>
        </p:spPr>
      </p:pic>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3" name="Shape 263"/>
          <p:cNvSpPr/>
          <p:nvPr>
            <p:ph type="title"/>
          </p:nvPr>
        </p:nvSpPr>
        <p:spPr>
          <a:xfrm>
            <a:off x="457200" y="277813"/>
            <a:ext cx="8229600" cy="1139825"/>
          </a:xfrm>
          <a:prstGeom prst="rect">
            <a:avLst/>
          </a:prstGeom>
        </p:spPr>
        <p:txBody>
          <a:bodyPr lIns="0" tIns="0" rIns="0" bIns="0">
            <a:normAutofit fontScale="100000" lnSpcReduction="0"/>
          </a:body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Our Work &amp; Our City</a:t>
            </a:r>
          </a:p>
        </p:txBody>
      </p:sp>
      <p:sp>
        <p:nvSpPr>
          <p:cNvPr id="264" name="Shape 264"/>
          <p:cNvSpPr/>
          <p:nvPr>
            <p:ph type="body" idx="1"/>
          </p:nvPr>
        </p:nvSpPr>
        <p:spPr>
          <a:xfrm>
            <a:off x="457200" y="1600200"/>
            <a:ext cx="8229600" cy="4530725"/>
          </a:xfrm>
          <a:prstGeom prst="rect">
            <a:avLst/>
          </a:prstGeom>
        </p:spPr>
        <p:txBody>
          <a:bodyPr lIns="0" tIns="0" rIns="0" bIns="0">
            <a:normAutofit fontScale="100000" lnSpcReduction="0"/>
          </a:bodyPr>
          <a:lstStyle/>
          <a:p>
            <a:pPr lvl="0">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We see work as:</a:t>
            </a:r>
            <a:endParaRPr sz="3200">
              <a:solidFill>
                <a:srgbClr val="FFFFFF"/>
              </a:solidFill>
              <a:effectLst>
                <a:outerShdw sx="100000" sy="100000" kx="0" ky="0" algn="b" rotWithShape="0" blurRad="38100" dist="38100" dir="2700000">
                  <a:srgbClr val="010199"/>
                </a:outerShdw>
              </a:effectLst>
            </a:endParaRPr>
          </a:p>
          <a:p>
            <a:pPr lvl="1" marL="742950" indent="-285750">
              <a:spcBef>
                <a:spcPts val="600"/>
              </a:spcBef>
              <a:buClr>
                <a:srgbClr val="B2B2B2"/>
              </a:buClr>
              <a:defRPr sz="1800">
                <a:solidFill>
                  <a:srgbClr val="000000"/>
                </a:solidFill>
                <a:effectLst/>
              </a:defRPr>
            </a:pPr>
            <a:endParaRPr sz="2800">
              <a:solidFill>
                <a:srgbClr val="FFFFFF"/>
              </a:solidFill>
              <a:effectLst>
                <a:outerShdw sx="100000" sy="100000" kx="0" ky="0" algn="b" rotWithShape="0" blurRad="38100" dist="38100" dir="2700000">
                  <a:srgbClr val="010199"/>
                </a:outerShdw>
              </a:effectLst>
            </a:endParaRPr>
          </a:p>
          <a:p>
            <a:pPr lvl="1" marL="742950" indent="-285750">
              <a:spcBef>
                <a:spcPts val="600"/>
              </a:spcBef>
              <a:buClr>
                <a:srgbClr val="B2B2B2"/>
              </a:buClr>
              <a:defRPr sz="1800">
                <a:solidFill>
                  <a:srgbClr val="000000"/>
                </a:solidFill>
                <a:effectLst/>
              </a:defRPr>
            </a:pPr>
            <a:r>
              <a:rPr sz="2800">
                <a:solidFill>
                  <a:srgbClr val="FFFFFF"/>
                </a:solidFill>
                <a:effectLst>
                  <a:outerShdw sx="100000" sy="100000" kx="0" ky="0" algn="b" rotWithShape="0" blurRad="38100" dist="38100" dir="2700000">
                    <a:srgbClr val="010199"/>
                  </a:outerShdw>
                </a:effectLst>
              </a:rPr>
              <a:t>Livelihood</a:t>
            </a:r>
            <a:endParaRPr sz="2800">
              <a:solidFill>
                <a:srgbClr val="FFFFFF"/>
              </a:solidFill>
              <a:effectLst>
                <a:outerShdw sx="100000" sy="100000" kx="0" ky="0" algn="b" rotWithShape="0" blurRad="38100" dist="38100" dir="2700000">
                  <a:srgbClr val="010199"/>
                </a:outerShdw>
              </a:effectLst>
            </a:endParaRPr>
          </a:p>
          <a:p>
            <a:pPr lvl="1" marL="742950" indent="-285750">
              <a:spcBef>
                <a:spcPts val="600"/>
              </a:spcBef>
              <a:buClr>
                <a:srgbClr val="B2B2B2"/>
              </a:buClr>
              <a:defRPr sz="1800">
                <a:solidFill>
                  <a:srgbClr val="000000"/>
                </a:solidFill>
                <a:effectLst/>
              </a:defRPr>
            </a:pPr>
            <a:r>
              <a:rPr sz="2800">
                <a:solidFill>
                  <a:srgbClr val="FFFFFF"/>
                </a:solidFill>
                <a:effectLst>
                  <a:outerShdw sx="100000" sy="100000" kx="0" ky="0" algn="b" rotWithShape="0" blurRad="38100" dist="38100" dir="2700000">
                    <a:srgbClr val="010199"/>
                  </a:outerShdw>
                </a:effectLst>
              </a:rPr>
              <a:t>Identity</a:t>
            </a:r>
            <a:endParaRPr sz="2800">
              <a:solidFill>
                <a:srgbClr val="FFFFFF"/>
              </a:solidFill>
              <a:effectLst>
                <a:outerShdw sx="100000" sy="100000" kx="0" ky="0" algn="b" rotWithShape="0" blurRad="38100" dist="38100" dir="2700000">
                  <a:srgbClr val="010199"/>
                </a:outerShdw>
              </a:effectLst>
            </a:endParaRPr>
          </a:p>
          <a:p>
            <a:pPr lvl="1" marL="742950" indent="-285750">
              <a:spcBef>
                <a:spcPts val="600"/>
              </a:spcBef>
              <a:buClr>
                <a:srgbClr val="B2B2B2"/>
              </a:buClr>
              <a:defRPr sz="1800">
                <a:solidFill>
                  <a:srgbClr val="000000"/>
                </a:solidFill>
                <a:effectLst/>
              </a:defRPr>
            </a:pPr>
            <a:r>
              <a:rPr sz="2800">
                <a:solidFill>
                  <a:srgbClr val="FFFFFF"/>
                </a:solidFill>
                <a:effectLst>
                  <a:outerShdw sx="100000" sy="100000" kx="0" ky="0" algn="b" rotWithShape="0" blurRad="38100" dist="38100" dir="2700000">
                    <a:srgbClr val="010199"/>
                  </a:outerShdw>
                </a:effectLst>
              </a:rPr>
              <a:t>Expression</a:t>
            </a:r>
            <a:endParaRPr sz="2800">
              <a:solidFill>
                <a:srgbClr val="FFFFFF"/>
              </a:solidFill>
              <a:effectLst>
                <a:outerShdw sx="100000" sy="100000" kx="0" ky="0" algn="b" rotWithShape="0" blurRad="38100" dist="38100" dir="2700000">
                  <a:srgbClr val="010199"/>
                </a:outerShdw>
              </a:effectLst>
            </a:endParaRPr>
          </a:p>
          <a:p>
            <a:pPr lvl="1" marL="0" indent="457200">
              <a:spcBef>
                <a:spcPts val="600"/>
              </a:spcBef>
              <a:buSzTx/>
              <a:buNone/>
              <a:defRPr sz="1800">
                <a:solidFill>
                  <a:srgbClr val="000000"/>
                </a:solidFill>
                <a:effectLst/>
              </a:defRPr>
            </a:pPr>
            <a:endParaRPr sz="2800">
              <a:solidFill>
                <a:srgbClr val="FFFFFF"/>
              </a:solidFill>
              <a:effectLst>
                <a:outerShdw sx="100000" sy="100000" kx="0" ky="0" algn="b" rotWithShape="0" blurRad="38100" dist="38100" dir="2700000">
                  <a:srgbClr val="010199"/>
                </a:outerShdw>
              </a:effectLst>
            </a:endParaRPr>
          </a:p>
          <a:p>
            <a:pPr lvl="1" marL="0" indent="457200">
              <a:spcBef>
                <a:spcPts val="600"/>
              </a:spcBef>
              <a:buSzTx/>
              <a:buNone/>
              <a:defRPr sz="1800">
                <a:solidFill>
                  <a:srgbClr val="000000"/>
                </a:solidFill>
                <a:effectLst/>
              </a:defRPr>
            </a:pPr>
            <a:r>
              <a:rPr b="1" sz="2800">
                <a:solidFill>
                  <a:srgbClr val="FFFFFF"/>
                </a:solidFill>
                <a:effectLst>
                  <a:outerShdw sx="100000" sy="100000" kx="0" ky="0" algn="b" rotWithShape="0" blurRad="38100" dist="38100" dir="2700000">
                    <a:srgbClr val="010199"/>
                  </a:outerShdw>
                </a:effectLst>
              </a:rPr>
              <a:t>Material…..</a:t>
            </a:r>
            <a:endParaRPr sz="2800">
              <a:solidFill>
                <a:srgbClr val="FFFFFF"/>
              </a:solidFill>
              <a:effectLst>
                <a:outerShdw sx="100000" sy="100000" kx="0" ky="0" algn="b" rotWithShape="0" blurRad="38100" dist="38100" dir="2700000">
                  <a:srgbClr val="010199"/>
                </a:outerShdw>
              </a:effectLst>
            </a:endParaRPr>
          </a:p>
          <a:p>
            <a:pPr lvl="1" marL="0" indent="457200">
              <a:spcBef>
                <a:spcPts val="600"/>
              </a:spcBef>
              <a:buSzTx/>
              <a:buNone/>
              <a:defRPr sz="1800">
                <a:solidFill>
                  <a:srgbClr val="000000"/>
                </a:solidFill>
                <a:effectLst/>
              </a:defRPr>
            </a:pPr>
            <a:r>
              <a:rPr b="1" sz="2800">
                <a:solidFill>
                  <a:srgbClr val="FFFFFF"/>
                </a:solidFill>
                <a:effectLst>
                  <a:outerShdw sx="100000" sy="100000" kx="0" ky="0" algn="b" rotWithShape="0" blurRad="38100" dist="38100" dir="2700000">
                    <a:srgbClr val="010199"/>
                  </a:outerShdw>
                </a:effectLst>
              </a:rPr>
              <a:t>Sometimes emotional…</a:t>
            </a:r>
            <a:endParaRPr sz="2800">
              <a:solidFill>
                <a:srgbClr val="FFFFFF"/>
              </a:solidFill>
              <a:effectLst>
                <a:outerShdw sx="100000" sy="100000" kx="0" ky="0" algn="b" rotWithShape="0" blurRad="38100" dist="38100" dir="2700000">
                  <a:srgbClr val="010199"/>
                </a:outerShdw>
              </a:effectLst>
            </a:endParaRPr>
          </a:p>
          <a:p>
            <a:pPr lvl="1" marL="0" indent="457200">
              <a:spcBef>
                <a:spcPts val="600"/>
              </a:spcBef>
              <a:buSzTx/>
              <a:buNone/>
              <a:defRPr sz="1800">
                <a:solidFill>
                  <a:srgbClr val="000000"/>
                </a:solidFill>
                <a:effectLst/>
              </a:defRPr>
            </a:pPr>
            <a:r>
              <a:rPr b="1" sz="2800">
                <a:solidFill>
                  <a:srgbClr val="FFFFFF"/>
                </a:solidFill>
                <a:effectLst>
                  <a:outerShdw sx="100000" sy="100000" kx="0" ky="0" algn="b" rotWithShape="0" blurRad="38100" dist="38100" dir="2700000">
                    <a:srgbClr val="010199"/>
                  </a:outerShdw>
                </a:effectLst>
              </a:rPr>
              <a:t>Rarely Spiritual</a:t>
            </a:r>
          </a:p>
        </p:txBody>
      </p:sp>
      <p:pic>
        <p:nvPicPr>
          <p:cNvPr id="265" name="image4.png"/>
          <p:cNvPicPr/>
          <p:nvPr/>
        </p:nvPicPr>
        <p:blipFill>
          <a:blip r:embed="rId2">
            <a:extLst/>
          </a:blip>
          <a:stretch>
            <a:fillRect/>
          </a:stretch>
        </p:blipFill>
        <p:spPr>
          <a:xfrm>
            <a:off x="7029450" y="6096000"/>
            <a:ext cx="2114550" cy="704850"/>
          </a:xfrm>
          <a:prstGeom prst="rect">
            <a:avLst/>
          </a:prstGeom>
          <a:ln w="12700">
            <a:miter lim="400000"/>
          </a:ln>
        </p:spPr>
      </p:pic>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7" name="Shape 267"/>
          <p:cNvSpPr/>
          <p:nvPr>
            <p:ph type="title"/>
          </p:nvPr>
        </p:nvSpPr>
        <p:spPr>
          <a:xfrm>
            <a:off x="-228600" y="277813"/>
            <a:ext cx="9601200" cy="1139825"/>
          </a:xfrm>
          <a:prstGeom prst="rect">
            <a:avLst/>
          </a:prstGeom>
        </p:spPr>
        <p:txBody>
          <a:bodyPr lIns="0" tIns="0" rIns="0" bIns="0">
            <a:normAutofit fontScale="100000" lnSpcReduction="0"/>
          </a:bodyPr>
          <a:lstStyle>
            <a:lvl1pPr>
              <a:defRPr b="1" sz="3200"/>
            </a:lvl1pPr>
          </a:lstStyle>
          <a:p>
            <a:pPr lvl="0">
              <a:defRPr b="0" sz="1800">
                <a:solidFill>
                  <a:srgbClr val="000000"/>
                </a:solidFill>
                <a:effectLst/>
              </a:defRPr>
            </a:pPr>
            <a:r>
              <a:rPr b="1" sz="3200">
                <a:solidFill>
                  <a:srgbClr val="B2B2B2"/>
                </a:solidFill>
                <a:effectLst>
                  <a:outerShdw sx="100000" sy="100000" kx="0" ky="0" algn="b" rotWithShape="0" blurRad="38100" dist="38100" dir="2700000">
                    <a:srgbClr val="FFFFFF"/>
                  </a:outerShdw>
                </a:effectLst>
              </a:rPr>
              <a:t>Our Work &amp; Our City</a:t>
            </a:r>
          </a:p>
        </p:txBody>
      </p:sp>
      <p:sp>
        <p:nvSpPr>
          <p:cNvPr id="268" name="Shape 268"/>
          <p:cNvSpPr/>
          <p:nvPr>
            <p:ph type="body" idx="1"/>
          </p:nvPr>
        </p:nvSpPr>
        <p:spPr>
          <a:xfrm>
            <a:off x="457200" y="1600200"/>
            <a:ext cx="8229600" cy="5638800"/>
          </a:xfrm>
          <a:prstGeom prst="rect">
            <a:avLst/>
          </a:prstGeom>
        </p:spPr>
        <p:txBody>
          <a:bodyPr lIns="0" tIns="0" rIns="0" bIns="0">
            <a:normAutofit fontScale="100000" lnSpcReduction="0"/>
          </a:bodyPr>
          <a:lstStyle/>
          <a:p>
            <a:pPr lvl="0">
              <a:spcBef>
                <a:spcPts val="800"/>
              </a:spcBef>
              <a:buSzTx/>
              <a:buNone/>
              <a:defRPr sz="1800">
                <a:solidFill>
                  <a:srgbClr val="000000"/>
                </a:solidFill>
                <a:effectLst/>
              </a:defRPr>
            </a:pPr>
            <a:r>
              <a:rPr sz="3600">
                <a:solidFill>
                  <a:srgbClr val="FFFFFF"/>
                </a:solidFill>
                <a:effectLst>
                  <a:outerShdw sx="100000" sy="100000" kx="0" ky="0" algn="b" rotWithShape="0" blurRad="38100" dist="38100" dir="2700000">
                    <a:srgbClr val="010199"/>
                  </a:outerShdw>
                </a:effectLst>
              </a:rPr>
              <a:t>	“God made the wild animals according to their kinds, the livestock according to their kinds, and all the creatures that move along the ground according to their kinds. </a:t>
            </a:r>
            <a:r>
              <a:rPr b="1" sz="3600">
                <a:solidFill>
                  <a:srgbClr val="FFFFFF"/>
                </a:solidFill>
                <a:effectLst>
                  <a:outerShdw sx="100000" sy="100000" kx="0" ky="0" algn="b" rotWithShape="0" blurRad="38100" dist="38100" dir="2700000">
                    <a:srgbClr val="010199"/>
                  </a:outerShdw>
                </a:effectLst>
              </a:rPr>
              <a:t>AND GOD SAW THAT IT WAS GOOD.”</a:t>
            </a:r>
            <a:r>
              <a:rPr sz="3600">
                <a:solidFill>
                  <a:srgbClr val="FFFFFF"/>
                </a:solidFill>
                <a:effectLst>
                  <a:outerShdw sx="100000" sy="100000" kx="0" ky="0" algn="b" rotWithShape="0" blurRad="38100" dist="38100" dir="2700000">
                    <a:srgbClr val="010199"/>
                  </a:outerShdw>
                </a:effectLst>
              </a:rPr>
              <a:t>				      </a:t>
            </a:r>
            <a:r>
              <a:rPr sz="2800">
                <a:solidFill>
                  <a:srgbClr val="FFFFFF"/>
                </a:solidFill>
                <a:effectLst>
                  <a:outerShdw sx="100000" sy="100000" kx="0" ky="0" algn="b" rotWithShape="0" blurRad="38100" dist="38100" dir="2700000">
                    <a:srgbClr val="010199"/>
                  </a:outerShdw>
                </a:effectLst>
              </a:rPr>
              <a:t>Gen 1:25</a:t>
            </a:r>
          </a:p>
        </p:txBody>
      </p:sp>
      <p:pic>
        <p:nvPicPr>
          <p:cNvPr id="269" name="image4.png"/>
          <p:cNvPicPr/>
          <p:nvPr/>
        </p:nvPicPr>
        <p:blipFill>
          <a:blip r:embed="rId2">
            <a:extLst/>
          </a:blip>
          <a:stretch>
            <a:fillRect/>
          </a:stretch>
        </p:blipFill>
        <p:spPr>
          <a:xfrm>
            <a:off x="7029450" y="6096000"/>
            <a:ext cx="2114550" cy="704850"/>
          </a:xfrm>
          <a:prstGeom prst="rect">
            <a:avLst/>
          </a:prstGeom>
          <a:ln w="12700">
            <a:miter lim="400000"/>
          </a:ln>
        </p:spPr>
      </p:pic>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1" name="Shape 271"/>
          <p:cNvSpPr/>
          <p:nvPr>
            <p:ph type="title"/>
          </p:nvPr>
        </p:nvSpPr>
        <p:spPr>
          <a:xfrm>
            <a:off x="-228600" y="277813"/>
            <a:ext cx="9601200" cy="1139825"/>
          </a:xfrm>
          <a:prstGeom prst="rect">
            <a:avLst/>
          </a:prstGeom>
        </p:spPr>
        <p:txBody>
          <a:bodyPr lIns="0" tIns="0" rIns="0" bIns="0">
            <a:normAutofit fontScale="100000" lnSpcReduction="0"/>
          </a:bodyPr>
          <a:lstStyle>
            <a:lvl1pPr>
              <a:defRPr b="1" sz="2800"/>
            </a:lvl1pPr>
          </a:lstStyle>
          <a:p>
            <a:pPr lvl="0">
              <a:defRPr b="0" sz="1800">
                <a:solidFill>
                  <a:srgbClr val="000000"/>
                </a:solidFill>
                <a:effectLst/>
              </a:defRPr>
            </a:pPr>
            <a:r>
              <a:rPr b="1" sz="2800">
                <a:solidFill>
                  <a:srgbClr val="B2B2B2"/>
                </a:solidFill>
                <a:effectLst>
                  <a:outerShdw sx="100000" sy="100000" kx="0" ky="0" algn="b" rotWithShape="0" blurRad="38100" dist="38100" dir="2700000">
                    <a:srgbClr val="FFFFFF"/>
                  </a:outerShdw>
                </a:effectLst>
              </a:rPr>
              <a:t>Our Work &amp; Our City</a:t>
            </a:r>
          </a:p>
        </p:txBody>
      </p:sp>
      <p:sp>
        <p:nvSpPr>
          <p:cNvPr id="272" name="Shape 272"/>
          <p:cNvSpPr/>
          <p:nvPr>
            <p:ph type="body" idx="1"/>
          </p:nvPr>
        </p:nvSpPr>
        <p:spPr>
          <a:xfrm>
            <a:off x="457200" y="1600200"/>
            <a:ext cx="8229600" cy="5638800"/>
          </a:xfrm>
          <a:prstGeom prst="rect">
            <a:avLst/>
          </a:prstGeom>
        </p:spPr>
        <p:txBody>
          <a:bodyPr lIns="0" tIns="0" rIns="0" bIns="0">
            <a:normAutofit fontScale="100000" lnSpcReduction="0"/>
          </a:bodyPr>
          <a:lstStyle/>
          <a:p>
            <a:pPr lvl="0">
              <a:buSzTx/>
              <a:buNone/>
              <a:defRPr sz="1800">
                <a:solidFill>
                  <a:srgbClr val="000000"/>
                </a:solidFill>
                <a:effectLst/>
              </a:defRPr>
            </a:pPr>
            <a:endParaRPr b="1" sz="3600">
              <a:solidFill>
                <a:srgbClr val="FFFFCC"/>
              </a:solidFill>
              <a:effectLst>
                <a:outerShdw sx="100000" sy="100000" kx="0" ky="0" algn="b" rotWithShape="0" blurRad="38100" dist="38100" dir="2700000">
                  <a:srgbClr val="FFFFFF"/>
                </a:outerShdw>
              </a:effectLst>
            </a:endParaRPr>
          </a:p>
          <a:p>
            <a:pPr lvl="0" algn="ctr">
              <a:spcBef>
                <a:spcPts val="1000"/>
              </a:spcBef>
              <a:buSzTx/>
              <a:buNone/>
              <a:defRPr sz="1800">
                <a:solidFill>
                  <a:srgbClr val="000000"/>
                </a:solidFill>
                <a:effectLst/>
              </a:defRPr>
            </a:pPr>
            <a:r>
              <a:rPr b="1" sz="4200">
                <a:solidFill>
                  <a:srgbClr val="FFFFCC"/>
                </a:solidFill>
                <a:effectLst>
                  <a:outerShdw sx="100000" sy="100000" kx="0" ky="0" algn="b" rotWithShape="0" blurRad="38100" dist="38100" dir="2700000">
                    <a:srgbClr val="FFFFFF"/>
                  </a:outerShdw>
                </a:effectLst>
              </a:rPr>
              <a:t>JOB SATISFACTION IS A SPIRITUALEXPERIENCE INSPIRED BY GOD!</a:t>
            </a:r>
          </a:p>
        </p:txBody>
      </p:sp>
      <p:pic>
        <p:nvPicPr>
          <p:cNvPr id="273" name="image4.png"/>
          <p:cNvPicPr/>
          <p:nvPr/>
        </p:nvPicPr>
        <p:blipFill>
          <a:blip r:embed="rId2">
            <a:extLst/>
          </a:blip>
          <a:stretch>
            <a:fillRect/>
          </a:stretch>
        </p:blipFill>
        <p:spPr>
          <a:xfrm>
            <a:off x="7029450" y="6096000"/>
            <a:ext cx="2114550" cy="704850"/>
          </a:xfrm>
          <a:prstGeom prst="rect">
            <a:avLst/>
          </a:prstGeom>
          <a:ln w="12700">
            <a:miter lim="400000"/>
          </a:ln>
        </p:spPr>
      </p:pic>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5" name="Shape 275"/>
          <p:cNvSpPr/>
          <p:nvPr>
            <p:ph type="title"/>
          </p:nvPr>
        </p:nvSpPr>
        <p:spPr>
          <a:xfrm>
            <a:off x="457200" y="277813"/>
            <a:ext cx="8229600" cy="1139825"/>
          </a:xfrm>
          <a:prstGeom prst="rect">
            <a:avLst/>
          </a:prstGeom>
        </p:spPr>
        <p:txBody>
          <a:bodyPr lIns="0" tIns="0" rIns="0" bIns="0">
            <a:normAutofit fontScale="100000" lnSpcReduction="0"/>
          </a:body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Our work demands our worship!</a:t>
            </a:r>
          </a:p>
        </p:txBody>
      </p:sp>
      <p:sp>
        <p:nvSpPr>
          <p:cNvPr id="276" name="Shape 276"/>
          <p:cNvSpPr/>
          <p:nvPr>
            <p:ph type="body" idx="1"/>
          </p:nvPr>
        </p:nvSpPr>
        <p:spPr>
          <a:xfrm>
            <a:off x="457200" y="1600200"/>
            <a:ext cx="8229600" cy="4530725"/>
          </a:xfrm>
          <a:prstGeom prst="rect">
            <a:avLst/>
          </a:prstGeom>
        </p:spPr>
        <p:txBody>
          <a:bodyPr lIns="0" tIns="0" rIns="0" bIns="0">
            <a:normAutofit fontScale="100000" lnSpcReduction="0"/>
          </a:bodyPr>
          <a:lstStyle/>
          <a:p>
            <a:pPr lvl="0">
              <a:defRPr sz="1800">
                <a:solidFill>
                  <a:srgbClr val="000000"/>
                </a:solidFill>
                <a:effectLst/>
              </a:defRPr>
            </a:pPr>
            <a:endParaRPr sz="3200">
              <a:solidFill>
                <a:srgbClr val="FFFFFF"/>
              </a:solidFill>
              <a:effectLst>
                <a:outerShdw sx="100000" sy="100000" kx="0" ky="0" algn="b" rotWithShape="0" blurRad="38100" dist="38100" dir="2700000">
                  <a:srgbClr val="010199"/>
                </a:outerShdw>
              </a:effectLst>
            </a:endParaRPr>
          </a:p>
          <a:p>
            <a:pPr lvl="0">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Our work also pretends to be God</a:t>
            </a:r>
            <a:endParaRPr sz="3200">
              <a:solidFill>
                <a:srgbClr val="FFFFFF"/>
              </a:solidFill>
              <a:effectLst>
                <a:outerShdw sx="100000" sy="100000" kx="0" ky="0" algn="b" rotWithShape="0" blurRad="38100" dist="38100" dir="2700000">
                  <a:srgbClr val="010199"/>
                </a:outerShdw>
              </a:effectLst>
            </a:endParaRPr>
          </a:p>
          <a:p>
            <a:pPr lvl="0">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Our work also consumes us</a:t>
            </a:r>
            <a:endParaRPr sz="3200">
              <a:solidFill>
                <a:srgbClr val="FFFFFF"/>
              </a:solidFill>
              <a:effectLst>
                <a:outerShdw sx="100000" sy="100000" kx="0" ky="0" algn="b" rotWithShape="0" blurRad="38100" dist="38100" dir="2700000">
                  <a:srgbClr val="010199"/>
                </a:outerShdw>
              </a:effectLst>
            </a:endParaRPr>
          </a:p>
          <a:p>
            <a:pPr lvl="0">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Our work also enslaves us</a:t>
            </a:r>
            <a:endParaRPr sz="3200">
              <a:solidFill>
                <a:srgbClr val="FFFFFF"/>
              </a:solidFill>
              <a:effectLst>
                <a:outerShdw sx="100000" sy="100000" kx="0" ky="0" algn="b" rotWithShape="0" blurRad="38100" dist="38100" dir="2700000">
                  <a:srgbClr val="010199"/>
                </a:outerShdw>
              </a:effectLst>
            </a:endParaRPr>
          </a:p>
          <a:p>
            <a:pPr lvl="0">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Our work also offers us an identity apart from God</a:t>
            </a:r>
            <a:endParaRPr sz="3200">
              <a:solidFill>
                <a:srgbClr val="FFFFFF"/>
              </a:solidFill>
              <a:effectLst>
                <a:outerShdw sx="100000" sy="100000" kx="0" ky="0" algn="b" rotWithShape="0" blurRad="38100" dist="38100" dir="2700000">
                  <a:srgbClr val="010199"/>
                </a:outerShdw>
              </a:effectLst>
            </a:endParaRPr>
          </a:p>
          <a:p>
            <a:pPr lvl="0">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Our work can become an idol or a God substitute</a:t>
            </a:r>
          </a:p>
        </p:txBody>
      </p:sp>
      <p:pic>
        <p:nvPicPr>
          <p:cNvPr id="277" name="image4.png"/>
          <p:cNvPicPr/>
          <p:nvPr/>
        </p:nvPicPr>
        <p:blipFill>
          <a:blip r:embed="rId2">
            <a:extLst/>
          </a:blip>
          <a:stretch>
            <a:fillRect/>
          </a:stretch>
        </p:blipFill>
        <p:spPr>
          <a:xfrm>
            <a:off x="7029450" y="6096000"/>
            <a:ext cx="2114550" cy="704850"/>
          </a:xfrm>
          <a:prstGeom prst="rect">
            <a:avLst/>
          </a:prstGeom>
          <a:ln w="12700">
            <a:miter lim="400000"/>
          </a:ln>
        </p:spPr>
      </p:pic>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9" name="Shape 279"/>
          <p:cNvSpPr/>
          <p:nvPr>
            <p:ph type="title"/>
          </p:nvPr>
        </p:nvSpPr>
        <p:spPr>
          <a:xfrm>
            <a:off x="0" y="1600200"/>
            <a:ext cx="9144000" cy="1828800"/>
          </a:xfrm>
          <a:prstGeom prst="rect">
            <a:avLst/>
          </a:prstGeom>
        </p:spPr>
        <p:txBody>
          <a:bodyPr lIns="0" tIns="0" rIns="0" bIns="0">
            <a:normAutofit fontScale="100000" lnSpcReduction="0"/>
          </a:bodyPr>
          <a:lstStyle/>
          <a:p>
            <a:pPr lvl="0" defTabSz="676655">
              <a:defRPr sz="1800">
                <a:solidFill>
                  <a:srgbClr val="000000"/>
                </a:solidFill>
                <a:effectLst/>
              </a:defRPr>
            </a:pPr>
            <a:r>
              <a:rPr b="1" sz="3996">
                <a:solidFill>
                  <a:srgbClr val="FF0000"/>
                </a:solidFill>
                <a:effectLst>
                  <a:outerShdw sx="100000" sy="100000" kx="0" ky="0" algn="b" rotWithShape="0" blurRad="28194" dist="28194" dir="2700000">
                    <a:srgbClr val="FFFFFF"/>
                  </a:outerShdw>
                </a:effectLst>
              </a:rPr>
              <a:t>At New City, we want to celebrate our work; </a:t>
            </a:r>
            <a:br>
              <a:rPr b="1" sz="3996">
                <a:solidFill>
                  <a:srgbClr val="FF0000"/>
                </a:solidFill>
                <a:effectLst>
                  <a:outerShdw sx="100000" sy="100000" kx="0" ky="0" algn="b" rotWithShape="0" blurRad="28194" dist="28194" dir="2700000">
                    <a:srgbClr val="FFFFFF"/>
                  </a:outerShdw>
                </a:effectLst>
              </a:rPr>
            </a:br>
            <a:r>
              <a:rPr b="1" sz="3996">
                <a:solidFill>
                  <a:srgbClr val="FF0000"/>
                </a:solidFill>
                <a:effectLst>
                  <a:outerShdw sx="100000" sy="100000" kx="0" ky="0" algn="b" rotWithShape="0" blurRad="28194" dist="28194" dir="2700000">
                    <a:srgbClr val="FFFFFF"/>
                  </a:outerShdw>
                </a:effectLst>
              </a:rPr>
              <a:t>not be consumed by it</a:t>
            </a:r>
          </a:p>
        </p:txBody>
      </p:sp>
      <p:sp>
        <p:nvSpPr>
          <p:cNvPr id="280" name="Shape 280"/>
          <p:cNvSpPr/>
          <p:nvPr>
            <p:ph type="body" idx="1"/>
          </p:nvPr>
        </p:nvSpPr>
        <p:spPr>
          <a:xfrm>
            <a:off x="1447800" y="6324600"/>
            <a:ext cx="6400800" cy="1752600"/>
          </a:xfrm>
          <a:prstGeom prst="rect">
            <a:avLst/>
          </a:prstGeom>
        </p:spPr>
        <p:txBody>
          <a:bodyPr lIns="0" tIns="0" rIns="0" bIns="0">
            <a:normAutofit fontScale="100000" lnSpcReduction="0"/>
          </a:bodyPr>
          <a:lstStyle/>
          <a:p>
            <a:pPr lvl="0">
              <a:spcBef>
                <a:spcPts val="300"/>
              </a:spcBef>
              <a:defRPr sz="1800">
                <a:solidFill>
                  <a:srgbClr val="000000"/>
                </a:solidFill>
                <a:effectLst/>
              </a:defRPr>
            </a:pPr>
            <a:r>
              <a:rPr b="1" sz="1500">
                <a:solidFill>
                  <a:srgbClr val="FFFFFF"/>
                </a:solidFill>
                <a:effectLst>
                  <a:outerShdw sx="100000" sy="100000" kx="0" ky="0" algn="b" rotWithShape="0" blurRad="38100" dist="38100" dir="2700000">
                    <a:srgbClr val="010199"/>
                  </a:outerShdw>
                </a:effectLst>
              </a:rPr>
              <a:t>Life in New City!</a:t>
            </a:r>
            <a:endParaRPr b="1" sz="1500">
              <a:solidFill>
                <a:srgbClr val="FFFFFF"/>
              </a:solidFill>
              <a:effectLst>
                <a:outerShdw sx="100000" sy="100000" kx="0" ky="0" algn="b" rotWithShape="0" blurRad="38100" dist="38100" dir="2700000">
                  <a:srgbClr val="010199"/>
                </a:outerShdw>
              </a:effectLst>
            </a:endParaRPr>
          </a:p>
          <a:p>
            <a:pPr lvl="0">
              <a:spcBef>
                <a:spcPts val="300"/>
              </a:spcBef>
              <a:defRPr sz="1800">
                <a:solidFill>
                  <a:srgbClr val="000000"/>
                </a:solidFill>
                <a:effectLst/>
              </a:defRPr>
            </a:pPr>
            <a:r>
              <a:rPr b="1" sz="1500">
                <a:solidFill>
                  <a:srgbClr val="FFFFFF"/>
                </a:solidFill>
                <a:effectLst>
                  <a:outerShdw sx="100000" sy="100000" kx="0" ky="0" algn="b" rotWithShape="0" blurRad="38100" dist="38100" dir="2700000">
                    <a:srgbClr val="010199"/>
                  </a:outerShdw>
                </a:effectLst>
              </a:rPr>
              <a:t>My story</a:t>
            </a:r>
          </a:p>
        </p:txBody>
      </p:sp>
      <p:pic>
        <p:nvPicPr>
          <p:cNvPr id="281" name="image4.png"/>
          <p:cNvPicPr/>
          <p:nvPr/>
        </p:nvPicPr>
        <p:blipFill>
          <a:blip r:embed="rId2">
            <a:extLst/>
          </a:blip>
          <a:stretch>
            <a:fillRect/>
          </a:stretch>
        </p:blipFill>
        <p:spPr>
          <a:xfrm>
            <a:off x="7029450" y="6096000"/>
            <a:ext cx="2114550" cy="704850"/>
          </a:xfrm>
          <a:prstGeom prst="rect">
            <a:avLst/>
          </a:prstGeom>
          <a:ln w="12700">
            <a:miter lim="400000"/>
          </a:ln>
        </p:spPr>
      </p:pic>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3" name="Shape 283"/>
          <p:cNvSpPr/>
          <p:nvPr>
            <p:ph type="title"/>
          </p:nvPr>
        </p:nvSpPr>
        <p:spPr>
          <a:xfrm>
            <a:off x="533400" y="2133600"/>
            <a:ext cx="8229600" cy="1139825"/>
          </a:xfrm>
          <a:prstGeom prst="rect">
            <a:avLst/>
          </a:prstGeom>
        </p:spPr>
        <p:txBody>
          <a:bodyPr lIns="0" tIns="0" rIns="0" bIns="0">
            <a:normAutofit fontScale="100000" lnSpcReduction="0"/>
          </a:bodyPr>
          <a:lstStyle/>
          <a:p>
            <a:pPr lvl="0" defTabSz="411479">
              <a:defRPr sz="1800">
                <a:solidFill>
                  <a:srgbClr val="000000"/>
                </a:solidFill>
                <a:effectLst/>
              </a:defRPr>
            </a:pPr>
            <a:r>
              <a:rPr b="1" sz="1710">
                <a:solidFill>
                  <a:srgbClr val="B2B2B2"/>
                </a:solidFill>
                <a:effectLst>
                  <a:outerShdw sx="100000" sy="100000" kx="0" ky="0" algn="b" rotWithShape="0" blurRad="17144" dist="17144" dir="2700000">
                    <a:srgbClr val="FFFFFF"/>
                  </a:outerShdw>
                </a:effectLst>
              </a:rPr>
              <a:t>Just as our </a:t>
            </a:r>
            <a:r>
              <a:rPr b="1" sz="1710">
                <a:solidFill>
                  <a:srgbClr val="FF0000"/>
                </a:solidFill>
                <a:effectLst>
                  <a:outerShdw sx="100000" sy="100000" kx="0" ky="0" algn="b" rotWithShape="0" blurRad="17144" dist="17144" dir="2700000">
                    <a:srgbClr val="FFFFFF"/>
                  </a:outerShdw>
                </a:effectLst>
              </a:rPr>
              <a:t>work </a:t>
            </a:r>
            <a:r>
              <a:rPr b="1" sz="1710">
                <a:solidFill>
                  <a:srgbClr val="B2B2B2"/>
                </a:solidFill>
                <a:effectLst>
                  <a:outerShdw sx="100000" sy="100000" kx="0" ky="0" algn="b" rotWithShape="0" blurRad="17144" dist="17144" dir="2700000">
                    <a:srgbClr val="FFFFFF"/>
                  </a:outerShdw>
                </a:effectLst>
              </a:rPr>
              <a:t>is far more spiritual than we imagine…</a:t>
            </a:r>
            <a:br>
              <a:rPr b="1" sz="1710">
                <a:solidFill>
                  <a:srgbClr val="B2B2B2"/>
                </a:solidFill>
                <a:effectLst>
                  <a:outerShdw sx="100000" sy="100000" kx="0" ky="0" algn="b" rotWithShape="0" blurRad="17144" dist="17144" dir="2700000">
                    <a:srgbClr val="FFFFFF"/>
                  </a:outerShdw>
                </a:effectLst>
              </a:rPr>
            </a:br>
            <a:br>
              <a:rPr b="1" sz="1710">
                <a:solidFill>
                  <a:srgbClr val="B2B2B2"/>
                </a:solidFill>
                <a:effectLst>
                  <a:outerShdw sx="100000" sy="100000" kx="0" ky="0" algn="b" rotWithShape="0" blurRad="17144" dist="17144" dir="2700000">
                    <a:srgbClr val="FFFFFF"/>
                  </a:outerShdw>
                </a:effectLst>
              </a:rPr>
            </a:br>
            <a:br>
              <a:rPr b="1" sz="1710">
                <a:solidFill>
                  <a:srgbClr val="B2B2B2"/>
                </a:solidFill>
                <a:effectLst>
                  <a:outerShdw sx="100000" sy="100000" kx="0" ky="0" algn="b" rotWithShape="0" blurRad="17144" dist="17144" dir="2700000">
                    <a:srgbClr val="FFFFFF"/>
                  </a:outerShdw>
                </a:effectLst>
              </a:rPr>
            </a:br>
            <a:r>
              <a:rPr b="1" sz="1710">
                <a:solidFill>
                  <a:srgbClr val="B2B2B2"/>
                </a:solidFill>
                <a:effectLst>
                  <a:outerShdw sx="100000" sy="100000" kx="0" ky="0" algn="b" rotWithShape="0" blurRad="17144" dist="17144" dir="2700000">
                    <a:srgbClr val="FFFFFF"/>
                  </a:outerShdw>
                </a:effectLst>
              </a:rPr>
              <a:t>Our </a:t>
            </a:r>
            <a:r>
              <a:rPr b="1" sz="1710">
                <a:solidFill>
                  <a:srgbClr val="FF0000"/>
                </a:solidFill>
                <a:effectLst>
                  <a:outerShdw sx="100000" sy="100000" kx="0" ky="0" algn="b" rotWithShape="0" blurRad="17144" dist="17144" dir="2700000">
                    <a:srgbClr val="FFFFFF"/>
                  </a:outerShdw>
                </a:effectLst>
              </a:rPr>
              <a:t>city </a:t>
            </a:r>
            <a:r>
              <a:rPr b="1" sz="1710">
                <a:solidFill>
                  <a:srgbClr val="B2B2B2"/>
                </a:solidFill>
                <a:effectLst>
                  <a:outerShdw sx="100000" sy="100000" kx="0" ky="0" algn="b" rotWithShape="0" blurRad="17144" dist="17144" dir="2700000">
                    <a:srgbClr val="FFFFFF"/>
                  </a:outerShdw>
                </a:effectLst>
              </a:rPr>
              <a:t>is also far more spiritual than we imagine…</a:t>
            </a:r>
          </a:p>
        </p:txBody>
      </p:sp>
      <p:pic>
        <p:nvPicPr>
          <p:cNvPr id="284" name="image4.png"/>
          <p:cNvPicPr/>
          <p:nvPr/>
        </p:nvPicPr>
        <p:blipFill>
          <a:blip r:embed="rId2">
            <a:extLst/>
          </a:blip>
          <a:stretch>
            <a:fillRect/>
          </a:stretch>
        </p:blipFill>
        <p:spPr>
          <a:xfrm>
            <a:off x="7029450" y="6096000"/>
            <a:ext cx="2114550" cy="704850"/>
          </a:xfrm>
          <a:prstGeom prst="rect">
            <a:avLst/>
          </a:prstGeom>
          <a:ln w="12700">
            <a:miter lim="400000"/>
          </a:ln>
        </p:spPr>
      </p:pic>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6" name="Shape 286"/>
          <p:cNvSpPr/>
          <p:nvPr>
            <p:ph type="title"/>
          </p:nvPr>
        </p:nvSpPr>
        <p:spPr>
          <a:xfrm>
            <a:off x="651179" y="426684"/>
            <a:ext cx="8229601" cy="5358486"/>
          </a:xfrm>
          <a:prstGeom prst="rect">
            <a:avLst/>
          </a:prstGeom>
        </p:spPr>
        <p:txBody>
          <a:bodyPr lIns="0" tIns="0" rIns="0" bIns="0">
            <a:normAutofit fontScale="100000" lnSpcReduction="0"/>
          </a:bodyPr>
          <a:lstStyle/>
          <a:p>
            <a:pPr lvl="0" defTabSz="740663">
              <a:defRPr sz="1800">
                <a:solidFill>
                  <a:srgbClr val="000000"/>
                </a:solidFill>
                <a:effectLst/>
              </a:defRPr>
            </a:pPr>
            <a:br>
              <a:rPr sz="3564">
                <a:solidFill>
                  <a:srgbClr val="B2B2B2"/>
                </a:solidFill>
                <a:effectLst>
                  <a:outerShdw sx="100000" sy="100000" kx="0" ky="0" algn="b" rotWithShape="0" blurRad="30861" dist="30861" dir="2700000">
                    <a:srgbClr val="FFFFFF"/>
                  </a:outerShdw>
                </a:effectLst>
              </a:rPr>
            </a:br>
            <a:r>
              <a:rPr b="1" sz="2592">
                <a:solidFill>
                  <a:srgbClr val="FF0000"/>
                </a:solidFill>
                <a:effectLst>
                  <a:outerShdw sx="100000" sy="100000" kx="0" ky="0" algn="b" rotWithShape="0" blurRad="30861" dist="30861" dir="2700000">
                    <a:srgbClr val="FFFFFF"/>
                  </a:outerShdw>
                </a:effectLst>
              </a:rPr>
              <a:t>The city is spiritual</a:t>
            </a:r>
            <a:br>
              <a:rPr b="1" sz="2592">
                <a:solidFill>
                  <a:srgbClr val="FF0000"/>
                </a:solidFill>
                <a:effectLst>
                  <a:outerShdw sx="100000" sy="100000" kx="0" ky="0" algn="b" rotWithShape="0" blurRad="30861" dist="30861" dir="2700000">
                    <a:srgbClr val="FFFFFF"/>
                  </a:outerShdw>
                </a:effectLst>
              </a:rPr>
            </a:br>
            <a:br>
              <a:rPr b="1" sz="2592">
                <a:solidFill>
                  <a:srgbClr val="FF0000"/>
                </a:solidFill>
                <a:effectLst>
                  <a:outerShdw sx="100000" sy="100000" kx="0" ky="0" algn="b" rotWithShape="0" blurRad="30861" dist="30861" dir="2700000">
                    <a:srgbClr val="FFFFFF"/>
                  </a:outerShdw>
                </a:effectLst>
              </a:rPr>
            </a:br>
            <a:br>
              <a:rPr b="1" sz="2592">
                <a:solidFill>
                  <a:srgbClr val="FF0000"/>
                </a:solidFill>
                <a:effectLst>
                  <a:outerShdw sx="100000" sy="100000" kx="0" ky="0" algn="b" rotWithShape="0" blurRad="30861" dist="30861" dir="2700000">
                    <a:srgbClr val="FFFFFF"/>
                  </a:outerShdw>
                </a:effectLst>
              </a:rPr>
            </a:br>
            <a:r>
              <a:rPr b="1" sz="2916">
                <a:solidFill>
                  <a:srgbClr val="FFFFFF"/>
                </a:solidFill>
                <a:effectLst>
                  <a:outerShdw sx="100000" sy="100000" kx="0" ky="0" algn="b" rotWithShape="0" blurRad="30861" dist="30861" dir="2700000">
                    <a:srgbClr val="FFFFFF"/>
                  </a:outerShdw>
                </a:effectLst>
              </a:rPr>
              <a:t>Our city is far more than just a place where we build our careers…</a:t>
            </a:r>
            <a:br>
              <a:rPr b="1" sz="2916">
                <a:solidFill>
                  <a:srgbClr val="FFFFFF"/>
                </a:solidFill>
                <a:effectLst>
                  <a:outerShdw sx="100000" sy="100000" kx="0" ky="0" algn="b" rotWithShape="0" blurRad="30861" dist="30861" dir="2700000">
                    <a:srgbClr val="FFFFFF"/>
                  </a:outerShdw>
                </a:effectLst>
              </a:rPr>
            </a:br>
            <a:br>
              <a:rPr b="1" sz="2916">
                <a:solidFill>
                  <a:srgbClr val="FFFFFF"/>
                </a:solidFill>
                <a:effectLst>
                  <a:outerShdw sx="100000" sy="100000" kx="0" ky="0" algn="b" rotWithShape="0" blurRad="30861" dist="30861" dir="2700000">
                    <a:srgbClr val="FFFFFF"/>
                  </a:outerShdw>
                </a:effectLst>
              </a:rPr>
            </a:br>
            <a:br>
              <a:rPr b="1" sz="2916">
                <a:solidFill>
                  <a:srgbClr val="FFFFFF"/>
                </a:solidFill>
                <a:effectLst>
                  <a:outerShdw sx="100000" sy="100000" kx="0" ky="0" algn="b" rotWithShape="0" blurRad="30861" dist="30861" dir="2700000">
                    <a:srgbClr val="FFFFFF"/>
                  </a:outerShdw>
                </a:effectLst>
              </a:rPr>
            </a:br>
            <a:r>
              <a:rPr b="1" sz="2106">
                <a:solidFill>
                  <a:srgbClr val="FFFFFF"/>
                </a:solidFill>
                <a:effectLst>
                  <a:outerShdw sx="100000" sy="100000" kx="0" ky="0" algn="b" rotWithShape="0" blurRad="30861" dist="30861" dir="2700000">
                    <a:srgbClr val="FFFFFF"/>
                  </a:outerShdw>
                </a:effectLst>
              </a:rPr>
              <a:t>Ultimately, what makes a city?</a:t>
            </a:r>
            <a:br>
              <a:rPr b="1" sz="2106">
                <a:solidFill>
                  <a:srgbClr val="FFFFFF"/>
                </a:solidFill>
                <a:effectLst>
                  <a:outerShdw sx="100000" sy="100000" kx="0" ky="0" algn="b" rotWithShape="0" blurRad="30861" dist="30861" dir="2700000">
                    <a:srgbClr val="FFFFFF"/>
                  </a:outerShdw>
                </a:effectLst>
              </a:rPr>
            </a:br>
            <a:br>
              <a:rPr b="1" sz="2106">
                <a:solidFill>
                  <a:srgbClr val="FFFFFF"/>
                </a:solidFill>
                <a:effectLst>
                  <a:outerShdw sx="100000" sy="100000" kx="0" ky="0" algn="b" rotWithShape="0" blurRad="30861" dist="30861" dir="2700000">
                    <a:srgbClr val="FFFFFF"/>
                  </a:outerShdw>
                </a:effectLst>
              </a:rPr>
            </a:br>
            <a:r>
              <a:rPr b="1" sz="2106">
                <a:solidFill>
                  <a:srgbClr val="FFFFFF"/>
                </a:solidFill>
                <a:effectLst>
                  <a:outerShdw sx="100000" sy="100000" kx="0" ky="0" algn="b" rotWithShape="0" blurRad="30861" dist="30861" dir="2700000">
                    <a:srgbClr val="FFFFFF"/>
                  </a:outerShdw>
                </a:effectLst>
              </a:rPr>
              <a:t>Why did God call us to live and work in a city?</a:t>
            </a:r>
            <a:br>
              <a:rPr b="1" sz="2106">
                <a:solidFill>
                  <a:srgbClr val="FFFFFF"/>
                </a:solidFill>
                <a:effectLst>
                  <a:outerShdw sx="100000" sy="100000" kx="0" ky="0" algn="b" rotWithShape="0" blurRad="30861" dist="30861" dir="2700000">
                    <a:srgbClr val="FFFFFF"/>
                  </a:outerShdw>
                </a:effectLst>
              </a:rPr>
            </a:br>
            <a:br>
              <a:rPr b="1" sz="2106">
                <a:solidFill>
                  <a:srgbClr val="FFFFFF"/>
                </a:solidFill>
                <a:effectLst>
                  <a:outerShdw sx="100000" sy="100000" kx="0" ky="0" algn="b" rotWithShape="0" blurRad="30861" dist="30861" dir="2700000">
                    <a:srgbClr val="FFFFFF"/>
                  </a:outerShdw>
                </a:effectLst>
              </a:rPr>
            </a:br>
            <a:r>
              <a:rPr b="1" sz="2106">
                <a:solidFill>
                  <a:srgbClr val="FFFFFF"/>
                </a:solidFill>
                <a:effectLst>
                  <a:outerShdw sx="100000" sy="100000" kx="0" ky="0" algn="b" rotWithShape="0" blurRad="30861" dist="30861" dir="2700000">
                    <a:srgbClr val="FFFFFF"/>
                  </a:outerShdw>
                </a:effectLst>
              </a:rPr>
              <a:t>Why will we spend eternity with God in a new city?</a:t>
            </a:r>
            <a:br>
              <a:rPr b="1" sz="2106">
                <a:solidFill>
                  <a:srgbClr val="FFFFFF"/>
                </a:solidFill>
                <a:effectLst>
                  <a:outerShdw sx="100000" sy="100000" kx="0" ky="0" algn="b" rotWithShape="0" blurRad="30861" dist="30861" dir="2700000">
                    <a:srgbClr val="FFFFFF"/>
                  </a:outerShdw>
                </a:effectLst>
              </a:rPr>
            </a:br>
          </a:p>
        </p:txBody>
      </p:sp>
      <p:pic>
        <p:nvPicPr>
          <p:cNvPr id="287" name="image4.png"/>
          <p:cNvPicPr/>
          <p:nvPr/>
        </p:nvPicPr>
        <p:blipFill>
          <a:blip r:embed="rId2">
            <a:extLst/>
          </a:blip>
          <a:stretch>
            <a:fillRect/>
          </a:stretch>
        </p:blipFill>
        <p:spPr>
          <a:xfrm>
            <a:off x="7029450" y="6096000"/>
            <a:ext cx="2114550" cy="704850"/>
          </a:xfrm>
          <a:prstGeom prst="rect">
            <a:avLst/>
          </a:prstGeom>
          <a:ln w="12700">
            <a:miter lim="400000"/>
          </a:ln>
        </p:spPr>
      </p:pic>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ph type="title"/>
          </p:nvPr>
        </p:nvSpPr>
        <p:spPr>
          <a:xfrm>
            <a:off x="457200" y="274638"/>
            <a:ext cx="8229600" cy="1143000"/>
          </a:xfrm>
          <a:prstGeom prst="rect">
            <a:avLst/>
          </a:prstGeom>
        </p:spPr>
        <p:txBody>
          <a:bodyPr/>
          <a:lstStyle/>
          <a:p>
            <a:pPr lvl="0"/>
          </a:p>
        </p:txBody>
      </p:sp>
      <p:sp>
        <p:nvSpPr>
          <p:cNvPr id="187" name="Shape 187"/>
          <p:cNvSpPr/>
          <p:nvPr>
            <p:ph type="body" idx="1"/>
          </p:nvPr>
        </p:nvSpPr>
        <p:spPr>
          <a:xfrm>
            <a:off x="457200" y="1600199"/>
            <a:ext cx="8229600" cy="4525964"/>
          </a:xfrm>
          <a:prstGeom prst="rect">
            <a:avLst/>
          </a:prstGeom>
        </p:spPr>
        <p:txBody>
          <a:bodyPr/>
          <a:lstStyle/>
          <a:p>
            <a:pPr lvl="0"/>
          </a:p>
        </p:txBody>
      </p:sp>
      <p:pic>
        <p:nvPicPr>
          <p:cNvPr id="188" name="image2.jpeg" descr="C:\Users\Lenovo\Downloads\Presentation_p2 (1).jpg"/>
          <p:cNvPicPr/>
          <p:nvPr/>
        </p:nvPicPr>
        <p:blipFill>
          <a:blip r:embed="rId2">
            <a:extLst/>
          </a:blip>
          <a:stretch>
            <a:fillRect/>
          </a:stretch>
        </p:blipFill>
        <p:spPr>
          <a:xfrm>
            <a:off x="0" y="0"/>
            <a:ext cx="9144000" cy="6858000"/>
          </a:xfrm>
          <a:prstGeom prst="rect">
            <a:avLst/>
          </a:prstGeom>
          <a:ln w="12700">
            <a:miter lim="400000"/>
          </a:ln>
        </p:spPr>
      </p:pic>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9" name="Shape 289"/>
          <p:cNvSpPr/>
          <p:nvPr>
            <p:ph type="title"/>
          </p:nvPr>
        </p:nvSpPr>
        <p:spPr>
          <a:xfrm>
            <a:off x="0" y="1600200"/>
            <a:ext cx="9144000" cy="1828800"/>
          </a:xfrm>
          <a:prstGeom prst="rect">
            <a:avLst/>
          </a:prstGeom>
        </p:spPr>
        <p:txBody>
          <a:bodyPr lIns="0" tIns="0" rIns="0" bIns="0">
            <a:normAutofit fontScale="100000" lnSpcReduction="0"/>
          </a:bodyPr>
          <a:lstStyle>
            <a:lvl1pPr defTabSz="850391">
              <a:defRPr b="1" sz="5022">
                <a:solidFill>
                  <a:srgbClr val="FFFF00"/>
                </a:solidFill>
                <a:effectLst>
                  <a:outerShdw sx="100000" sy="100000" kx="0" ky="0" algn="b" rotWithShape="0" blurRad="35433" dist="35433" dir="2700000">
                    <a:srgbClr val="FFFFFF"/>
                  </a:outerShdw>
                </a:effectLst>
              </a:defRPr>
            </a:lvl1pPr>
          </a:lstStyle>
          <a:p>
            <a:pPr lvl="0">
              <a:defRPr b="0" sz="1800">
                <a:solidFill>
                  <a:srgbClr val="000000"/>
                </a:solidFill>
                <a:effectLst/>
              </a:defRPr>
            </a:pPr>
            <a:r>
              <a:rPr b="1" sz="5022">
                <a:solidFill>
                  <a:srgbClr val="FFFF00"/>
                </a:solidFill>
                <a:effectLst>
                  <a:outerShdw sx="100000" sy="100000" kx="0" ky="0" algn="b" rotWithShape="0" blurRad="35433" dist="35433" dir="2700000">
                    <a:srgbClr val="FFFFFF"/>
                  </a:outerShdw>
                </a:effectLst>
              </a:rPr>
              <a:t>2. We need our work and our city far more than we imagine</a:t>
            </a:r>
          </a:p>
        </p:txBody>
      </p:sp>
      <p:sp>
        <p:nvSpPr>
          <p:cNvPr id="290" name="Shape 290"/>
          <p:cNvSpPr/>
          <p:nvPr>
            <p:ph type="body" idx="1"/>
          </p:nvPr>
        </p:nvSpPr>
        <p:spPr>
          <a:xfrm>
            <a:off x="1371600" y="3886200"/>
            <a:ext cx="6400800" cy="1752600"/>
          </a:xfrm>
          <a:prstGeom prst="rect">
            <a:avLst/>
          </a:prstGeom>
        </p:spPr>
        <p:txBody>
          <a:bodyPr lIns="0" tIns="0" rIns="0" bIns="0">
            <a:normAutofit fontScale="100000" lnSpcReduction="0"/>
          </a:bodyPr>
          <a:lstStyle/>
          <a:p>
            <a:pPr lvl="0">
              <a:defRPr b="1"/>
            </a:pPr>
          </a:p>
        </p:txBody>
      </p:sp>
      <p:pic>
        <p:nvPicPr>
          <p:cNvPr id="291" name="image4.png"/>
          <p:cNvPicPr/>
          <p:nvPr/>
        </p:nvPicPr>
        <p:blipFill>
          <a:blip r:embed="rId2">
            <a:extLst/>
          </a:blip>
          <a:stretch>
            <a:fillRect/>
          </a:stretch>
        </p:blipFill>
        <p:spPr>
          <a:xfrm>
            <a:off x="7029450" y="6096000"/>
            <a:ext cx="2114550" cy="704850"/>
          </a:xfrm>
          <a:prstGeom prst="rect">
            <a:avLst/>
          </a:prstGeom>
          <a:ln w="12700">
            <a:miter lim="400000"/>
          </a:ln>
        </p:spPr>
      </p:pic>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3" name="Shape 293"/>
          <p:cNvSpPr/>
          <p:nvPr>
            <p:ph type="title"/>
          </p:nvPr>
        </p:nvSpPr>
        <p:spPr>
          <a:xfrm>
            <a:off x="457200" y="277813"/>
            <a:ext cx="8229600" cy="1139825"/>
          </a:xfrm>
          <a:prstGeom prst="rect">
            <a:avLst/>
          </a:prstGeom>
        </p:spPr>
        <p:txBody>
          <a:bodyPr lIns="0" tIns="0" rIns="0" bIns="0">
            <a:normAutofit fontScale="100000" lnSpcReduction="0"/>
          </a:bodyPr>
          <a:lstStyle>
            <a:lvl1pPr defTabSz="740663">
              <a:defRPr sz="3564">
                <a:effectLst>
                  <a:outerShdw sx="100000" sy="100000" kx="0" ky="0" algn="b" rotWithShape="0" blurRad="30861" dist="30861" dir="2700000">
                    <a:srgbClr val="FFFFFF"/>
                  </a:outerShdw>
                </a:effectLst>
              </a:defRPr>
            </a:lvl1pPr>
          </a:lstStyle>
          <a:p>
            <a:pPr lvl="0">
              <a:defRPr sz="1800">
                <a:solidFill>
                  <a:srgbClr val="000000"/>
                </a:solidFill>
                <a:effectLst/>
              </a:defRPr>
            </a:pPr>
            <a:r>
              <a:rPr sz="3564">
                <a:solidFill>
                  <a:srgbClr val="B2B2B2"/>
                </a:solidFill>
                <a:effectLst>
                  <a:outerShdw sx="100000" sy="100000" kx="0" ky="0" algn="b" rotWithShape="0" blurRad="30861" dist="30861" dir="2700000">
                    <a:srgbClr val="FFFFFF"/>
                  </a:outerShdw>
                </a:effectLst>
              </a:rPr>
              <a:t>Why we need our work and our city more than we imagine..</a:t>
            </a:r>
          </a:p>
        </p:txBody>
      </p:sp>
      <p:sp>
        <p:nvSpPr>
          <p:cNvPr id="294" name="Shape 294"/>
          <p:cNvSpPr/>
          <p:nvPr>
            <p:ph type="body" idx="1"/>
          </p:nvPr>
        </p:nvSpPr>
        <p:spPr>
          <a:xfrm>
            <a:off x="0" y="1600200"/>
            <a:ext cx="9144000" cy="4530725"/>
          </a:xfrm>
          <a:prstGeom prst="rect">
            <a:avLst/>
          </a:prstGeom>
        </p:spPr>
        <p:txBody>
          <a:bodyPr lIns="0" tIns="0" rIns="0" bIns="0">
            <a:normAutofit fontScale="100000" lnSpcReduction="0"/>
          </a:bodyPr>
          <a:lstStyle/>
          <a:p>
            <a:pPr lvl="0">
              <a:defRPr sz="1800">
                <a:solidFill>
                  <a:srgbClr val="000000"/>
                </a:solidFill>
                <a:effectLst/>
              </a:defRPr>
            </a:pPr>
            <a:endParaRPr b="1" sz="3200">
              <a:solidFill>
                <a:srgbClr val="FFFFFF"/>
              </a:solidFill>
              <a:effectLst>
                <a:outerShdw sx="100000" sy="100000" kx="0" ky="0" algn="b" rotWithShape="0" blurRad="38100" dist="38100" dir="2700000">
                  <a:srgbClr val="010199"/>
                </a:outerShdw>
              </a:effectLst>
            </a:endParaRPr>
          </a:p>
          <a:p>
            <a:pPr lvl="0">
              <a:defRPr sz="1800">
                <a:solidFill>
                  <a:srgbClr val="000000"/>
                </a:solidFill>
                <a:effectLst/>
              </a:defRPr>
            </a:pPr>
            <a:r>
              <a:rPr b="1" sz="3200">
                <a:solidFill>
                  <a:srgbClr val="FFFFFF"/>
                </a:solidFill>
                <a:effectLst>
                  <a:outerShdw sx="100000" sy="100000" kx="0" ky="0" algn="b" rotWithShape="0" blurRad="38100" dist="38100" dir="2700000">
                    <a:srgbClr val="010199"/>
                  </a:outerShdw>
                </a:effectLst>
              </a:rPr>
              <a:t>What we realise…</a:t>
            </a:r>
            <a:endParaRPr b="1" sz="3200">
              <a:solidFill>
                <a:srgbClr val="FFFFFF"/>
              </a:solidFill>
              <a:effectLst>
                <a:outerShdw sx="100000" sy="100000" kx="0" ky="0" algn="b" rotWithShape="0" blurRad="38100" dist="38100" dir="2700000">
                  <a:srgbClr val="010199"/>
                </a:outerShdw>
              </a:effectLst>
            </a:endParaRPr>
          </a:p>
          <a:p>
            <a:pPr lvl="2" marL="1143000" indent="-228600">
              <a:spcBef>
                <a:spcPts val="500"/>
              </a:spcBef>
              <a:buClr>
                <a:srgbClr val="666699"/>
              </a:buClr>
              <a:defRPr sz="1800">
                <a:solidFill>
                  <a:srgbClr val="000000"/>
                </a:solidFill>
                <a:effectLst/>
              </a:defRPr>
            </a:pPr>
            <a:r>
              <a:rPr b="1" sz="2400">
                <a:solidFill>
                  <a:srgbClr val="FFFFFF"/>
                </a:solidFill>
                <a:effectLst>
                  <a:outerShdw sx="100000" sy="100000" kx="0" ky="0" algn="b" rotWithShape="0" blurRad="38100" dist="38100" dir="2700000">
                    <a:srgbClr val="010199"/>
                  </a:outerShdw>
                </a:effectLst>
              </a:rPr>
              <a:t>We need our work and our city for livelihood, identity &amp; expression</a:t>
            </a:r>
          </a:p>
        </p:txBody>
      </p:sp>
      <p:pic>
        <p:nvPicPr>
          <p:cNvPr id="295" name="image4.png"/>
          <p:cNvPicPr/>
          <p:nvPr/>
        </p:nvPicPr>
        <p:blipFill>
          <a:blip r:embed="rId2">
            <a:extLst/>
          </a:blip>
          <a:stretch>
            <a:fillRect/>
          </a:stretch>
        </p:blipFill>
        <p:spPr>
          <a:xfrm>
            <a:off x="7029450" y="6096000"/>
            <a:ext cx="2114550" cy="704850"/>
          </a:xfrm>
          <a:prstGeom prst="rect">
            <a:avLst/>
          </a:prstGeom>
          <a:ln w="12700">
            <a:miter lim="400000"/>
          </a:ln>
        </p:spPr>
      </p:pic>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7" name="Shape 297"/>
          <p:cNvSpPr/>
          <p:nvPr>
            <p:ph type="title"/>
          </p:nvPr>
        </p:nvSpPr>
        <p:spPr>
          <a:xfrm>
            <a:off x="457200" y="277813"/>
            <a:ext cx="8229600" cy="1139825"/>
          </a:xfrm>
          <a:prstGeom prst="rect">
            <a:avLst/>
          </a:prstGeom>
        </p:spPr>
        <p:txBody>
          <a:bodyPr lIns="0" tIns="0" rIns="0" bIns="0">
            <a:normAutofit fontScale="100000" lnSpcReduction="0"/>
          </a:bodyPr>
          <a:lstStyle>
            <a:lvl1pPr defTabSz="740663">
              <a:defRPr sz="3564">
                <a:effectLst>
                  <a:outerShdw sx="100000" sy="100000" kx="0" ky="0" algn="b" rotWithShape="0" blurRad="30861" dist="30861" dir="2700000">
                    <a:srgbClr val="FFFFFF"/>
                  </a:outerShdw>
                </a:effectLst>
              </a:defRPr>
            </a:lvl1pPr>
          </a:lstStyle>
          <a:p>
            <a:pPr lvl="0">
              <a:defRPr sz="1800">
                <a:solidFill>
                  <a:srgbClr val="000000"/>
                </a:solidFill>
                <a:effectLst/>
              </a:defRPr>
            </a:pPr>
            <a:r>
              <a:rPr sz="3564">
                <a:solidFill>
                  <a:srgbClr val="B2B2B2"/>
                </a:solidFill>
                <a:effectLst>
                  <a:outerShdw sx="100000" sy="100000" kx="0" ky="0" algn="b" rotWithShape="0" blurRad="30861" dist="30861" dir="2700000">
                    <a:srgbClr val="FFFFFF"/>
                  </a:outerShdw>
                </a:effectLst>
              </a:rPr>
              <a:t>Why we need our work and our city more than we imagine..</a:t>
            </a:r>
          </a:p>
        </p:txBody>
      </p:sp>
      <p:sp>
        <p:nvSpPr>
          <p:cNvPr id="298" name="Shape 298"/>
          <p:cNvSpPr/>
          <p:nvPr>
            <p:ph type="body" idx="1"/>
          </p:nvPr>
        </p:nvSpPr>
        <p:spPr>
          <a:xfrm>
            <a:off x="0" y="1600200"/>
            <a:ext cx="9144000" cy="4530725"/>
          </a:xfrm>
          <a:prstGeom prst="rect">
            <a:avLst/>
          </a:prstGeom>
        </p:spPr>
        <p:txBody>
          <a:bodyPr lIns="0" tIns="0" rIns="0" bIns="0">
            <a:normAutofit fontScale="100000" lnSpcReduction="0"/>
          </a:bodyPr>
          <a:lstStyle/>
          <a:p>
            <a:pPr lvl="0">
              <a:defRPr sz="1800">
                <a:solidFill>
                  <a:srgbClr val="000000"/>
                </a:solidFill>
                <a:effectLst/>
              </a:defRPr>
            </a:pPr>
            <a:endParaRPr b="1" sz="3200">
              <a:solidFill>
                <a:srgbClr val="FFFFFF"/>
              </a:solidFill>
              <a:effectLst>
                <a:outerShdw sx="100000" sy="100000" kx="0" ky="0" algn="b" rotWithShape="0" blurRad="38100" dist="38100" dir="2700000">
                  <a:srgbClr val="010199"/>
                </a:outerShdw>
              </a:effectLst>
            </a:endParaRPr>
          </a:p>
          <a:p>
            <a:pPr lvl="0">
              <a:defRPr sz="1800">
                <a:solidFill>
                  <a:srgbClr val="000000"/>
                </a:solidFill>
                <a:effectLst/>
              </a:defRPr>
            </a:pPr>
            <a:r>
              <a:rPr b="1" sz="3200">
                <a:solidFill>
                  <a:srgbClr val="FFFFFF"/>
                </a:solidFill>
                <a:effectLst>
                  <a:outerShdw sx="100000" sy="100000" kx="0" ky="0" algn="b" rotWithShape="0" blurRad="38100" dist="38100" dir="2700000">
                    <a:srgbClr val="010199"/>
                  </a:outerShdw>
                </a:effectLst>
              </a:rPr>
              <a:t>What we realise…</a:t>
            </a:r>
            <a:endParaRPr b="1" sz="3200">
              <a:solidFill>
                <a:srgbClr val="FFFFFF"/>
              </a:solidFill>
              <a:effectLst>
                <a:outerShdw sx="100000" sy="100000" kx="0" ky="0" algn="b" rotWithShape="0" blurRad="38100" dist="38100" dir="2700000">
                  <a:srgbClr val="010199"/>
                </a:outerShdw>
              </a:effectLst>
            </a:endParaRPr>
          </a:p>
          <a:p>
            <a:pPr lvl="2" marL="1143000" indent="-228600">
              <a:spcBef>
                <a:spcPts val="500"/>
              </a:spcBef>
              <a:buClr>
                <a:srgbClr val="666699"/>
              </a:buClr>
              <a:defRPr sz="1800">
                <a:solidFill>
                  <a:srgbClr val="000000"/>
                </a:solidFill>
                <a:effectLst/>
              </a:defRPr>
            </a:pPr>
            <a:r>
              <a:rPr b="1" sz="2400">
                <a:solidFill>
                  <a:srgbClr val="FFFFFF"/>
                </a:solidFill>
                <a:effectLst>
                  <a:outerShdw sx="100000" sy="100000" kx="0" ky="0" algn="b" rotWithShape="0" blurRad="38100" dist="38100" dir="2700000">
                    <a:srgbClr val="010199"/>
                  </a:outerShdw>
                </a:effectLst>
              </a:rPr>
              <a:t>We need our work and our city for livelihood, identity &amp; expression</a:t>
            </a:r>
            <a:endParaRPr sz="2400">
              <a:solidFill>
                <a:srgbClr val="FFFFFF"/>
              </a:solidFill>
              <a:effectLst>
                <a:outerShdw sx="100000" sy="100000" kx="0" ky="0" algn="b" rotWithShape="0" blurRad="38100" dist="38100" dir="2700000">
                  <a:srgbClr val="010199"/>
                </a:outerShdw>
              </a:effectLst>
            </a:endParaRPr>
          </a:p>
          <a:p>
            <a:pPr lvl="0">
              <a:defRPr sz="1800">
                <a:solidFill>
                  <a:srgbClr val="000000"/>
                </a:solidFill>
                <a:effectLst/>
              </a:defRPr>
            </a:pPr>
            <a:endParaRPr b="1" sz="3200">
              <a:solidFill>
                <a:srgbClr val="FFFFFF"/>
              </a:solidFill>
              <a:effectLst>
                <a:outerShdw sx="100000" sy="100000" kx="0" ky="0" algn="b" rotWithShape="0" blurRad="38100" dist="38100" dir="2700000">
                  <a:srgbClr val="010199"/>
                </a:outerShdw>
              </a:effectLst>
            </a:endParaRPr>
          </a:p>
          <a:p>
            <a:pPr lvl="0">
              <a:defRPr sz="1800">
                <a:solidFill>
                  <a:srgbClr val="000000"/>
                </a:solidFill>
                <a:effectLst/>
              </a:defRPr>
            </a:pPr>
            <a:r>
              <a:rPr b="1" sz="3200">
                <a:solidFill>
                  <a:srgbClr val="FFFFFF"/>
                </a:solidFill>
                <a:effectLst>
                  <a:outerShdw sx="100000" sy="100000" kx="0" ky="0" algn="b" rotWithShape="0" blurRad="38100" dist="38100" dir="2700000">
                    <a:srgbClr val="010199"/>
                  </a:outerShdw>
                </a:effectLst>
              </a:rPr>
              <a:t>What we don’t realise…</a:t>
            </a:r>
            <a:endParaRPr b="1" sz="3200">
              <a:solidFill>
                <a:srgbClr val="FFFFFF"/>
              </a:solidFill>
              <a:effectLst>
                <a:outerShdw sx="100000" sy="100000" kx="0" ky="0" algn="b" rotWithShape="0" blurRad="38100" dist="38100" dir="2700000">
                  <a:srgbClr val="010199"/>
                </a:outerShdw>
              </a:effectLst>
            </a:endParaRPr>
          </a:p>
          <a:p>
            <a:pPr lvl="2" marL="1143000" indent="-228600">
              <a:spcBef>
                <a:spcPts val="500"/>
              </a:spcBef>
              <a:buClr>
                <a:srgbClr val="666699"/>
              </a:buClr>
              <a:defRPr sz="1800">
                <a:solidFill>
                  <a:srgbClr val="000000"/>
                </a:solidFill>
                <a:effectLst/>
              </a:defRPr>
            </a:pPr>
            <a:r>
              <a:rPr b="1" sz="2400">
                <a:solidFill>
                  <a:srgbClr val="FF0000"/>
                </a:solidFill>
                <a:effectLst>
                  <a:outerShdw sx="100000" sy="100000" kx="0" ky="0" algn="b" rotWithShape="0" blurRad="38100" dist="38100" dir="2700000">
                    <a:srgbClr val="010199"/>
                  </a:outerShdw>
                </a:effectLst>
              </a:rPr>
              <a:t>God uses our work and our city to disciple us!</a:t>
            </a:r>
          </a:p>
        </p:txBody>
      </p:sp>
      <p:sp>
        <p:nvSpPr>
          <p:cNvPr id="299" name="Shape 299"/>
          <p:cNvSpPr/>
          <p:nvPr/>
        </p:nvSpPr>
        <p:spPr>
          <a:xfrm>
            <a:off x="3000596" y="6258617"/>
            <a:ext cx="2877366" cy="517008"/>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lgn="ctr"/>
            <a:r>
              <a:rPr b="1" sz="1500">
                <a:solidFill>
                  <a:srgbClr val="FFFFFF"/>
                </a:solidFill>
                <a:latin typeface="Arial"/>
                <a:ea typeface="Arial"/>
                <a:cs typeface="Arial"/>
                <a:sym typeface="Arial"/>
              </a:rPr>
              <a:t>Pocha</a:t>
            </a:r>
            <a:endParaRPr b="1" sz="1500">
              <a:solidFill>
                <a:srgbClr val="FFFFFF"/>
              </a:solidFill>
              <a:latin typeface="Arial"/>
              <a:ea typeface="Arial"/>
              <a:cs typeface="Arial"/>
              <a:sym typeface="Arial"/>
            </a:endParaRPr>
          </a:p>
          <a:p>
            <a:pPr lvl="0" algn="ctr"/>
            <a:r>
              <a:rPr b="1" sz="1500">
                <a:solidFill>
                  <a:srgbClr val="FFFFFF"/>
                </a:solidFill>
                <a:latin typeface="Arial"/>
                <a:ea typeface="Arial"/>
                <a:cs typeface="Arial"/>
                <a:sym typeface="Arial"/>
              </a:rPr>
              <a:t>Discipled more outside than in</a:t>
            </a:r>
          </a:p>
        </p:txBody>
      </p:sp>
      <p:pic>
        <p:nvPicPr>
          <p:cNvPr id="300" name="image4.png"/>
          <p:cNvPicPr/>
          <p:nvPr/>
        </p:nvPicPr>
        <p:blipFill>
          <a:blip r:embed="rId2">
            <a:extLst/>
          </a:blip>
          <a:stretch>
            <a:fillRect/>
          </a:stretch>
        </p:blipFill>
        <p:spPr>
          <a:xfrm>
            <a:off x="7029450" y="6096000"/>
            <a:ext cx="2114550" cy="704850"/>
          </a:xfrm>
          <a:prstGeom prst="rect">
            <a:avLst/>
          </a:prstGeom>
          <a:ln w="12700">
            <a:miter lim="400000"/>
          </a:ln>
        </p:spPr>
      </p:pic>
    </p:spTree>
  </p:cSld>
  <p:clrMapOvr>
    <a:masterClrMapping/>
  </p:clrMapOvr>
  <p:transitio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2" name="Shape 302"/>
          <p:cNvSpPr/>
          <p:nvPr>
            <p:ph type="title"/>
          </p:nvPr>
        </p:nvSpPr>
        <p:spPr>
          <a:xfrm>
            <a:off x="0" y="1600200"/>
            <a:ext cx="9144000" cy="1828800"/>
          </a:xfrm>
          <a:prstGeom prst="rect">
            <a:avLst/>
          </a:prstGeom>
        </p:spPr>
        <p:txBody>
          <a:bodyPr lIns="0" tIns="0" rIns="0" bIns="0">
            <a:normAutofit fontScale="100000" lnSpcReduction="0"/>
          </a:bodyPr>
          <a:lstStyle>
            <a:lvl1pPr defTabSz="813816">
              <a:defRPr b="1" sz="4806">
                <a:solidFill>
                  <a:srgbClr val="3399FF"/>
                </a:solidFill>
                <a:effectLst>
                  <a:outerShdw sx="100000" sy="100000" kx="0" ky="0" algn="b" rotWithShape="0" blurRad="33909" dist="33909" dir="2700000">
                    <a:srgbClr val="FFFFFF"/>
                  </a:outerShdw>
                </a:effectLst>
              </a:defRPr>
            </a:lvl1pPr>
          </a:lstStyle>
          <a:p>
            <a:pPr lvl="0">
              <a:defRPr b="0" sz="1800">
                <a:solidFill>
                  <a:srgbClr val="000000"/>
                </a:solidFill>
                <a:effectLst/>
              </a:defRPr>
            </a:pPr>
            <a:r>
              <a:rPr b="1" sz="4806">
                <a:solidFill>
                  <a:srgbClr val="3399FF"/>
                </a:solidFill>
                <a:effectLst>
                  <a:outerShdw sx="100000" sy="100000" kx="0" ky="0" algn="b" rotWithShape="0" blurRad="33909" dist="33909" dir="2700000">
                    <a:srgbClr val="FFFFFF"/>
                  </a:outerShdw>
                </a:effectLst>
              </a:rPr>
              <a:t>3. We will work and live in a city far longer than we imagine</a:t>
            </a:r>
          </a:p>
        </p:txBody>
      </p:sp>
      <p:sp>
        <p:nvSpPr>
          <p:cNvPr id="303" name="Shape 303"/>
          <p:cNvSpPr/>
          <p:nvPr>
            <p:ph type="body" idx="1"/>
          </p:nvPr>
        </p:nvSpPr>
        <p:spPr>
          <a:xfrm>
            <a:off x="1371600" y="3886200"/>
            <a:ext cx="6400800" cy="1752600"/>
          </a:xfrm>
          <a:prstGeom prst="rect">
            <a:avLst/>
          </a:prstGeom>
        </p:spPr>
        <p:txBody>
          <a:bodyPr lIns="0" tIns="0" rIns="0" bIns="0">
            <a:normAutofit fontScale="100000" lnSpcReduction="0"/>
          </a:bodyPr>
          <a:lstStyle/>
          <a:p>
            <a:pPr lvl="0">
              <a:defRPr b="1"/>
            </a:pPr>
          </a:p>
        </p:txBody>
      </p:sp>
      <p:pic>
        <p:nvPicPr>
          <p:cNvPr id="304" name="image4.png"/>
          <p:cNvPicPr/>
          <p:nvPr/>
        </p:nvPicPr>
        <p:blipFill>
          <a:blip r:embed="rId2">
            <a:extLst/>
          </a:blip>
          <a:stretch>
            <a:fillRect/>
          </a:stretch>
        </p:blipFill>
        <p:spPr>
          <a:xfrm>
            <a:off x="7029450" y="6096000"/>
            <a:ext cx="2114550" cy="704850"/>
          </a:xfrm>
          <a:prstGeom prst="rect">
            <a:avLst/>
          </a:prstGeom>
          <a:ln w="12700">
            <a:miter lim="400000"/>
          </a:ln>
        </p:spPr>
      </p:pic>
    </p:spTree>
  </p:cSld>
  <p:clrMapOvr>
    <a:masterClrMapping/>
  </p:clrMapOvr>
  <p:transitio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6" name="Shape 306"/>
          <p:cNvSpPr/>
          <p:nvPr>
            <p:ph type="title"/>
          </p:nvPr>
        </p:nvSpPr>
        <p:spPr>
          <a:xfrm>
            <a:off x="457200" y="277813"/>
            <a:ext cx="8229600" cy="1139825"/>
          </a:xfrm>
          <a:prstGeom prst="rect">
            <a:avLst/>
          </a:prstGeom>
        </p:spPr>
        <p:txBody>
          <a:bodyPr lIns="0" tIns="0" rIns="0" bIns="0">
            <a:normAutofit fontScale="100000" lnSpcReduction="0"/>
          </a:bodyPr>
          <a:lstStyle>
            <a:lvl1pPr>
              <a:defRPr b="1">
                <a:solidFill>
                  <a:srgbClr val="3399FF"/>
                </a:solidFill>
              </a:defRPr>
            </a:lvl1pPr>
          </a:lstStyle>
          <a:p>
            <a:pPr lvl="0">
              <a:defRPr b="0" sz="1800">
                <a:solidFill>
                  <a:srgbClr val="000000"/>
                </a:solidFill>
                <a:effectLst/>
              </a:defRPr>
            </a:pPr>
            <a:r>
              <a:rPr b="1" sz="4400">
                <a:solidFill>
                  <a:srgbClr val="3399FF"/>
                </a:solidFill>
                <a:effectLst>
                  <a:outerShdw sx="100000" sy="100000" kx="0" ky="0" algn="b" rotWithShape="0" blurRad="38100" dist="38100" dir="2700000">
                    <a:srgbClr val="FFFFFF"/>
                  </a:outerShdw>
                </a:effectLst>
              </a:rPr>
              <a:t>What is heaven?</a:t>
            </a:r>
          </a:p>
        </p:txBody>
      </p:sp>
      <p:sp>
        <p:nvSpPr>
          <p:cNvPr id="307" name="Shape 307"/>
          <p:cNvSpPr/>
          <p:nvPr>
            <p:ph type="body" idx="1"/>
          </p:nvPr>
        </p:nvSpPr>
        <p:spPr>
          <a:xfrm>
            <a:off x="457200" y="1600200"/>
            <a:ext cx="8229600" cy="4530725"/>
          </a:xfrm>
          <a:prstGeom prst="rect">
            <a:avLst/>
          </a:prstGeom>
        </p:spPr>
        <p:txBody>
          <a:bodyPr lIns="0" tIns="0" rIns="0" bIns="0">
            <a:normAutofit fontScale="100000" lnSpcReduction="0"/>
          </a:bodyPr>
          <a:lstStyle/>
          <a:p>
            <a:pPr lvl="0">
              <a:defRPr sz="1800">
                <a:solidFill>
                  <a:srgbClr val="000000"/>
                </a:solidFill>
                <a:effectLst/>
              </a:defRPr>
            </a:pPr>
            <a:endParaRPr sz="3200">
              <a:solidFill>
                <a:srgbClr val="FFFFFF"/>
              </a:solidFill>
              <a:effectLst>
                <a:outerShdw sx="100000" sy="100000" kx="0" ky="0" algn="b" rotWithShape="0" blurRad="38100" dist="38100" dir="2700000">
                  <a:srgbClr val="010199"/>
                </a:outerShdw>
              </a:effectLst>
            </a:endParaRPr>
          </a:p>
          <a:p>
            <a:pPr lvl="0" marL="514350" indent="-514350" algn="ctr">
              <a:buFontTx/>
              <a:buAutoNum type="arabicParenR" startAt="1"/>
              <a:defRPr sz="1800">
                <a:solidFill>
                  <a:srgbClr val="000000"/>
                </a:solidFill>
                <a:effectLst/>
              </a:defRPr>
            </a:pPr>
            <a:r>
              <a:rPr b="1" sz="3200">
                <a:solidFill>
                  <a:srgbClr val="FFFFFF"/>
                </a:solidFill>
                <a:effectLst>
                  <a:outerShdw sx="100000" sy="100000" kx="0" ky="0" algn="b" rotWithShape="0" blurRad="38100" dist="38100" dir="2700000">
                    <a:srgbClr val="010199"/>
                  </a:outerShdw>
                </a:effectLst>
              </a:rPr>
              <a:t>Perfect friendship between God and man</a:t>
            </a:r>
            <a:endParaRPr b="1" sz="3200">
              <a:solidFill>
                <a:srgbClr val="FFFFFF"/>
              </a:solidFill>
              <a:effectLst>
                <a:outerShdw sx="100000" sy="100000" kx="0" ky="0" algn="b" rotWithShape="0" blurRad="38100" dist="38100" dir="2700000">
                  <a:srgbClr val="010199"/>
                </a:outerShdw>
              </a:effectLst>
            </a:endParaRPr>
          </a:p>
          <a:p>
            <a:pPr lvl="0" marL="514350" indent="-514350" algn="ctr">
              <a:buFontTx/>
              <a:buAutoNum type="arabicParenR" startAt="1"/>
              <a:defRPr sz="1800">
                <a:solidFill>
                  <a:srgbClr val="000000"/>
                </a:solidFill>
                <a:effectLst/>
              </a:defRPr>
            </a:pPr>
            <a:r>
              <a:rPr b="1" sz="3200">
                <a:solidFill>
                  <a:srgbClr val="FFFFFF"/>
                </a:solidFill>
                <a:effectLst>
                  <a:outerShdw sx="100000" sy="100000" kx="0" ky="0" algn="b" rotWithShape="0" blurRad="38100" dist="38100" dir="2700000">
                    <a:srgbClr val="010199"/>
                  </a:outerShdw>
                </a:effectLst>
              </a:rPr>
              <a:t>Men &amp; women living in a </a:t>
            </a:r>
            <a:r>
              <a:rPr b="1" sz="3200">
                <a:solidFill>
                  <a:srgbClr val="FF0000"/>
                </a:solidFill>
                <a:effectLst>
                  <a:outerShdw sx="100000" sy="100000" kx="0" ky="0" algn="b" rotWithShape="0" blurRad="38100" dist="38100" dir="2700000">
                    <a:srgbClr val="010199"/>
                  </a:outerShdw>
                </a:effectLst>
              </a:rPr>
              <a:t>city</a:t>
            </a:r>
            <a:endParaRPr b="1" sz="3200">
              <a:solidFill>
                <a:srgbClr val="FF0000"/>
              </a:solidFill>
              <a:effectLst>
                <a:outerShdw sx="100000" sy="100000" kx="0" ky="0" algn="b" rotWithShape="0" blurRad="38100" dist="38100" dir="2700000">
                  <a:srgbClr val="010199"/>
                </a:outerShdw>
              </a:effectLst>
            </a:endParaRPr>
          </a:p>
          <a:p>
            <a:pPr lvl="0" marL="514350" indent="-514350" algn="ctr">
              <a:buFontTx/>
              <a:buAutoNum type="arabicParenR" startAt="1"/>
              <a:defRPr sz="1800">
                <a:solidFill>
                  <a:srgbClr val="000000"/>
                </a:solidFill>
                <a:effectLst/>
              </a:defRPr>
            </a:pPr>
            <a:r>
              <a:rPr b="1" sz="3200">
                <a:solidFill>
                  <a:srgbClr val="FFFFFF"/>
                </a:solidFill>
                <a:effectLst>
                  <a:outerShdw sx="100000" sy="100000" kx="0" ky="0" algn="b" rotWithShape="0" blurRad="38100" dist="38100" dir="2700000">
                    <a:srgbClr val="010199"/>
                  </a:outerShdw>
                </a:effectLst>
              </a:rPr>
              <a:t>Men &amp; women </a:t>
            </a:r>
            <a:r>
              <a:rPr b="1" sz="3200">
                <a:solidFill>
                  <a:srgbClr val="FF0000"/>
                </a:solidFill>
                <a:effectLst>
                  <a:outerShdw sx="100000" sy="100000" kx="0" ky="0" algn="b" rotWithShape="0" blurRad="38100" dist="38100" dir="2700000">
                    <a:srgbClr val="010199"/>
                  </a:outerShdw>
                </a:effectLst>
              </a:rPr>
              <a:t>working</a:t>
            </a:r>
            <a:r>
              <a:rPr b="1" sz="3200">
                <a:solidFill>
                  <a:srgbClr val="FFFFFF"/>
                </a:solidFill>
                <a:effectLst>
                  <a:outerShdw sx="100000" sy="100000" kx="0" ky="0" algn="b" rotWithShape="0" blurRad="38100" dist="38100" dir="2700000">
                    <a:srgbClr val="010199"/>
                  </a:outerShdw>
                </a:effectLst>
              </a:rPr>
              <a:t> </a:t>
            </a:r>
          </a:p>
        </p:txBody>
      </p:sp>
      <p:pic>
        <p:nvPicPr>
          <p:cNvPr id="308" name="image4.png"/>
          <p:cNvPicPr/>
          <p:nvPr/>
        </p:nvPicPr>
        <p:blipFill>
          <a:blip r:embed="rId2">
            <a:extLst/>
          </a:blip>
          <a:stretch>
            <a:fillRect/>
          </a:stretch>
        </p:blipFill>
        <p:spPr>
          <a:xfrm>
            <a:off x="7029450" y="6096000"/>
            <a:ext cx="2114550" cy="704850"/>
          </a:xfrm>
          <a:prstGeom prst="rect">
            <a:avLst/>
          </a:prstGeom>
          <a:ln w="12700">
            <a:miter lim="400000"/>
          </a:ln>
        </p:spPr>
      </p:pic>
    </p:spTree>
  </p:cSld>
  <p:clrMapOvr>
    <a:masterClrMapping/>
  </p:clrMapOvr>
  <p:transition spd="med" advClick="1"/>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0" name="Shape 310"/>
          <p:cNvSpPr/>
          <p:nvPr>
            <p:ph type="title"/>
          </p:nvPr>
        </p:nvSpPr>
        <p:spPr>
          <a:xfrm>
            <a:off x="0" y="1600200"/>
            <a:ext cx="9144000" cy="1828800"/>
          </a:xfrm>
          <a:prstGeom prst="rect">
            <a:avLst/>
          </a:prstGeom>
        </p:spPr>
        <p:txBody>
          <a:bodyPr lIns="0" tIns="0" rIns="0" bIns="0">
            <a:normAutofit fontScale="100000" lnSpcReduction="0"/>
          </a:bodyPr>
          <a:lstStyle/>
          <a:p>
            <a:pPr lvl="0" defTabSz="676655">
              <a:defRPr sz="1800">
                <a:solidFill>
                  <a:srgbClr val="000000"/>
                </a:solidFill>
                <a:effectLst/>
              </a:defRPr>
            </a:pPr>
            <a:r>
              <a:rPr b="1" sz="3996">
                <a:solidFill>
                  <a:srgbClr val="FFFFFF"/>
                </a:solidFill>
                <a:effectLst>
                  <a:outerShdw sx="100000" sy="100000" kx="0" ky="0" algn="b" rotWithShape="0" blurRad="28194" dist="28194" dir="2700000">
                    <a:srgbClr val="FFFFFF"/>
                  </a:outerShdw>
                </a:effectLst>
              </a:rPr>
              <a:t>We don’t live in a perfect city.</a:t>
            </a:r>
            <a:br>
              <a:rPr b="1" sz="3996">
                <a:solidFill>
                  <a:srgbClr val="FFFFFF"/>
                </a:solidFill>
                <a:effectLst>
                  <a:outerShdw sx="100000" sy="100000" kx="0" ky="0" algn="b" rotWithShape="0" blurRad="28194" dist="28194" dir="2700000">
                    <a:srgbClr val="FFFFFF"/>
                  </a:outerShdw>
                </a:effectLst>
              </a:rPr>
            </a:br>
            <a:br>
              <a:rPr b="1" sz="3996">
                <a:solidFill>
                  <a:srgbClr val="FFFFFF"/>
                </a:solidFill>
                <a:effectLst>
                  <a:outerShdw sx="100000" sy="100000" kx="0" ky="0" algn="b" rotWithShape="0" blurRad="28194" dist="28194" dir="2700000">
                    <a:srgbClr val="FFFFFF"/>
                  </a:outerShdw>
                </a:effectLst>
              </a:rPr>
            </a:br>
            <a:r>
              <a:rPr b="1" sz="3996">
                <a:solidFill>
                  <a:srgbClr val="FFFFFF"/>
                </a:solidFill>
                <a:effectLst>
                  <a:outerShdw sx="100000" sy="100000" kx="0" ky="0" algn="b" rotWithShape="0" blurRad="28194" dist="28194" dir="2700000">
                    <a:srgbClr val="FFFFFF"/>
                  </a:outerShdw>
                </a:effectLst>
              </a:rPr>
              <a:t>How are we going to get there?</a:t>
            </a:r>
          </a:p>
        </p:txBody>
      </p:sp>
      <p:pic>
        <p:nvPicPr>
          <p:cNvPr id="311" name="image4.png"/>
          <p:cNvPicPr/>
          <p:nvPr/>
        </p:nvPicPr>
        <p:blipFill>
          <a:blip r:embed="rId2">
            <a:extLst/>
          </a:blip>
          <a:stretch>
            <a:fillRect/>
          </a:stretch>
        </p:blipFill>
        <p:spPr>
          <a:xfrm>
            <a:off x="7029450" y="6096000"/>
            <a:ext cx="2114550" cy="704850"/>
          </a:xfrm>
          <a:prstGeom prst="rect">
            <a:avLst/>
          </a:prstGeom>
          <a:ln w="12700">
            <a:miter lim="400000"/>
          </a:ln>
        </p:spPr>
      </p:pic>
    </p:spTree>
  </p:cSld>
  <p:clrMapOvr>
    <a:masterClrMapping/>
  </p:clrMapOvr>
  <p:transition spd="med" advClick="1"/>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3" name="Shape 313"/>
          <p:cNvSpPr/>
          <p:nvPr>
            <p:ph type="body" idx="1"/>
          </p:nvPr>
        </p:nvSpPr>
        <p:spPr>
          <a:xfrm>
            <a:off x="457200" y="533400"/>
            <a:ext cx="8229600" cy="4530725"/>
          </a:xfrm>
          <a:prstGeom prst="rect">
            <a:avLst/>
          </a:prstGeom>
        </p:spPr>
        <p:txBody>
          <a:bodyPr lIns="0" tIns="0" rIns="0" bIns="0">
            <a:normAutofit fontScale="100000" lnSpcReduction="0"/>
          </a:bodyPr>
          <a:lstStyle/>
          <a:p>
            <a:pPr lvl="0" marL="0" indent="0" defTabSz="868680">
              <a:buSzTx/>
              <a:buNone/>
              <a:defRPr sz="1800">
                <a:solidFill>
                  <a:srgbClr val="000000"/>
                </a:solidFill>
                <a:effectLst/>
              </a:defRPr>
            </a:pPr>
            <a:r>
              <a:rPr b="1" baseline="29894" sz="3040">
                <a:solidFill>
                  <a:srgbClr val="FFFFFF"/>
                </a:solidFill>
              </a:rPr>
              <a:t>11 </a:t>
            </a:r>
            <a:r>
              <a:rPr sz="3040">
                <a:solidFill>
                  <a:srgbClr val="FFFFFF"/>
                </a:solidFill>
              </a:rPr>
              <a:t>The high priest carries the blood of animals into the Most Holy Place as a sin offering, but the bodies are burned outside the camp. </a:t>
            </a:r>
            <a:r>
              <a:rPr baseline="29894" sz="3040">
                <a:solidFill>
                  <a:srgbClr val="FF0000"/>
                </a:solidFill>
              </a:rPr>
              <a:t>12 </a:t>
            </a:r>
            <a:r>
              <a:rPr sz="3040">
                <a:solidFill>
                  <a:srgbClr val="FF0000"/>
                </a:solidFill>
              </a:rPr>
              <a:t>And so Jesus also suffered outside the city gate to make the people holy through his own blood.</a:t>
            </a:r>
            <a:r>
              <a:rPr sz="3040">
                <a:solidFill>
                  <a:srgbClr val="FFFFFF"/>
                </a:solidFill>
              </a:rPr>
              <a:t> </a:t>
            </a:r>
            <a:r>
              <a:rPr b="1" baseline="29894" sz="3040">
                <a:solidFill>
                  <a:srgbClr val="FFFFFF"/>
                </a:solidFill>
              </a:rPr>
              <a:t>13 </a:t>
            </a:r>
            <a:r>
              <a:rPr sz="3040">
                <a:solidFill>
                  <a:srgbClr val="FFFFFF"/>
                </a:solidFill>
              </a:rPr>
              <a:t>Let us, then, go to him outside the camp, bearing the disgrace he bore. </a:t>
            </a:r>
            <a:r>
              <a:rPr b="1" baseline="29894" sz="3040">
                <a:solidFill>
                  <a:srgbClr val="FFFFFF"/>
                </a:solidFill>
              </a:rPr>
              <a:t>14</a:t>
            </a:r>
            <a:r>
              <a:rPr baseline="29894" sz="3040">
                <a:solidFill>
                  <a:srgbClr val="FF0000"/>
                </a:solidFill>
              </a:rPr>
              <a:t> </a:t>
            </a:r>
            <a:r>
              <a:rPr sz="3040">
                <a:solidFill>
                  <a:srgbClr val="FF0000"/>
                </a:solidFill>
              </a:rPr>
              <a:t>For here we do not have an enduring city, but we are looking for the city that is to come.	</a:t>
            </a:r>
            <a:r>
              <a:rPr sz="3040">
                <a:solidFill>
                  <a:srgbClr val="FFFFFF"/>
                </a:solidFill>
              </a:rPr>
              <a:t>		</a:t>
            </a:r>
            <a:r>
              <a:rPr sz="2280">
                <a:solidFill>
                  <a:srgbClr val="FFFFFF"/>
                </a:solidFill>
              </a:rPr>
              <a:t>Heb 13:11-14</a:t>
            </a:r>
          </a:p>
        </p:txBody>
      </p:sp>
      <p:pic>
        <p:nvPicPr>
          <p:cNvPr id="314" name="image4.png"/>
          <p:cNvPicPr/>
          <p:nvPr/>
        </p:nvPicPr>
        <p:blipFill>
          <a:blip r:embed="rId2">
            <a:extLst/>
          </a:blip>
          <a:stretch>
            <a:fillRect/>
          </a:stretch>
        </p:blipFill>
        <p:spPr>
          <a:xfrm>
            <a:off x="7029450" y="6153150"/>
            <a:ext cx="2114550" cy="704850"/>
          </a:xfrm>
          <a:prstGeom prst="rect">
            <a:avLst/>
          </a:prstGeom>
          <a:ln w="12700">
            <a:miter lim="400000"/>
          </a:ln>
        </p:spPr>
      </p:pic>
    </p:spTree>
  </p:cSld>
  <p:clrMapOvr>
    <a:masterClrMapping/>
  </p:clrMapOvr>
  <p:transition spd="med" advClick="1"/>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6" name="Shape 316"/>
          <p:cNvSpPr/>
          <p:nvPr>
            <p:ph type="body" idx="1"/>
          </p:nvPr>
        </p:nvSpPr>
        <p:spPr>
          <a:xfrm>
            <a:off x="381000" y="228600"/>
            <a:ext cx="8229600" cy="4530725"/>
          </a:xfrm>
          <a:prstGeom prst="rect">
            <a:avLst/>
          </a:prstGeom>
        </p:spPr>
        <p:txBody>
          <a:bodyPr lIns="0" tIns="0" rIns="0" bIns="0">
            <a:normAutofit fontScale="100000" lnSpcReduction="0"/>
          </a:bodyPr>
          <a:lstStyle/>
          <a:p>
            <a:pPr lvl="0" marL="0" indent="0" defTabSz="795527">
              <a:spcBef>
                <a:spcPts val="600"/>
              </a:spcBef>
              <a:buSzTx/>
              <a:buNone/>
              <a:defRPr sz="1800">
                <a:solidFill>
                  <a:srgbClr val="000000"/>
                </a:solidFill>
                <a:effectLst/>
              </a:defRPr>
            </a:pPr>
            <a:r>
              <a:rPr b="1" sz="2784">
                <a:solidFill>
                  <a:srgbClr val="FFFFFF"/>
                </a:solidFill>
                <a:effectLst>
                  <a:outerShdw sx="100000" sy="100000" kx="0" ky="0" algn="b" rotWithShape="0" blurRad="33147" dist="33147" dir="2700000">
                    <a:srgbClr val="010199"/>
                  </a:outerShdw>
                </a:effectLst>
              </a:rPr>
              <a:t>Jesus left the perfect heavenly city and came to this messed up earthly city…</a:t>
            </a:r>
            <a:endParaRPr b="1" sz="2784">
              <a:solidFill>
                <a:srgbClr val="FFFFFF"/>
              </a:solidFill>
              <a:effectLst>
                <a:outerShdw sx="100000" sy="100000" kx="0" ky="0" algn="b" rotWithShape="0" blurRad="33147" dist="33147" dir="2700000">
                  <a:srgbClr val="010199"/>
                </a:outerShdw>
              </a:effectLst>
            </a:endParaRPr>
          </a:p>
          <a:p>
            <a:pPr lvl="0" marL="0" indent="0" defTabSz="795527">
              <a:spcBef>
                <a:spcPts val="600"/>
              </a:spcBef>
              <a:buSzTx/>
              <a:buNone/>
              <a:defRPr sz="1800">
                <a:solidFill>
                  <a:srgbClr val="000000"/>
                </a:solidFill>
                <a:effectLst/>
              </a:defRPr>
            </a:pPr>
            <a:endParaRPr b="1" sz="2784">
              <a:solidFill>
                <a:srgbClr val="FFFFFF"/>
              </a:solidFill>
              <a:effectLst>
                <a:outerShdw sx="100000" sy="100000" kx="0" ky="0" algn="b" rotWithShape="0" blurRad="33147" dist="33147" dir="2700000">
                  <a:srgbClr val="010199"/>
                </a:outerShdw>
              </a:effectLst>
            </a:endParaRPr>
          </a:p>
          <a:p>
            <a:pPr lvl="0" marL="0" indent="0" defTabSz="795527">
              <a:spcBef>
                <a:spcPts val="600"/>
              </a:spcBef>
              <a:buSzTx/>
              <a:buNone/>
              <a:defRPr sz="1800">
                <a:solidFill>
                  <a:srgbClr val="000000"/>
                </a:solidFill>
                <a:effectLst/>
              </a:defRPr>
            </a:pPr>
            <a:r>
              <a:rPr b="1" sz="2784">
                <a:solidFill>
                  <a:srgbClr val="FFFFFF"/>
                </a:solidFill>
                <a:effectLst>
                  <a:outerShdw sx="100000" sy="100000" kx="0" ky="0" algn="b" rotWithShape="0" blurRad="33147" dist="33147" dir="2700000">
                    <a:srgbClr val="010199"/>
                  </a:outerShdw>
                </a:effectLst>
              </a:rPr>
              <a:t>We denied him entry into our messed up city and we crucified outside the gates of our city…..</a:t>
            </a:r>
            <a:endParaRPr b="1" sz="2784">
              <a:solidFill>
                <a:srgbClr val="FFFFFF"/>
              </a:solidFill>
              <a:effectLst>
                <a:outerShdw sx="100000" sy="100000" kx="0" ky="0" algn="b" rotWithShape="0" blurRad="33147" dist="33147" dir="2700000">
                  <a:srgbClr val="010199"/>
                </a:outerShdw>
              </a:effectLst>
            </a:endParaRPr>
          </a:p>
          <a:p>
            <a:pPr lvl="0" marL="0" indent="0" defTabSz="795527">
              <a:spcBef>
                <a:spcPts val="600"/>
              </a:spcBef>
              <a:buSzTx/>
              <a:buNone/>
              <a:defRPr sz="1800">
                <a:solidFill>
                  <a:srgbClr val="000000"/>
                </a:solidFill>
                <a:effectLst/>
              </a:defRPr>
            </a:pPr>
            <a:endParaRPr b="1" sz="2784">
              <a:solidFill>
                <a:srgbClr val="FFFFFF"/>
              </a:solidFill>
              <a:effectLst>
                <a:outerShdw sx="100000" sy="100000" kx="0" ky="0" algn="b" rotWithShape="0" blurRad="33147" dist="33147" dir="2700000">
                  <a:srgbClr val="010199"/>
                </a:outerShdw>
              </a:effectLst>
            </a:endParaRPr>
          </a:p>
          <a:p>
            <a:pPr lvl="0" marL="0" indent="0" defTabSz="795527">
              <a:spcBef>
                <a:spcPts val="800"/>
              </a:spcBef>
              <a:buSzTx/>
              <a:buNone/>
              <a:defRPr sz="1800">
                <a:solidFill>
                  <a:srgbClr val="000000"/>
                </a:solidFill>
                <a:effectLst/>
              </a:defRPr>
            </a:pPr>
            <a:r>
              <a:rPr b="1" sz="3393">
                <a:solidFill>
                  <a:srgbClr val="FF0000"/>
                </a:solidFill>
                <a:effectLst>
                  <a:outerShdw sx="100000" sy="100000" kx="0" ky="0" algn="b" rotWithShape="0" blurRad="33147" dist="33147" dir="2700000">
                    <a:srgbClr val="010199"/>
                  </a:outerShdw>
                </a:effectLst>
              </a:rPr>
              <a:t>Jesus willingly died outside our messed up city so that we could live inside His perfect city forever!</a:t>
            </a:r>
          </a:p>
        </p:txBody>
      </p:sp>
      <p:pic>
        <p:nvPicPr>
          <p:cNvPr id="317" name="image4.png"/>
          <p:cNvPicPr/>
          <p:nvPr/>
        </p:nvPicPr>
        <p:blipFill>
          <a:blip r:embed="rId2">
            <a:extLst/>
          </a:blip>
          <a:stretch>
            <a:fillRect/>
          </a:stretch>
        </p:blipFill>
        <p:spPr>
          <a:xfrm>
            <a:off x="7029450" y="6096000"/>
            <a:ext cx="2114550" cy="704850"/>
          </a:xfrm>
          <a:prstGeom prst="rect">
            <a:avLst/>
          </a:prstGeom>
          <a:ln w="12700">
            <a:miter lim="400000"/>
          </a:ln>
        </p:spPr>
      </p:pic>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0" name="Shape 190"/>
          <p:cNvSpPr/>
          <p:nvPr>
            <p:ph type="body" idx="1"/>
          </p:nvPr>
        </p:nvSpPr>
        <p:spPr>
          <a:xfrm>
            <a:off x="457200" y="533400"/>
            <a:ext cx="8229600" cy="4530725"/>
          </a:xfrm>
          <a:prstGeom prst="rect">
            <a:avLst/>
          </a:prstGeom>
        </p:spPr>
        <p:txBody>
          <a:bodyPr lIns="0" tIns="0" rIns="0" bIns="0">
            <a:normAutofit fontScale="100000" lnSpcReduction="0"/>
          </a:bodyPr>
          <a:lstStyle/>
          <a:p>
            <a:pPr lvl="0" marL="0" indent="0" defTabSz="868680">
              <a:buSzTx/>
              <a:buNone/>
              <a:defRPr sz="1800">
                <a:solidFill>
                  <a:srgbClr val="000000"/>
                </a:solidFill>
                <a:effectLst/>
              </a:defRPr>
            </a:pPr>
            <a:r>
              <a:rPr b="1" baseline="29894" sz="3040">
                <a:solidFill>
                  <a:srgbClr val="FFFFFF"/>
                </a:solidFill>
              </a:rPr>
              <a:t>11 </a:t>
            </a:r>
            <a:r>
              <a:rPr sz="3040">
                <a:solidFill>
                  <a:srgbClr val="FFFFFF"/>
                </a:solidFill>
              </a:rPr>
              <a:t>The high priest carries the blood of animals into the Most Holy Place as a sin offering, but the bodies are burned outside the camp. </a:t>
            </a:r>
            <a:r>
              <a:rPr baseline="29894" sz="3040">
                <a:solidFill>
                  <a:srgbClr val="FF0000"/>
                </a:solidFill>
              </a:rPr>
              <a:t>12 </a:t>
            </a:r>
            <a:r>
              <a:rPr sz="3040">
                <a:solidFill>
                  <a:srgbClr val="FF0000"/>
                </a:solidFill>
              </a:rPr>
              <a:t>And so Jesus also suffered outside the city gate to make the people holy through his own blood.</a:t>
            </a:r>
            <a:r>
              <a:rPr sz="3040">
                <a:solidFill>
                  <a:srgbClr val="FFFFFF"/>
                </a:solidFill>
              </a:rPr>
              <a:t> </a:t>
            </a:r>
            <a:r>
              <a:rPr b="1" baseline="29894" sz="3040">
                <a:solidFill>
                  <a:srgbClr val="FFFFFF"/>
                </a:solidFill>
              </a:rPr>
              <a:t>13 </a:t>
            </a:r>
            <a:r>
              <a:rPr sz="3040">
                <a:solidFill>
                  <a:srgbClr val="FFFFFF"/>
                </a:solidFill>
              </a:rPr>
              <a:t>Let us, then, go to him outside the camp, bearing the disgrace he bore. </a:t>
            </a:r>
            <a:r>
              <a:rPr b="1" baseline="29894" sz="3040">
                <a:solidFill>
                  <a:srgbClr val="FFFFFF"/>
                </a:solidFill>
              </a:rPr>
              <a:t>14</a:t>
            </a:r>
            <a:r>
              <a:rPr baseline="29894" sz="3040">
                <a:solidFill>
                  <a:srgbClr val="FF0000"/>
                </a:solidFill>
              </a:rPr>
              <a:t> </a:t>
            </a:r>
            <a:r>
              <a:rPr sz="3040">
                <a:solidFill>
                  <a:srgbClr val="FF0000"/>
                </a:solidFill>
              </a:rPr>
              <a:t>For here we do not have an enduring city, but we are looking for the city that is to come.	</a:t>
            </a:r>
            <a:r>
              <a:rPr sz="3040">
                <a:solidFill>
                  <a:srgbClr val="FFFFFF"/>
                </a:solidFill>
              </a:rPr>
              <a:t>		</a:t>
            </a:r>
            <a:r>
              <a:rPr sz="2280">
                <a:solidFill>
                  <a:srgbClr val="FFFFFF"/>
                </a:solidFill>
              </a:rPr>
              <a:t>Heb 13:11-14</a:t>
            </a:r>
          </a:p>
        </p:txBody>
      </p:sp>
      <p:pic>
        <p:nvPicPr>
          <p:cNvPr id="191" name="image4.png"/>
          <p:cNvPicPr/>
          <p:nvPr/>
        </p:nvPicPr>
        <p:blipFill>
          <a:blip r:embed="rId2">
            <a:extLst/>
          </a:blip>
          <a:stretch>
            <a:fillRect/>
          </a:stretch>
        </p:blipFill>
        <p:spPr>
          <a:xfrm>
            <a:off x="7029450" y="6153150"/>
            <a:ext cx="2114550" cy="704850"/>
          </a:xfrm>
          <a:prstGeom prst="rect">
            <a:avLst/>
          </a:prstGeom>
          <a:ln w="12700">
            <a:miter lim="400000"/>
          </a:ln>
        </p:spPr>
      </p:pic>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3" name="Shape 193"/>
          <p:cNvSpPr/>
          <p:nvPr>
            <p:ph type="title"/>
          </p:nvPr>
        </p:nvSpPr>
        <p:spPr>
          <a:xfrm>
            <a:off x="457200" y="277813"/>
            <a:ext cx="8229600" cy="1139825"/>
          </a:xfrm>
          <a:prstGeom prst="rect">
            <a:avLst/>
          </a:prstGeom>
        </p:spPr>
        <p:txBody>
          <a:bodyPr lIns="0" tIns="0" rIns="0" bIns="0">
            <a:normAutofit fontScale="100000" lnSpcReduction="0"/>
          </a:body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Our Work &amp; Our City</a:t>
            </a:r>
          </a:p>
        </p:txBody>
      </p:sp>
      <p:sp>
        <p:nvSpPr>
          <p:cNvPr id="194" name="Shape 194"/>
          <p:cNvSpPr/>
          <p:nvPr>
            <p:ph type="body" idx="1"/>
          </p:nvPr>
        </p:nvSpPr>
        <p:spPr>
          <a:xfrm>
            <a:off x="457200" y="1600200"/>
            <a:ext cx="8229600" cy="4530725"/>
          </a:xfrm>
          <a:prstGeom prst="rect">
            <a:avLst/>
          </a:prstGeom>
        </p:spPr>
        <p:txBody>
          <a:bodyPr lIns="0" tIns="0" rIns="0" bIns="0">
            <a:normAutofit fontScale="100000" lnSpcReduction="0"/>
          </a:bodyPr>
          <a:lstStyle/>
          <a:p>
            <a:pPr lvl="0">
              <a:defRPr sz="1800">
                <a:solidFill>
                  <a:srgbClr val="000000"/>
                </a:solidFill>
                <a:effectLst/>
              </a:defRPr>
            </a:pPr>
            <a:endParaRPr b="1" sz="3200">
              <a:solidFill>
                <a:srgbClr val="FFFFFF"/>
              </a:solidFill>
              <a:effectLst>
                <a:outerShdw sx="100000" sy="100000" kx="0" ky="0" algn="b" rotWithShape="0" blurRad="38100" dist="38100" dir="2700000">
                  <a:srgbClr val="010199"/>
                </a:outerShdw>
              </a:effectLst>
            </a:endParaRPr>
          </a:p>
          <a:p>
            <a:pPr lvl="0">
              <a:defRPr sz="1800">
                <a:solidFill>
                  <a:srgbClr val="000000"/>
                </a:solidFill>
                <a:effectLst/>
              </a:defRPr>
            </a:pPr>
            <a:r>
              <a:rPr b="1" sz="3200">
                <a:solidFill>
                  <a:srgbClr val="FFFFFF"/>
                </a:solidFill>
                <a:effectLst>
                  <a:outerShdw sx="100000" sy="100000" kx="0" ky="0" algn="b" rotWithShape="0" blurRad="38100" dist="38100" dir="2700000">
                    <a:srgbClr val="010199"/>
                  </a:outerShdw>
                </a:effectLst>
              </a:rPr>
              <a:t>The story arc of the Bible</a:t>
            </a:r>
            <a:endParaRPr b="1" sz="3200">
              <a:solidFill>
                <a:srgbClr val="FFFFFF"/>
              </a:solidFill>
              <a:effectLst>
                <a:outerShdw sx="100000" sy="100000" kx="0" ky="0" algn="b" rotWithShape="0" blurRad="38100" dist="38100" dir="2700000">
                  <a:srgbClr val="010199"/>
                </a:outerShdw>
              </a:effectLst>
            </a:endParaRPr>
          </a:p>
          <a:p>
            <a:pPr lvl="0">
              <a:defRPr sz="1800">
                <a:solidFill>
                  <a:srgbClr val="000000"/>
                </a:solidFill>
                <a:effectLst/>
              </a:defRPr>
            </a:pPr>
            <a:endParaRPr b="1" sz="3200">
              <a:solidFill>
                <a:srgbClr val="FFFFFF"/>
              </a:solidFill>
              <a:effectLst>
                <a:outerShdw sx="100000" sy="100000" kx="0" ky="0" algn="b" rotWithShape="0" blurRad="38100" dist="38100" dir="2700000">
                  <a:srgbClr val="010199"/>
                </a:outerShdw>
              </a:effectLst>
            </a:endParaRPr>
          </a:p>
          <a:p>
            <a:pPr lvl="0">
              <a:defRPr sz="1800">
                <a:solidFill>
                  <a:srgbClr val="000000"/>
                </a:solidFill>
                <a:effectLst/>
              </a:defRPr>
            </a:pPr>
            <a:r>
              <a:rPr b="1" sz="3200">
                <a:solidFill>
                  <a:srgbClr val="FFFFFF"/>
                </a:solidFill>
                <a:effectLst>
                  <a:outerShdw sx="100000" sy="100000" kx="0" ky="0" algn="b" rotWithShape="0" blurRad="38100" dist="38100" dir="2700000">
                    <a:srgbClr val="010199"/>
                  </a:outerShdw>
                </a:effectLst>
              </a:rPr>
              <a:t>Three practical applications regarding our work and our city.</a:t>
            </a:r>
          </a:p>
        </p:txBody>
      </p:sp>
      <p:pic>
        <p:nvPicPr>
          <p:cNvPr id="195" name="image4.png"/>
          <p:cNvPicPr/>
          <p:nvPr/>
        </p:nvPicPr>
        <p:blipFill>
          <a:blip r:embed="rId2">
            <a:extLst/>
          </a:blip>
          <a:stretch>
            <a:fillRect/>
          </a:stretch>
        </p:blipFill>
        <p:spPr>
          <a:xfrm>
            <a:off x="7029450" y="6153150"/>
            <a:ext cx="2114550" cy="704850"/>
          </a:xfrm>
          <a:prstGeom prst="rect">
            <a:avLst/>
          </a:prstGeom>
          <a:ln w="12700">
            <a:miter lim="400000"/>
          </a:ln>
        </p:spPr>
      </p:pic>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7" name="Shape 197"/>
          <p:cNvSpPr/>
          <p:nvPr>
            <p:ph type="title"/>
          </p:nvPr>
        </p:nvSpPr>
        <p:spPr>
          <a:xfrm>
            <a:off x="457200" y="277813"/>
            <a:ext cx="8229600" cy="1139825"/>
          </a:xfrm>
          <a:prstGeom prst="rect">
            <a:avLst/>
          </a:prstGeom>
        </p:spPr>
        <p:txBody>
          <a:bodyPr lIns="0" tIns="0" rIns="0" bIns="0">
            <a:normAutofit fontScale="100000" lnSpcReduction="0"/>
          </a:body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Our Work &amp; Our City</a:t>
            </a:r>
          </a:p>
        </p:txBody>
      </p:sp>
      <p:sp>
        <p:nvSpPr>
          <p:cNvPr id="198" name="Shape 198"/>
          <p:cNvSpPr/>
          <p:nvPr>
            <p:ph type="body" idx="1"/>
          </p:nvPr>
        </p:nvSpPr>
        <p:spPr>
          <a:xfrm>
            <a:off x="457200" y="1600200"/>
            <a:ext cx="8229600" cy="4530725"/>
          </a:xfrm>
          <a:prstGeom prst="rect">
            <a:avLst/>
          </a:prstGeom>
        </p:spPr>
        <p:txBody>
          <a:bodyPr lIns="0" tIns="0" rIns="0" bIns="0">
            <a:normAutofit fontScale="100000" lnSpcReduction="0"/>
          </a:bodyPr>
          <a:lstStyle/>
          <a:p>
            <a:pPr lvl="0">
              <a:buSzTx/>
              <a:buNone/>
              <a:defRPr sz="1800">
                <a:solidFill>
                  <a:srgbClr val="000000"/>
                </a:solidFill>
                <a:effectLst/>
              </a:defRPr>
            </a:pPr>
            <a:endParaRPr sz="2800">
              <a:solidFill>
                <a:srgbClr val="FFFFFF"/>
              </a:solidFill>
              <a:effectLst>
                <a:outerShdw sx="100000" sy="100000" kx="0" ky="0" algn="b" rotWithShape="0" blurRad="38100" dist="38100" dir="2700000">
                  <a:srgbClr val="010199"/>
                </a:outerShdw>
              </a:effectLst>
            </a:endParaRPr>
          </a:p>
          <a:p>
            <a:pPr lvl="0">
              <a:spcBef>
                <a:spcPts val="600"/>
              </a:spcBef>
              <a:buSzTx/>
              <a:buNone/>
              <a:defRPr sz="1800">
                <a:solidFill>
                  <a:srgbClr val="000000"/>
                </a:solidFill>
                <a:effectLst/>
              </a:defRPr>
            </a:pPr>
            <a:r>
              <a:rPr sz="2800">
                <a:solidFill>
                  <a:srgbClr val="FFFFFF"/>
                </a:solidFill>
                <a:effectLst>
                  <a:outerShdw sx="100000" sy="100000" kx="0" ky="0" algn="b" rotWithShape="0" blurRad="38100" dist="38100" dir="2700000">
                    <a:srgbClr val="010199"/>
                  </a:outerShdw>
                </a:effectLst>
              </a:rPr>
              <a:t>“Our Father in heaven, </a:t>
            </a:r>
            <a:endParaRPr sz="2800">
              <a:solidFill>
                <a:srgbClr val="FFFFFF"/>
              </a:solidFill>
              <a:effectLst>
                <a:outerShdw sx="100000" sy="100000" kx="0" ky="0" algn="b" rotWithShape="0" blurRad="38100" dist="38100" dir="2700000">
                  <a:srgbClr val="010199"/>
                </a:outerShdw>
              </a:effectLst>
            </a:endParaRPr>
          </a:p>
          <a:p>
            <a:pPr lvl="0">
              <a:spcBef>
                <a:spcPts val="600"/>
              </a:spcBef>
              <a:buSzTx/>
              <a:buNone/>
              <a:defRPr sz="1800">
                <a:solidFill>
                  <a:srgbClr val="000000"/>
                </a:solidFill>
                <a:effectLst/>
              </a:defRPr>
            </a:pPr>
            <a:r>
              <a:rPr sz="2800">
                <a:solidFill>
                  <a:srgbClr val="FFFFFF"/>
                </a:solidFill>
                <a:effectLst>
                  <a:outerShdw sx="100000" sy="100000" kx="0" ky="0" algn="b" rotWithShape="0" blurRad="38100" dist="38100" dir="2700000">
                    <a:srgbClr val="010199"/>
                  </a:outerShdw>
                </a:effectLst>
              </a:rPr>
              <a:t>Hallowed be your name,</a:t>
            </a:r>
            <a:endParaRPr sz="2800">
              <a:solidFill>
                <a:srgbClr val="FFFFFF"/>
              </a:solidFill>
              <a:effectLst>
                <a:outerShdw sx="100000" sy="100000" kx="0" ky="0" algn="b" rotWithShape="0" blurRad="38100" dist="38100" dir="2700000">
                  <a:srgbClr val="010199"/>
                </a:outerShdw>
              </a:effectLst>
            </a:endParaRPr>
          </a:p>
          <a:p>
            <a:pPr lvl="0">
              <a:spcBef>
                <a:spcPts val="600"/>
              </a:spcBef>
              <a:buSzTx/>
              <a:buNone/>
              <a:defRPr sz="1800">
                <a:solidFill>
                  <a:srgbClr val="000000"/>
                </a:solidFill>
                <a:effectLst/>
              </a:defRPr>
            </a:pPr>
            <a:r>
              <a:rPr b="1" sz="2800" u="sng">
                <a:solidFill>
                  <a:srgbClr val="FFFFFF"/>
                </a:solidFill>
                <a:effectLst>
                  <a:outerShdw sx="100000" sy="100000" kx="0" ky="0" algn="b" rotWithShape="0" blurRad="38100" dist="38100" dir="2700000">
                    <a:srgbClr val="010199"/>
                  </a:outerShdw>
                </a:effectLst>
              </a:rPr>
              <a:t>Your kingdom come, </a:t>
            </a:r>
            <a:endParaRPr b="1" sz="2800" u="sng">
              <a:solidFill>
                <a:srgbClr val="FFFFFF"/>
              </a:solidFill>
              <a:effectLst>
                <a:outerShdw sx="100000" sy="100000" kx="0" ky="0" algn="b" rotWithShape="0" blurRad="38100" dist="38100" dir="2700000">
                  <a:srgbClr val="010199"/>
                </a:outerShdw>
              </a:effectLst>
            </a:endParaRPr>
          </a:p>
          <a:p>
            <a:pPr lvl="0">
              <a:spcBef>
                <a:spcPts val="600"/>
              </a:spcBef>
              <a:buSzTx/>
              <a:buNone/>
              <a:defRPr sz="1800">
                <a:solidFill>
                  <a:srgbClr val="000000"/>
                </a:solidFill>
                <a:effectLst/>
              </a:defRPr>
            </a:pPr>
            <a:r>
              <a:rPr b="1" sz="2800" u="sng">
                <a:solidFill>
                  <a:srgbClr val="FFFFFF"/>
                </a:solidFill>
                <a:effectLst>
                  <a:outerShdw sx="100000" sy="100000" kx="0" ky="0" algn="b" rotWithShape="0" blurRad="38100" dist="38100" dir="2700000">
                    <a:srgbClr val="010199"/>
                  </a:outerShdw>
                </a:effectLst>
              </a:rPr>
              <a:t>Your will be done</a:t>
            </a:r>
            <a:endParaRPr b="1" sz="2800" u="sng">
              <a:solidFill>
                <a:srgbClr val="FFFFFF"/>
              </a:solidFill>
              <a:effectLst>
                <a:outerShdw sx="100000" sy="100000" kx="0" ky="0" algn="b" rotWithShape="0" blurRad="38100" dist="38100" dir="2700000">
                  <a:srgbClr val="010199"/>
                </a:outerShdw>
              </a:effectLst>
            </a:endParaRPr>
          </a:p>
          <a:p>
            <a:pPr lvl="0">
              <a:spcBef>
                <a:spcPts val="800"/>
              </a:spcBef>
              <a:buSzTx/>
              <a:buNone/>
              <a:defRPr sz="1800">
                <a:solidFill>
                  <a:srgbClr val="000000"/>
                </a:solidFill>
                <a:effectLst/>
              </a:defRPr>
            </a:pPr>
            <a:r>
              <a:rPr b="1" sz="3600" u="sng">
                <a:solidFill>
                  <a:srgbClr val="FFFFFF"/>
                </a:solidFill>
                <a:effectLst>
                  <a:outerShdw sx="100000" sy="100000" kx="0" ky="0" algn="b" rotWithShape="0" blurRad="38100" dist="38100" dir="2700000">
                    <a:srgbClr val="010199"/>
                  </a:outerShdw>
                </a:effectLst>
              </a:rPr>
              <a:t>On earth as it is in heaven</a:t>
            </a:r>
            <a:r>
              <a:rPr sz="2800">
                <a:solidFill>
                  <a:srgbClr val="FFFFFF"/>
                </a:solidFill>
                <a:effectLst>
                  <a:outerShdw sx="100000" sy="100000" kx="0" ky="0" algn="b" rotWithShape="0" blurRad="38100" dist="38100" dir="2700000">
                    <a:srgbClr val="010199"/>
                  </a:outerShdw>
                </a:effectLst>
              </a:rPr>
              <a:t>.							</a:t>
            </a:r>
            <a:endParaRPr sz="2800">
              <a:solidFill>
                <a:srgbClr val="FFFFFF"/>
              </a:solidFill>
              <a:effectLst>
                <a:outerShdw sx="100000" sy="100000" kx="0" ky="0" algn="b" rotWithShape="0" blurRad="38100" dist="38100" dir="2700000">
                  <a:srgbClr val="010199"/>
                </a:outerShdw>
              </a:effectLst>
            </a:endParaRPr>
          </a:p>
          <a:p>
            <a:pPr lvl="0">
              <a:spcBef>
                <a:spcPts val="600"/>
              </a:spcBef>
              <a:buSzTx/>
              <a:buNone/>
              <a:defRPr sz="1800">
                <a:solidFill>
                  <a:srgbClr val="000000"/>
                </a:solidFill>
                <a:effectLst/>
              </a:defRPr>
            </a:pPr>
            <a:r>
              <a:rPr sz="2800">
                <a:solidFill>
                  <a:srgbClr val="FFFFFF"/>
                </a:solidFill>
                <a:effectLst>
                  <a:outerShdw sx="100000" sy="100000" kx="0" ky="0" algn="b" rotWithShape="0" blurRad="38100" dist="38100" dir="2700000">
                    <a:srgbClr val="010199"/>
                  </a:outerShdw>
                </a:effectLst>
              </a:rPr>
              <a:t>							Mathew 6:9-10</a:t>
            </a:r>
          </a:p>
        </p:txBody>
      </p:sp>
      <p:pic>
        <p:nvPicPr>
          <p:cNvPr id="199" name="image4.png"/>
          <p:cNvPicPr/>
          <p:nvPr/>
        </p:nvPicPr>
        <p:blipFill>
          <a:blip r:embed="rId2">
            <a:extLst/>
          </a:blip>
          <a:stretch>
            <a:fillRect/>
          </a:stretch>
        </p:blipFill>
        <p:spPr>
          <a:xfrm>
            <a:off x="7029450" y="6153150"/>
            <a:ext cx="2114550" cy="704850"/>
          </a:xfrm>
          <a:prstGeom prst="rect">
            <a:avLst/>
          </a:prstGeom>
          <a:ln w="12700">
            <a:miter lim="400000"/>
          </a:ln>
        </p:spPr>
      </p:pic>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1" name="Shape 201"/>
          <p:cNvSpPr/>
          <p:nvPr>
            <p:ph type="title"/>
          </p:nvPr>
        </p:nvSpPr>
        <p:spPr>
          <a:xfrm>
            <a:off x="457200" y="277813"/>
            <a:ext cx="8229600" cy="1139825"/>
          </a:xfrm>
          <a:prstGeom prst="rect">
            <a:avLst/>
          </a:prstGeom>
        </p:spPr>
        <p:txBody>
          <a:bodyPr lIns="0" tIns="0" rIns="0" bIns="0">
            <a:normAutofit fontScale="100000" lnSpcReduction="0"/>
          </a:body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Our Work &amp; Our City</a:t>
            </a:r>
          </a:p>
        </p:txBody>
      </p:sp>
      <p:sp>
        <p:nvSpPr>
          <p:cNvPr id="202" name="Shape 202"/>
          <p:cNvSpPr/>
          <p:nvPr>
            <p:ph type="body" idx="1"/>
          </p:nvPr>
        </p:nvSpPr>
        <p:spPr>
          <a:xfrm>
            <a:off x="457200" y="1600200"/>
            <a:ext cx="8229600" cy="4530725"/>
          </a:xfrm>
          <a:prstGeom prst="rect">
            <a:avLst/>
          </a:prstGeom>
        </p:spPr>
        <p:txBody>
          <a:bodyPr lIns="0" tIns="0" rIns="0" bIns="0">
            <a:normAutofit fontScale="100000" lnSpcReduction="0"/>
          </a:bodyPr>
          <a:lstStyle/>
          <a:p>
            <a:pPr lvl="0">
              <a:buSzTx/>
              <a:buNone/>
              <a:defRPr sz="1800">
                <a:solidFill>
                  <a:srgbClr val="000000"/>
                </a:solidFill>
                <a:effectLst/>
              </a:defRPr>
            </a:pPr>
            <a:endParaRPr sz="2800">
              <a:solidFill>
                <a:srgbClr val="FFFFFF"/>
              </a:solidFill>
              <a:effectLst>
                <a:outerShdw sx="100000" sy="100000" kx="0" ky="0" algn="b" rotWithShape="0" blurRad="38100" dist="38100" dir="2700000">
                  <a:srgbClr val="010199"/>
                </a:outerShdw>
              </a:effectLst>
            </a:endParaRPr>
          </a:p>
          <a:p>
            <a:pPr lvl="0">
              <a:spcBef>
                <a:spcPts val="900"/>
              </a:spcBef>
              <a:buSzTx/>
              <a:buNone/>
              <a:defRPr sz="1800">
                <a:solidFill>
                  <a:srgbClr val="000000"/>
                </a:solidFill>
                <a:effectLst/>
              </a:defRPr>
            </a:pPr>
            <a:r>
              <a:rPr sz="4000">
                <a:solidFill>
                  <a:srgbClr val="FFFFFF"/>
                </a:solidFill>
                <a:effectLst>
                  <a:outerShdw sx="100000" sy="100000" kx="0" ky="0" algn="b" rotWithShape="0" blurRad="38100" dist="38100" dir="2700000">
                    <a:srgbClr val="010199"/>
                  </a:outerShdw>
                </a:effectLst>
              </a:rPr>
              <a:t>“</a:t>
            </a:r>
            <a:r>
              <a:rPr b="1" sz="4000" u="sng">
                <a:solidFill>
                  <a:srgbClr val="FFFFFF"/>
                </a:solidFill>
                <a:effectLst>
                  <a:outerShdw sx="100000" sy="100000" kx="0" ky="0" algn="b" rotWithShape="0" blurRad="38100" dist="38100" dir="2700000">
                    <a:srgbClr val="010199"/>
                  </a:outerShdw>
                </a:effectLst>
              </a:rPr>
              <a:t>Your kingdom come…</a:t>
            </a:r>
            <a:endParaRPr b="1" sz="4000" u="sng">
              <a:solidFill>
                <a:srgbClr val="FFFFFF"/>
              </a:solidFill>
              <a:effectLst>
                <a:outerShdw sx="100000" sy="100000" kx="0" ky="0" algn="b" rotWithShape="0" blurRad="38100" dist="38100" dir="2700000">
                  <a:srgbClr val="010199"/>
                </a:outerShdw>
              </a:effectLst>
            </a:endParaRPr>
          </a:p>
          <a:p>
            <a:pPr lvl="0">
              <a:spcBef>
                <a:spcPts val="900"/>
              </a:spcBef>
              <a:buSzTx/>
              <a:buNone/>
              <a:defRPr sz="1800">
                <a:solidFill>
                  <a:srgbClr val="000000"/>
                </a:solidFill>
                <a:effectLst/>
              </a:defRPr>
            </a:pPr>
            <a:r>
              <a:rPr b="1" sz="4000" u="sng">
                <a:solidFill>
                  <a:srgbClr val="FFFFFF"/>
                </a:solidFill>
                <a:effectLst>
                  <a:outerShdw sx="100000" sy="100000" kx="0" ky="0" algn="b" rotWithShape="0" blurRad="38100" dist="38100" dir="2700000">
                    <a:srgbClr val="010199"/>
                  </a:outerShdw>
                </a:effectLst>
              </a:rPr>
              <a:t>On earth as it is in heaven</a:t>
            </a:r>
            <a:r>
              <a:rPr sz="4000">
                <a:solidFill>
                  <a:srgbClr val="FFFFFF"/>
                </a:solidFill>
                <a:effectLst>
                  <a:outerShdw sx="100000" sy="100000" kx="0" ky="0" algn="b" rotWithShape="0" blurRad="38100" dist="38100" dir="2700000">
                    <a:srgbClr val="010199"/>
                  </a:outerShdw>
                </a:effectLst>
              </a:rPr>
              <a:t>.”		</a:t>
            </a:r>
            <a:r>
              <a:rPr sz="2800">
                <a:solidFill>
                  <a:srgbClr val="FFFFFF"/>
                </a:solidFill>
                <a:effectLst>
                  <a:outerShdw sx="100000" sy="100000" kx="0" ky="0" algn="b" rotWithShape="0" blurRad="38100" dist="38100" dir="2700000">
                    <a:srgbClr val="010199"/>
                  </a:outerShdw>
                </a:effectLst>
              </a:rPr>
              <a:t>					</a:t>
            </a:r>
            <a:endParaRPr sz="2800">
              <a:solidFill>
                <a:srgbClr val="FFFFFF"/>
              </a:solidFill>
              <a:effectLst>
                <a:outerShdw sx="100000" sy="100000" kx="0" ky="0" algn="b" rotWithShape="0" blurRad="38100" dist="38100" dir="2700000">
                  <a:srgbClr val="010199"/>
                </a:outerShdw>
              </a:effectLst>
            </a:endParaRPr>
          </a:p>
          <a:p>
            <a:pPr lvl="0">
              <a:spcBef>
                <a:spcPts val="600"/>
              </a:spcBef>
              <a:buSzTx/>
              <a:buNone/>
              <a:defRPr sz="1800">
                <a:solidFill>
                  <a:srgbClr val="000000"/>
                </a:solidFill>
                <a:effectLst/>
              </a:defRPr>
            </a:pPr>
            <a:r>
              <a:rPr sz="2800">
                <a:solidFill>
                  <a:srgbClr val="FFFFFF"/>
                </a:solidFill>
                <a:effectLst>
                  <a:outerShdw sx="100000" sy="100000" kx="0" ky="0" algn="b" rotWithShape="0" blurRad="38100" dist="38100" dir="2700000">
                    <a:srgbClr val="010199"/>
                  </a:outerShdw>
                </a:effectLst>
              </a:rPr>
              <a:t>							Mathew 6:9-10</a:t>
            </a:r>
          </a:p>
        </p:txBody>
      </p:sp>
      <p:pic>
        <p:nvPicPr>
          <p:cNvPr id="203" name="image4.png"/>
          <p:cNvPicPr/>
          <p:nvPr/>
        </p:nvPicPr>
        <p:blipFill>
          <a:blip r:embed="rId2">
            <a:extLst/>
          </a:blip>
          <a:stretch>
            <a:fillRect/>
          </a:stretch>
        </p:blipFill>
        <p:spPr>
          <a:xfrm>
            <a:off x="7029450" y="6153150"/>
            <a:ext cx="2114550" cy="704850"/>
          </a:xfrm>
          <a:prstGeom prst="rect">
            <a:avLst/>
          </a:prstGeom>
          <a:ln w="12700">
            <a:miter lim="400000"/>
          </a:ln>
        </p:spPr>
      </p:pic>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5" name="Shape 205"/>
          <p:cNvSpPr/>
          <p:nvPr>
            <p:ph type="title"/>
          </p:nvPr>
        </p:nvSpPr>
        <p:spPr>
          <a:xfrm>
            <a:off x="457200" y="277813"/>
            <a:ext cx="8229600" cy="1139825"/>
          </a:xfrm>
          <a:prstGeom prst="rect">
            <a:avLst/>
          </a:prstGeom>
        </p:spPr>
        <p:txBody>
          <a:bodyPr lIns="0" tIns="0" rIns="0" bIns="0">
            <a:normAutofit fontScale="100000" lnSpcReduction="0"/>
          </a:body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Our Work &amp; Our City</a:t>
            </a:r>
          </a:p>
        </p:txBody>
      </p:sp>
      <p:sp>
        <p:nvSpPr>
          <p:cNvPr id="206" name="Shape 206"/>
          <p:cNvSpPr/>
          <p:nvPr>
            <p:ph type="body" idx="1"/>
          </p:nvPr>
        </p:nvSpPr>
        <p:spPr>
          <a:xfrm>
            <a:off x="457200" y="1600200"/>
            <a:ext cx="8229600" cy="4530725"/>
          </a:xfrm>
          <a:prstGeom prst="rect">
            <a:avLst/>
          </a:prstGeom>
        </p:spPr>
        <p:txBody>
          <a:bodyPr lIns="0" tIns="0" rIns="0" bIns="0">
            <a:normAutofit fontScale="100000" lnSpcReduction="0"/>
          </a:bodyPr>
          <a:lstStyle/>
          <a:p>
            <a:pPr lvl="0">
              <a:buSzTx/>
              <a:buNone/>
              <a:defRPr sz="1800">
                <a:solidFill>
                  <a:srgbClr val="000000"/>
                </a:solidFill>
                <a:effectLst/>
              </a:defRPr>
            </a:pPr>
            <a:endParaRPr sz="3200">
              <a:solidFill>
                <a:srgbClr val="FFFFFF"/>
              </a:solidFill>
              <a:effectLst>
                <a:outerShdw sx="100000" sy="100000" kx="0" ky="0" algn="b" rotWithShape="0" blurRad="38100" dist="38100" dir="2700000">
                  <a:srgbClr val="010199"/>
                </a:outerShdw>
              </a:effectLst>
            </a:endParaRPr>
          </a:p>
          <a:p>
            <a:pPr lvl="0">
              <a:buSzTx/>
              <a:buNone/>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	</a:t>
            </a:r>
            <a:endParaRPr sz="3200">
              <a:solidFill>
                <a:srgbClr val="FFFFFF"/>
              </a:solidFill>
              <a:effectLst>
                <a:outerShdw sx="100000" sy="100000" kx="0" ky="0" algn="b" rotWithShape="0" blurRad="38100" dist="38100" dir="2700000">
                  <a:srgbClr val="010199"/>
                </a:outerShdw>
              </a:effectLst>
            </a:endParaRPr>
          </a:p>
          <a:p>
            <a:pPr lvl="0">
              <a:spcBef>
                <a:spcPts val="900"/>
              </a:spcBef>
              <a:buSzTx/>
              <a:buNone/>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	</a:t>
            </a:r>
            <a:r>
              <a:rPr sz="4000">
                <a:solidFill>
                  <a:srgbClr val="FFFFFF"/>
                </a:solidFill>
                <a:effectLst>
                  <a:outerShdw sx="100000" sy="100000" kx="0" ky="0" algn="b" rotWithShape="0" blurRad="38100" dist="38100" dir="2700000">
                    <a:srgbClr val="010199"/>
                  </a:outerShdw>
                </a:effectLst>
              </a:rPr>
              <a:t>WHERE DO WE SEE GOD’S PERFECT WORLD HERE ON EARTH?</a:t>
            </a:r>
          </a:p>
        </p:txBody>
      </p:sp>
      <p:pic>
        <p:nvPicPr>
          <p:cNvPr id="207" name="image4.png"/>
          <p:cNvPicPr/>
          <p:nvPr/>
        </p:nvPicPr>
        <p:blipFill>
          <a:blip r:embed="rId2">
            <a:extLst/>
          </a:blip>
          <a:stretch>
            <a:fillRect/>
          </a:stretch>
        </p:blipFill>
        <p:spPr>
          <a:xfrm>
            <a:off x="7029450" y="6153150"/>
            <a:ext cx="2114550" cy="704850"/>
          </a:xfrm>
          <a:prstGeom prst="rect">
            <a:avLst/>
          </a:prstGeom>
          <a:ln w="12700">
            <a:miter lim="400000"/>
          </a:ln>
        </p:spPr>
      </p:pic>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9" name="Shape 209"/>
          <p:cNvSpPr/>
          <p:nvPr>
            <p:ph type="title"/>
          </p:nvPr>
        </p:nvSpPr>
        <p:spPr>
          <a:xfrm>
            <a:off x="457200" y="277813"/>
            <a:ext cx="8229600" cy="1139825"/>
          </a:xfrm>
          <a:prstGeom prst="rect">
            <a:avLst/>
          </a:prstGeom>
        </p:spPr>
        <p:txBody>
          <a:bodyPr lIns="0" tIns="0" rIns="0" bIns="0">
            <a:normAutofit fontScale="100000" lnSpcReduction="0"/>
          </a:bodyPr>
          <a:lstStyle/>
          <a:p>
            <a:pPr lvl="0">
              <a:defRPr sz="1800">
                <a:solidFill>
                  <a:srgbClr val="000000"/>
                </a:solidFill>
                <a:effectLst/>
              </a:defRPr>
            </a:pPr>
            <a:r>
              <a:rPr sz="4400">
                <a:solidFill>
                  <a:srgbClr val="B2B2B2"/>
                </a:solidFill>
                <a:effectLst>
                  <a:outerShdw sx="100000" sy="100000" kx="0" ky="0" algn="b" rotWithShape="0" blurRad="38100" dist="38100" dir="2700000">
                    <a:srgbClr val="FFFFFF"/>
                  </a:outerShdw>
                </a:effectLst>
              </a:rPr>
              <a:t>Our Work &amp; Our City</a:t>
            </a:r>
          </a:p>
        </p:txBody>
      </p:sp>
      <p:sp>
        <p:nvSpPr>
          <p:cNvPr id="210" name="Shape 210"/>
          <p:cNvSpPr/>
          <p:nvPr>
            <p:ph type="body" idx="1"/>
          </p:nvPr>
        </p:nvSpPr>
        <p:spPr>
          <a:xfrm>
            <a:off x="457200" y="1600200"/>
            <a:ext cx="8229600" cy="4530725"/>
          </a:xfrm>
          <a:prstGeom prst="rect">
            <a:avLst/>
          </a:prstGeom>
        </p:spPr>
        <p:txBody>
          <a:bodyPr lIns="0" tIns="0" rIns="0" bIns="0">
            <a:normAutofit fontScale="100000" lnSpcReduction="0"/>
          </a:bodyPr>
          <a:lstStyle/>
          <a:p>
            <a:pPr lvl="0" marL="609600" indent="-609600">
              <a:buSzTx/>
              <a:buNone/>
              <a:defRPr sz="1800">
                <a:solidFill>
                  <a:srgbClr val="000000"/>
                </a:solidFill>
                <a:effectLst/>
              </a:defRPr>
            </a:pPr>
            <a:endParaRPr sz="3200">
              <a:solidFill>
                <a:srgbClr val="FFFFFF"/>
              </a:solidFill>
              <a:effectLst>
                <a:outerShdw sx="100000" sy="100000" kx="0" ky="0" algn="b" rotWithShape="0" blurRad="38100" dist="38100" dir="2700000">
                  <a:srgbClr val="010199"/>
                </a:outerShdw>
              </a:effectLst>
            </a:endParaRPr>
          </a:p>
          <a:p>
            <a:pPr lvl="0" marL="609600" indent="-609600">
              <a:buSzTx/>
              <a:buNone/>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In two places:</a:t>
            </a:r>
            <a:endParaRPr sz="3200">
              <a:solidFill>
                <a:srgbClr val="FFFFFF"/>
              </a:solidFill>
              <a:effectLst>
                <a:outerShdw sx="100000" sy="100000" kx="0" ky="0" algn="b" rotWithShape="0" blurRad="38100" dist="38100" dir="2700000">
                  <a:srgbClr val="010199"/>
                </a:outerShdw>
              </a:effectLst>
            </a:endParaRPr>
          </a:p>
          <a:p>
            <a:pPr lvl="0" marL="609600" indent="-609600">
              <a:buSzTx/>
              <a:buNone/>
              <a:defRPr sz="1800">
                <a:solidFill>
                  <a:srgbClr val="000000"/>
                </a:solidFill>
                <a:effectLst/>
              </a:defRPr>
            </a:pPr>
            <a:endParaRPr sz="3200">
              <a:solidFill>
                <a:srgbClr val="FFFFFF"/>
              </a:solidFill>
              <a:effectLst>
                <a:outerShdw sx="100000" sy="100000" kx="0" ky="0" algn="b" rotWithShape="0" blurRad="38100" dist="38100" dir="2700000">
                  <a:srgbClr val="010199"/>
                </a:outerShdw>
              </a:effectLst>
            </a:endParaRPr>
          </a:p>
          <a:p>
            <a:pPr lvl="0" marL="609600" indent="-609600">
              <a:buFontTx/>
              <a:buAutoNum type="arabicParenR" startAt="1"/>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Beginning of the Bible (Genesis 1 &amp; 2)</a:t>
            </a:r>
            <a:endParaRPr sz="3200">
              <a:solidFill>
                <a:srgbClr val="FFFFFF"/>
              </a:solidFill>
              <a:effectLst>
                <a:outerShdw sx="100000" sy="100000" kx="0" ky="0" algn="b" rotWithShape="0" blurRad="38100" dist="38100" dir="2700000">
                  <a:srgbClr val="010199"/>
                </a:outerShdw>
              </a:effectLst>
            </a:endParaRPr>
          </a:p>
          <a:p>
            <a:pPr lvl="0" marL="609600" indent="-609600">
              <a:buFontTx/>
              <a:buAutoNum type="arabicParenR" startAt="1"/>
              <a:defRPr sz="1800">
                <a:solidFill>
                  <a:srgbClr val="000000"/>
                </a:solidFill>
                <a:effectLst/>
              </a:defRPr>
            </a:pPr>
            <a:endParaRPr sz="3200">
              <a:solidFill>
                <a:srgbClr val="FFFFFF"/>
              </a:solidFill>
              <a:effectLst>
                <a:outerShdw sx="100000" sy="100000" kx="0" ky="0" algn="b" rotWithShape="0" blurRad="38100" dist="38100" dir="2700000">
                  <a:srgbClr val="010199"/>
                </a:outerShdw>
              </a:effectLst>
            </a:endParaRPr>
          </a:p>
          <a:p>
            <a:pPr lvl="0" marL="609600" indent="-609600">
              <a:buFontTx/>
              <a:buAutoNum type="arabicParenR" startAt="2"/>
              <a:defRPr sz="1800">
                <a:solidFill>
                  <a:srgbClr val="000000"/>
                </a:solidFill>
                <a:effectLst/>
              </a:defRPr>
            </a:pPr>
            <a:r>
              <a:rPr sz="3200">
                <a:solidFill>
                  <a:srgbClr val="FFFFFF"/>
                </a:solidFill>
                <a:effectLst>
                  <a:outerShdw sx="100000" sy="100000" kx="0" ky="0" algn="b" rotWithShape="0" blurRad="38100" dist="38100" dir="2700000">
                    <a:srgbClr val="010199"/>
                  </a:outerShdw>
                </a:effectLst>
              </a:rPr>
              <a:t>End of the Bible (Rev 21 &amp; 22)</a:t>
            </a:r>
          </a:p>
        </p:txBody>
      </p:sp>
      <p:pic>
        <p:nvPicPr>
          <p:cNvPr id="211" name="image4.png"/>
          <p:cNvPicPr/>
          <p:nvPr/>
        </p:nvPicPr>
        <p:blipFill>
          <a:blip r:embed="rId2">
            <a:extLst/>
          </a:blip>
          <a:stretch>
            <a:fillRect/>
          </a:stretch>
        </p:blipFill>
        <p:spPr>
          <a:xfrm>
            <a:off x="7029450" y="6153150"/>
            <a:ext cx="2114550" cy="704850"/>
          </a:xfrm>
          <a:prstGeom prst="rect">
            <a:avLst/>
          </a:prstGeom>
          <a:ln w="12700">
            <a:miter lim="400000"/>
          </a:ln>
        </p:spPr>
      </p:pic>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a:ea typeface="Avenir"/>
        <a:cs typeface="Avenir"/>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a:ea typeface="Avenir"/>
        <a:cs typeface="Avenir"/>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