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p:nvPr>
            <p:ph type="sldImg"/>
          </p:nvPr>
        </p:nvSpPr>
        <p:spPr>
          <a:xfrm>
            <a:off x="1143000" y="685800"/>
            <a:ext cx="4572000" cy="3429000"/>
          </a:xfrm>
          <a:prstGeom prst="rect">
            <a:avLst/>
          </a:prstGeom>
        </p:spPr>
        <p:txBody>
          <a:bodyPr/>
          <a:lstStyle/>
          <a:p>
            <a:pPr lvl="0"/>
          </a:p>
        </p:txBody>
      </p:sp>
      <p:sp>
        <p:nvSpPr>
          <p:cNvPr id="34" name="Shape 34"/>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solidFill>
          <a:srgbClr val="FFFFFF"/>
        </a:solidFill>
      </p:bgPr>
    </p:bg>
    <p:spTree>
      <p:nvGrpSpPr>
        <p:cNvPr id="1" name=""/>
        <p:cNvGrpSpPr/>
        <p:nvPr/>
      </p:nvGrpSpPr>
      <p:grpSpPr>
        <a:xfrm>
          <a:off x="0" y="0"/>
          <a:ext cx="0" cy="0"/>
          <a:chOff x="0" y="0"/>
          <a:chExt cx="0" cy="0"/>
        </a:xfrm>
      </p:grpSpPr>
      <p:sp>
        <p:nvSpPr>
          <p:cNvPr id="30" name="Shape 30"/>
          <p:cNvSpPr/>
          <p:nvPr>
            <p:ph type="title"/>
          </p:nvPr>
        </p:nvSpPr>
        <p:spPr>
          <a:xfrm>
            <a:off x="952500" y="444500"/>
            <a:ext cx="11099800" cy="2159000"/>
          </a:xfrm>
          <a:prstGeom prst="rect">
            <a:avLst/>
          </a:prstGeom>
        </p:spPr>
        <p:txBody>
          <a:bodyPr/>
          <a:lstStyle>
            <a:lvl1pPr>
              <a:defRPr>
                <a:solidFill>
                  <a:srgbClr val="000000"/>
                </a:solidFill>
              </a:defRPr>
            </a:lvl1pPr>
          </a:lstStyle>
          <a:p>
            <a:pPr lvl="0">
              <a:defRPr sz="1800"/>
            </a:pPr>
            <a:r>
              <a:rPr sz="8000"/>
              <a:t>Title Text</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FFFFFF"/>
        </a:solidFill>
      </p:bgPr>
    </p:bg>
    <p:spTree>
      <p:nvGrpSpPr>
        <p:cNvPr id="1" name=""/>
        <p:cNvGrpSpPr/>
        <p:nvPr/>
      </p:nvGrpSpPr>
      <p:grpSpPr>
        <a:xfrm>
          <a:off x="0" y="0"/>
          <a:ext cx="0" cy="0"/>
          <a:chOff x="0" y="0"/>
          <a:chExt cx="0" cy="0"/>
        </a:xfrm>
      </p:grpSpPr>
      <p:sp>
        <p:nvSpPr>
          <p:cNvPr id="32" name="Shape 32"/>
          <p:cNvSpPr/>
          <p:nvPr>
            <p:ph type="body" idx="1"/>
          </p:nvPr>
        </p:nvSpPr>
        <p:spPr>
          <a:xfrm>
            <a:off x="952500" y="1270000"/>
            <a:ext cx="11099800" cy="7213600"/>
          </a:xfrm>
          <a:prstGeom prst="rect">
            <a:avLst/>
          </a:prstGeom>
        </p:spPr>
        <p:txBody>
          <a:bodyPr/>
          <a:lstStyle>
            <a:lvl1pPr>
              <a:defRPr sz="3600">
                <a:solidFill>
                  <a:srgbClr val="000000"/>
                </a:solidFill>
              </a:defRPr>
            </a:lvl1pPr>
            <a:lvl2pPr>
              <a:defRPr sz="3600">
                <a:solidFill>
                  <a:srgbClr val="000000"/>
                </a:solidFill>
              </a:defRPr>
            </a:lvl2pPr>
            <a:lvl3pPr>
              <a:defRPr sz="3600">
                <a:solidFill>
                  <a:srgbClr val="000000"/>
                </a:solidFill>
              </a:defRPr>
            </a:lvl3pPr>
            <a:lvl4pPr>
              <a:defRPr sz="3600">
                <a:solidFill>
                  <a:srgbClr val="000000"/>
                </a:solidFill>
              </a:defRPr>
            </a:lvl4pPr>
            <a:lvl5pPr>
              <a:defRPr sz="3600">
                <a:solidFill>
                  <a:srgbClr val="000000"/>
                </a:solidFill>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 name="Shape 36"/>
          <p:cNvSpPr/>
          <p:nvPr>
            <p:ph type="title"/>
          </p:nvPr>
        </p:nvSpPr>
        <p:spPr>
          <a:xfrm>
            <a:off x="1165694" y="627236"/>
            <a:ext cx="11099800" cy="2159001"/>
          </a:xfrm>
          <a:prstGeom prst="rect">
            <a:avLst/>
          </a:prstGeom>
        </p:spPr>
        <p:txBody>
          <a:bodyPr/>
          <a:lstStyle/>
          <a:p>
            <a:pPr lvl="0"/>
          </a:p>
        </p:txBody>
      </p:sp>
      <p:pic>
        <p:nvPicPr>
          <p:cNvPr id="37" name="DFCB7240-BFB0-4E69-94C0-FBBF7F998E25-L0-001.jpeg"/>
          <p:cNvPicPr/>
          <p:nvPr/>
        </p:nvPicPr>
        <p:blipFill>
          <a:blip r:embed="rId2">
            <a:extLst/>
          </a:blip>
          <a:stretch>
            <a:fillRect/>
          </a:stretch>
        </p:blipFill>
        <p:spPr>
          <a:xfrm>
            <a:off x="-243245" y="-1433037"/>
            <a:ext cx="13491290" cy="11192238"/>
          </a:xfrm>
          <a:prstGeom prst="rect">
            <a:avLst/>
          </a:prstGeom>
          <a:ln w="12700">
            <a:miter lim="400000"/>
          </a:ln>
        </p:spPr>
      </p:pic>
      <p:sp>
        <p:nvSpPr>
          <p:cNvPr id="38" name="Shape 38"/>
          <p:cNvSpPr/>
          <p:nvPr/>
        </p:nvSpPr>
        <p:spPr>
          <a:xfrm>
            <a:off x="18698" y="7587693"/>
            <a:ext cx="5445020" cy="2324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nSpc>
                <a:spcPct val="75000"/>
              </a:lnSpc>
              <a:defRPr sz="1800">
                <a:solidFill>
                  <a:srgbClr val="000000"/>
                </a:solidFill>
              </a:defRPr>
            </a:pPr>
            <a:r>
              <a:rPr b="1" sz="8300">
                <a:solidFill>
                  <a:srgbClr val="DE6A10"/>
                </a:solidFill>
                <a:latin typeface="Helvetica"/>
                <a:ea typeface="Helvetica"/>
                <a:cs typeface="Helvetica"/>
                <a:sym typeface="Helvetica"/>
              </a:rPr>
              <a:t>Making </a:t>
            </a:r>
            <a:endParaRPr b="1" sz="8300">
              <a:solidFill>
                <a:srgbClr val="DE6A10"/>
              </a:solidFill>
              <a:latin typeface="Helvetica"/>
              <a:ea typeface="Helvetica"/>
              <a:cs typeface="Helvetica"/>
              <a:sym typeface="Helvetica"/>
            </a:endParaRPr>
          </a:p>
          <a:p>
            <a:pPr lvl="0">
              <a:lnSpc>
                <a:spcPct val="75000"/>
              </a:lnSpc>
              <a:defRPr sz="1800">
                <a:solidFill>
                  <a:srgbClr val="000000"/>
                </a:solidFill>
              </a:defRPr>
            </a:pPr>
            <a:r>
              <a:rPr b="1" sz="8300">
                <a:solidFill>
                  <a:srgbClr val="DE6A10"/>
                </a:solidFill>
                <a:latin typeface="Helvetica"/>
                <a:ea typeface="Helvetica"/>
                <a:cs typeface="Helvetica"/>
                <a:sym typeface="Helvetica"/>
              </a:rPr>
              <a:t>Decisions!</a:t>
            </a:r>
          </a:p>
        </p:txBody>
      </p:sp>
      <p:pic>
        <p:nvPicPr>
          <p:cNvPr id="39" name="33A01D5C-DE73-47ED-B1C7-12F193A1833E-L0-001.png"/>
          <p:cNvPicPr/>
          <p:nvPr/>
        </p:nvPicPr>
        <p:blipFill>
          <a:blip r:embed="rId3">
            <a:extLst/>
          </a:blip>
          <a:stretch>
            <a:fillRect/>
          </a:stretch>
        </p:blipFill>
        <p:spPr>
          <a:xfrm>
            <a:off x="9565086" y="8453157"/>
            <a:ext cx="3588288" cy="119609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title"/>
          </p:nvPr>
        </p:nvSpPr>
        <p:spPr>
          <a:xfrm>
            <a:off x="759858" y="987268"/>
            <a:ext cx="11485083" cy="8190221"/>
          </a:xfrm>
          <a:prstGeom prst="rect">
            <a:avLst/>
          </a:prstGeom>
        </p:spPr>
        <p:txBody>
          <a:bodyPr/>
          <a:lstStyle/>
          <a:p>
            <a:pPr lvl="0" defTabSz="245363">
              <a:defRPr sz="1800">
                <a:solidFill>
                  <a:srgbClr val="000000"/>
                </a:solidFill>
              </a:defRPr>
            </a:pPr>
            <a:r>
              <a:rPr sz="3359">
                <a:solidFill>
                  <a:srgbClr val="FFFFFF"/>
                </a:solidFill>
              </a:rPr>
              <a:t>1) verse14 </a:t>
            </a:r>
            <a:r>
              <a:rPr b="1" sz="3359">
                <a:solidFill>
                  <a:srgbClr val="FEFB4B"/>
                </a:solidFill>
                <a:latin typeface="Helvetica"/>
                <a:ea typeface="Helvetica"/>
                <a:cs typeface="Helvetica"/>
                <a:sym typeface="Helvetica"/>
              </a:rPr>
              <a:t>They all joined together constantly in prayer,</a:t>
            </a:r>
            <a:r>
              <a:rPr sz="3359">
                <a:solidFill>
                  <a:srgbClr val="FFFFFF"/>
                </a:solidFill>
              </a:rPr>
              <a:t> along with the women and Mary the mother of Jesus, and with his brothers.</a:t>
            </a:r>
            <a:endParaRPr sz="3359">
              <a:solidFill>
                <a:srgbClr val="FFFFFF"/>
              </a:solidFill>
            </a:endParaRPr>
          </a:p>
          <a:p>
            <a:pPr lvl="0" defTabSz="245363">
              <a:defRPr sz="1800">
                <a:solidFill>
                  <a:srgbClr val="000000"/>
                </a:solidFill>
              </a:defRPr>
            </a:pPr>
            <a:endParaRPr sz="3359">
              <a:solidFill>
                <a:srgbClr val="FFFFFF"/>
              </a:solidFill>
            </a:endParaRPr>
          </a:p>
          <a:p>
            <a:pPr lvl="0" defTabSz="245363">
              <a:defRPr sz="1800">
                <a:solidFill>
                  <a:srgbClr val="000000"/>
                </a:solidFill>
              </a:defRPr>
            </a:pPr>
            <a:endParaRPr sz="3359">
              <a:solidFill>
                <a:srgbClr val="FFFFFF"/>
              </a:solidFill>
            </a:endParaRPr>
          </a:p>
          <a:p>
            <a:pPr lvl="0" defTabSz="245363">
              <a:defRPr sz="1800">
                <a:solidFill>
                  <a:srgbClr val="000000"/>
                </a:solidFill>
              </a:defRPr>
            </a:pPr>
            <a:endParaRPr sz="3359">
              <a:solidFill>
                <a:srgbClr val="FFFFFF"/>
              </a:solidFill>
            </a:endParaRPr>
          </a:p>
          <a:p>
            <a:pPr lvl="0" defTabSz="245363">
              <a:defRPr sz="1800">
                <a:solidFill>
                  <a:srgbClr val="000000"/>
                </a:solidFill>
              </a:defRPr>
            </a:pPr>
            <a:endParaRPr sz="3359">
              <a:solidFill>
                <a:srgbClr val="FFFFFF"/>
              </a:solidFill>
            </a:endParaRPr>
          </a:p>
          <a:p>
            <a:pPr lvl="0" defTabSz="245363">
              <a:defRPr sz="1800">
                <a:solidFill>
                  <a:srgbClr val="000000"/>
                </a:solidFill>
              </a:defRPr>
            </a:pPr>
            <a:r>
              <a:rPr sz="3359">
                <a:solidFill>
                  <a:srgbClr val="FFFFFF"/>
                </a:solidFill>
              </a:rPr>
              <a:t>2) verse 24 </a:t>
            </a:r>
            <a:r>
              <a:rPr b="1" sz="3359">
                <a:solidFill>
                  <a:srgbClr val="FEFB4B"/>
                </a:solidFill>
                <a:latin typeface="Helvetica"/>
                <a:ea typeface="Helvetica"/>
                <a:cs typeface="Helvetica"/>
                <a:sym typeface="Helvetica"/>
              </a:rPr>
              <a:t>Then they prayed</a:t>
            </a:r>
            <a:r>
              <a:rPr sz="3359">
                <a:solidFill>
                  <a:srgbClr val="FFFFFF"/>
                </a:solidFill>
              </a:rPr>
              <a:t>, “Lord, you know everyone’s heart. Show us which of these two you have chosen 25 to take over this apostolic ministry, which Judas left to go where he belongs.” 26 Then they cast lots, and the lot fell to Matthias; so he was added to the eleven apostles.</a:t>
            </a:r>
            <a:endParaRPr sz="3359">
              <a:solidFill>
                <a:srgbClr val="FFFFFF"/>
              </a:solidFill>
            </a:endParaRPr>
          </a:p>
          <a:p>
            <a:pPr lvl="0" defTabSz="245363">
              <a:defRPr sz="1800">
                <a:solidFill>
                  <a:srgbClr val="000000"/>
                </a:solidFill>
              </a:defRPr>
            </a:pPr>
            <a:endParaRPr sz="3359">
              <a:solidFill>
                <a:srgbClr val="FFFFFF"/>
              </a:solidFill>
            </a:endParaRPr>
          </a:p>
          <a:p>
            <a:pPr lvl="0" defTabSz="245363">
              <a:defRPr sz="1800">
                <a:solidFill>
                  <a:srgbClr val="000000"/>
                </a:solidFill>
              </a:defRPr>
            </a:pPr>
            <a:endParaRPr sz="3359">
              <a:solidFill>
                <a:srgbClr val="FFFFFF"/>
              </a:solidFill>
            </a:endParaRPr>
          </a:p>
        </p:txBody>
      </p:sp>
      <p:pic>
        <p:nvPicPr>
          <p:cNvPr id="66"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title"/>
          </p:nvPr>
        </p:nvSpPr>
        <p:spPr>
          <a:xfrm>
            <a:off x="1270000" y="439056"/>
            <a:ext cx="10464800" cy="8190221"/>
          </a:xfrm>
          <a:prstGeom prst="rect">
            <a:avLst/>
          </a:prstGeom>
        </p:spPr>
        <p:txBody>
          <a:bodyPr/>
          <a:lstStyle/>
          <a:p>
            <a:pPr lvl="0" defTabSz="327152">
              <a:defRPr sz="1800">
                <a:solidFill>
                  <a:srgbClr val="000000"/>
                </a:solidFill>
              </a:defRPr>
            </a:pPr>
            <a:endParaRPr b="1" sz="4480">
              <a:solidFill>
                <a:srgbClr val="FFFFFF"/>
              </a:solidFill>
              <a:latin typeface="Helvetica"/>
              <a:ea typeface="Helvetica"/>
              <a:cs typeface="Helvetica"/>
              <a:sym typeface="Helvetica"/>
            </a:endParaRPr>
          </a:p>
          <a:p>
            <a:pPr lvl="0" defTabSz="327152">
              <a:defRPr sz="1800">
                <a:solidFill>
                  <a:srgbClr val="000000"/>
                </a:solidFill>
              </a:defRPr>
            </a:pPr>
            <a:endParaRPr b="1" sz="4480">
              <a:solidFill>
                <a:srgbClr val="FFFFFF"/>
              </a:solidFill>
              <a:latin typeface="Helvetica"/>
              <a:ea typeface="Helvetica"/>
              <a:cs typeface="Helvetica"/>
              <a:sym typeface="Helvetica"/>
            </a:endParaRPr>
          </a:p>
          <a:p>
            <a:pPr lvl="0" defTabSz="327152">
              <a:defRPr sz="1800">
                <a:solidFill>
                  <a:srgbClr val="000000"/>
                </a:solidFill>
              </a:defRPr>
            </a:pPr>
            <a:r>
              <a:rPr b="1" sz="4480">
                <a:solidFill>
                  <a:srgbClr val="FFFFFF"/>
                </a:solidFill>
                <a:latin typeface="Helvetica"/>
                <a:ea typeface="Helvetica"/>
                <a:cs typeface="Helvetica"/>
                <a:sym typeface="Helvetica"/>
              </a:rPr>
              <a:t>1) A lifestyle of prayer</a:t>
            </a:r>
            <a:endParaRPr b="1" sz="4480">
              <a:solidFill>
                <a:srgbClr val="FFFFFF"/>
              </a:solidFill>
              <a:latin typeface="Helvetica"/>
              <a:ea typeface="Helvetica"/>
              <a:cs typeface="Helvetica"/>
              <a:sym typeface="Helvetica"/>
            </a:endParaRPr>
          </a:p>
          <a:p>
            <a:pPr lvl="0" defTabSz="327152">
              <a:defRPr sz="1800">
                <a:solidFill>
                  <a:srgbClr val="000000"/>
                </a:solidFill>
              </a:defRPr>
            </a:pPr>
            <a:endParaRPr b="1" sz="4480">
              <a:solidFill>
                <a:srgbClr val="FFFFFF"/>
              </a:solidFill>
              <a:latin typeface="Helvetica"/>
              <a:ea typeface="Helvetica"/>
              <a:cs typeface="Helvetica"/>
              <a:sym typeface="Helvetica"/>
            </a:endParaRPr>
          </a:p>
          <a:p>
            <a:pPr lvl="0" defTabSz="327152">
              <a:defRPr sz="1800">
                <a:solidFill>
                  <a:srgbClr val="000000"/>
                </a:solidFill>
              </a:defRPr>
            </a:pPr>
            <a:endParaRPr b="1" sz="4480">
              <a:solidFill>
                <a:srgbClr val="FFFFFF"/>
              </a:solidFill>
              <a:latin typeface="Helvetica"/>
              <a:ea typeface="Helvetica"/>
              <a:cs typeface="Helvetica"/>
              <a:sym typeface="Helvetica"/>
            </a:endParaRPr>
          </a:p>
          <a:p>
            <a:pPr lvl="0" defTabSz="327152">
              <a:defRPr sz="1800">
                <a:solidFill>
                  <a:srgbClr val="000000"/>
                </a:solidFill>
              </a:defRPr>
            </a:pPr>
            <a:r>
              <a:rPr b="1" sz="4480">
                <a:solidFill>
                  <a:srgbClr val="FFFFFF"/>
                </a:solidFill>
                <a:latin typeface="Helvetica"/>
                <a:ea typeface="Helvetica"/>
                <a:cs typeface="Helvetica"/>
                <a:sym typeface="Helvetica"/>
              </a:rPr>
              <a:t>2) Prayer before a specific decision</a:t>
            </a:r>
            <a:endParaRPr b="1" sz="4480">
              <a:solidFill>
                <a:srgbClr val="FFFFFF"/>
              </a:solidFill>
              <a:latin typeface="Helvetica"/>
              <a:ea typeface="Helvetica"/>
              <a:cs typeface="Helvetica"/>
              <a:sym typeface="Helvetica"/>
            </a:endParaRPr>
          </a:p>
          <a:p>
            <a:pPr lvl="0" defTabSz="327152">
              <a:defRPr sz="1800">
                <a:solidFill>
                  <a:srgbClr val="000000"/>
                </a:solidFill>
              </a:defRPr>
            </a:pPr>
            <a:endParaRPr b="1" sz="3248">
              <a:solidFill>
                <a:srgbClr val="FFFFFF"/>
              </a:solidFill>
              <a:latin typeface="Helvetica"/>
              <a:ea typeface="Helvetica"/>
              <a:cs typeface="Helvetica"/>
              <a:sym typeface="Helvetica"/>
            </a:endParaRPr>
          </a:p>
          <a:p>
            <a:pPr lvl="0" defTabSz="327152">
              <a:defRPr sz="1800">
                <a:solidFill>
                  <a:srgbClr val="000000"/>
                </a:solidFill>
              </a:defRPr>
            </a:pPr>
            <a:endParaRPr b="1" sz="3248">
              <a:solidFill>
                <a:srgbClr val="FFFFFF"/>
              </a:solidFill>
              <a:latin typeface="Helvetica"/>
              <a:ea typeface="Helvetica"/>
              <a:cs typeface="Helvetica"/>
              <a:sym typeface="Helvetica"/>
            </a:endParaRPr>
          </a:p>
          <a:p>
            <a:pPr lvl="0" defTabSz="327152">
              <a:defRPr sz="1800">
                <a:solidFill>
                  <a:srgbClr val="000000"/>
                </a:solidFill>
              </a:defRPr>
            </a:pPr>
            <a:endParaRPr b="1" sz="3248">
              <a:solidFill>
                <a:srgbClr val="FFFFFF"/>
              </a:solidFill>
              <a:latin typeface="Helvetica"/>
              <a:ea typeface="Helvetica"/>
              <a:cs typeface="Helvetica"/>
              <a:sym typeface="Helvetica"/>
            </a:endParaRPr>
          </a:p>
          <a:p>
            <a:pPr lvl="0" defTabSz="327152">
              <a:defRPr sz="1800">
                <a:solidFill>
                  <a:srgbClr val="000000"/>
                </a:solidFill>
              </a:defRPr>
            </a:pPr>
            <a:endParaRPr b="1" sz="3248">
              <a:solidFill>
                <a:srgbClr val="FFFFFF"/>
              </a:solidFill>
              <a:latin typeface="Helvetica"/>
              <a:ea typeface="Helvetica"/>
              <a:cs typeface="Helvetica"/>
              <a:sym typeface="Helvetica"/>
            </a:endParaRPr>
          </a:p>
          <a:p>
            <a:pPr lvl="0" defTabSz="327152">
              <a:defRPr sz="1800">
                <a:solidFill>
                  <a:srgbClr val="000000"/>
                </a:solidFill>
              </a:defRPr>
            </a:pPr>
            <a:endParaRPr sz="4480">
              <a:solidFill>
                <a:srgbClr val="FFFFFF"/>
              </a:solidFill>
            </a:endParaRPr>
          </a:p>
          <a:p>
            <a:pPr lvl="0" defTabSz="327152">
              <a:defRPr sz="1800">
                <a:solidFill>
                  <a:srgbClr val="000000"/>
                </a:solidFill>
              </a:defRPr>
            </a:pPr>
            <a:endParaRPr sz="4480">
              <a:solidFill>
                <a:srgbClr val="FFFFFF"/>
              </a:solidFill>
            </a:endParaRPr>
          </a:p>
        </p:txBody>
      </p:sp>
      <p:pic>
        <p:nvPicPr>
          <p:cNvPr id="69"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 name="Shape 71"/>
          <p:cNvSpPr/>
          <p:nvPr>
            <p:ph type="title"/>
          </p:nvPr>
        </p:nvSpPr>
        <p:spPr>
          <a:prstGeom prst="rect">
            <a:avLst/>
          </a:prstGeom>
        </p:spPr>
        <p:txBody>
          <a:bodyPr/>
          <a:lstStyle/>
          <a:p>
            <a:pPr lvl="0" defTabSz="303783">
              <a:defRPr sz="1800">
                <a:solidFill>
                  <a:srgbClr val="000000"/>
                </a:solidFill>
              </a:defRPr>
            </a:pPr>
            <a:r>
              <a:rPr b="1" sz="4160">
                <a:solidFill>
                  <a:srgbClr val="FFFFFF"/>
                </a:solidFill>
                <a:latin typeface="Helvetica"/>
                <a:ea typeface="Helvetica"/>
                <a:cs typeface="Helvetica"/>
                <a:sym typeface="Helvetica"/>
              </a:rPr>
              <a:t>4.This decision was made by people who had totally given their lives to Jesus!</a:t>
            </a:r>
            <a:endParaRPr b="1" sz="4160">
              <a:solidFill>
                <a:srgbClr val="FFFFFF"/>
              </a:solidFill>
              <a:latin typeface="Helvetica"/>
              <a:ea typeface="Helvetica"/>
              <a:cs typeface="Helvetica"/>
              <a:sym typeface="Helvetica"/>
            </a:endParaRPr>
          </a:p>
          <a:p>
            <a:pPr lvl="0" defTabSz="303783">
              <a:defRPr sz="1800">
                <a:solidFill>
                  <a:srgbClr val="000000"/>
                </a:solidFill>
              </a:defRPr>
            </a:pPr>
            <a:endParaRPr sz="4160">
              <a:solidFill>
                <a:srgbClr val="FFFFFF"/>
              </a:solidFill>
            </a:endParaRPr>
          </a:p>
          <a:p>
            <a:pPr lvl="0" defTabSz="303783">
              <a:defRPr sz="1800">
                <a:solidFill>
                  <a:srgbClr val="000000"/>
                </a:solidFill>
              </a:defRPr>
            </a:pPr>
            <a:endParaRPr sz="4160">
              <a:solidFill>
                <a:srgbClr val="FFFFFF"/>
              </a:solidFill>
            </a:endParaRPr>
          </a:p>
        </p:txBody>
      </p:sp>
      <p:pic>
        <p:nvPicPr>
          <p:cNvPr id="72"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title"/>
          </p:nvPr>
        </p:nvSpPr>
        <p:spPr>
          <a:prstGeom prst="rect">
            <a:avLst/>
          </a:prstGeom>
        </p:spPr>
        <p:txBody>
          <a:bodyPr/>
          <a:lstStyle>
            <a:lvl1pPr defTabSz="490727">
              <a:defRPr b="1" sz="6719">
                <a:solidFill>
                  <a:srgbClr val="FEFB4B"/>
                </a:solidFill>
                <a:latin typeface="Helvetica"/>
                <a:ea typeface="Helvetica"/>
                <a:cs typeface="Helvetica"/>
                <a:sym typeface="Helvetica"/>
              </a:defRPr>
            </a:lvl1pPr>
          </a:lstStyle>
          <a:p>
            <a:pPr lvl="0">
              <a:defRPr b="0" sz="1800">
                <a:solidFill>
                  <a:srgbClr val="000000"/>
                </a:solidFill>
              </a:defRPr>
            </a:pPr>
            <a:r>
              <a:rPr b="1" sz="6719">
                <a:solidFill>
                  <a:srgbClr val="FEFB4B"/>
                </a:solidFill>
              </a:rPr>
              <a:t>How was this decision made?</a:t>
            </a:r>
          </a:p>
        </p:txBody>
      </p:sp>
      <p:sp>
        <p:nvSpPr>
          <p:cNvPr id="75" name="Shape 75"/>
          <p:cNvSpPr/>
          <p:nvPr>
            <p:ph type="body" idx="1"/>
          </p:nvPr>
        </p:nvSpPr>
        <p:spPr>
          <a:xfrm>
            <a:off x="845903" y="3215154"/>
            <a:ext cx="11099799" cy="7992049"/>
          </a:xfrm>
          <a:prstGeom prst="rect">
            <a:avLst/>
          </a:prstGeom>
        </p:spPr>
        <p:txBody>
          <a:bodyPr/>
          <a:lstStyle/>
          <a:p>
            <a:pPr lvl="0" marL="0" indent="0" algn="ctr" defTabSz="332993">
              <a:spcBef>
                <a:spcPts val="0"/>
              </a:spcBef>
              <a:buSzTx/>
              <a:buNone/>
              <a:defRPr sz="1800">
                <a:solidFill>
                  <a:srgbClr val="000000"/>
                </a:solidFill>
              </a:defRPr>
            </a:pPr>
            <a:r>
              <a:rPr b="1" sz="3306">
                <a:solidFill>
                  <a:srgbClr val="FFFFFF"/>
                </a:solidFill>
                <a:latin typeface="Helvetica"/>
                <a:ea typeface="Helvetica"/>
                <a:cs typeface="Helvetica"/>
                <a:sym typeface="Helvetica"/>
              </a:rPr>
              <a:t>1.When Gospel was fresh in their minds and they were waiting for the Holy Spirit</a:t>
            </a:r>
            <a:endParaRPr b="1" sz="3306">
              <a:solidFill>
                <a:srgbClr val="FFFFFF"/>
              </a:solidFill>
              <a:latin typeface="Helvetica"/>
              <a:ea typeface="Helvetica"/>
              <a:cs typeface="Helvetica"/>
              <a:sym typeface="Helvetica"/>
            </a:endParaRPr>
          </a:p>
          <a:p>
            <a:pPr lvl="0" marL="0" indent="0" algn="ctr" defTabSz="332993">
              <a:spcBef>
                <a:spcPts val="0"/>
              </a:spcBef>
              <a:buSzTx/>
              <a:buNone/>
              <a:defRPr sz="1800">
                <a:solidFill>
                  <a:srgbClr val="000000"/>
                </a:solidFill>
              </a:defRPr>
            </a:pPr>
            <a:endParaRPr b="1" sz="3306">
              <a:solidFill>
                <a:srgbClr val="FFFFFF"/>
              </a:solidFill>
              <a:latin typeface="Helvetica"/>
              <a:ea typeface="Helvetica"/>
              <a:cs typeface="Helvetica"/>
              <a:sym typeface="Helvetica"/>
            </a:endParaRPr>
          </a:p>
          <a:p>
            <a:pPr lvl="0" marL="0" indent="0" algn="ctr" defTabSz="332993">
              <a:spcBef>
                <a:spcPts val="0"/>
              </a:spcBef>
              <a:buSzTx/>
              <a:buNone/>
              <a:defRPr sz="1800">
                <a:solidFill>
                  <a:srgbClr val="000000"/>
                </a:solidFill>
              </a:defRPr>
            </a:pPr>
            <a:r>
              <a:rPr b="1" sz="3306">
                <a:solidFill>
                  <a:srgbClr val="FFFFFF"/>
                </a:solidFill>
                <a:latin typeface="Helvetica"/>
                <a:ea typeface="Helvetica"/>
                <a:cs typeface="Helvetica"/>
                <a:sym typeface="Helvetica"/>
              </a:rPr>
              <a:t>2. In the context of a deep, Christ-centered community.</a:t>
            </a:r>
            <a:endParaRPr b="1" sz="3306">
              <a:solidFill>
                <a:srgbClr val="FFFFFF"/>
              </a:solidFill>
              <a:latin typeface="Helvetica"/>
              <a:ea typeface="Helvetica"/>
              <a:cs typeface="Helvetica"/>
              <a:sym typeface="Helvetica"/>
            </a:endParaRPr>
          </a:p>
          <a:p>
            <a:pPr lvl="0" marL="0" indent="0" algn="ctr" defTabSz="332993">
              <a:spcBef>
                <a:spcPts val="0"/>
              </a:spcBef>
              <a:buSzTx/>
              <a:buNone/>
              <a:defRPr sz="1800">
                <a:solidFill>
                  <a:srgbClr val="000000"/>
                </a:solidFill>
              </a:defRPr>
            </a:pPr>
            <a:endParaRPr b="1" sz="3306">
              <a:solidFill>
                <a:srgbClr val="FFFFFF"/>
              </a:solidFill>
              <a:latin typeface="Helvetica"/>
              <a:ea typeface="Helvetica"/>
              <a:cs typeface="Helvetica"/>
              <a:sym typeface="Helvetica"/>
            </a:endParaRPr>
          </a:p>
          <a:p>
            <a:pPr lvl="0" marL="0" indent="0" algn="ctr" defTabSz="332993">
              <a:spcBef>
                <a:spcPts val="0"/>
              </a:spcBef>
              <a:buSzTx/>
              <a:buNone/>
              <a:defRPr sz="1800">
                <a:solidFill>
                  <a:srgbClr val="000000"/>
                </a:solidFill>
              </a:defRPr>
            </a:pPr>
            <a:r>
              <a:rPr b="1" sz="3306">
                <a:solidFill>
                  <a:srgbClr val="FFFFFF"/>
                </a:solidFill>
                <a:latin typeface="Helvetica"/>
                <a:ea typeface="Helvetica"/>
                <a:cs typeface="Helvetica"/>
                <a:sym typeface="Helvetica"/>
              </a:rPr>
              <a:t>3. In the backdrop of prayer of a lifestyle of prayer and specific prayers of dependence</a:t>
            </a:r>
            <a:endParaRPr b="1" sz="3306">
              <a:solidFill>
                <a:srgbClr val="FFFFFF"/>
              </a:solidFill>
              <a:latin typeface="Helvetica"/>
              <a:ea typeface="Helvetica"/>
              <a:cs typeface="Helvetica"/>
              <a:sym typeface="Helvetica"/>
            </a:endParaRPr>
          </a:p>
          <a:p>
            <a:pPr lvl="0" marL="0" indent="0" algn="ctr" defTabSz="332993">
              <a:spcBef>
                <a:spcPts val="0"/>
              </a:spcBef>
              <a:buSzTx/>
              <a:buNone/>
              <a:defRPr sz="1800">
                <a:solidFill>
                  <a:srgbClr val="000000"/>
                </a:solidFill>
              </a:defRPr>
            </a:pPr>
            <a:endParaRPr b="1" sz="3306">
              <a:solidFill>
                <a:srgbClr val="FFFFFF"/>
              </a:solidFill>
              <a:latin typeface="Helvetica"/>
              <a:ea typeface="Helvetica"/>
              <a:cs typeface="Helvetica"/>
              <a:sym typeface="Helvetica"/>
            </a:endParaRPr>
          </a:p>
          <a:p>
            <a:pPr lvl="0" marL="0" indent="0" algn="ctr" defTabSz="332993">
              <a:spcBef>
                <a:spcPts val="0"/>
              </a:spcBef>
              <a:buSzTx/>
              <a:buNone/>
              <a:defRPr sz="1800">
                <a:solidFill>
                  <a:srgbClr val="000000"/>
                </a:solidFill>
              </a:defRPr>
            </a:pPr>
            <a:r>
              <a:rPr b="1" sz="3306">
                <a:solidFill>
                  <a:srgbClr val="FFFFFF"/>
                </a:solidFill>
                <a:latin typeface="Helvetica"/>
                <a:ea typeface="Helvetica"/>
                <a:cs typeface="Helvetica"/>
                <a:sym typeface="Helvetica"/>
              </a:rPr>
              <a:t>4. Made by people who had totally given their lives to Jesus!</a:t>
            </a:r>
            <a:endParaRPr b="1" sz="3306">
              <a:solidFill>
                <a:srgbClr val="FFFFFF"/>
              </a:solidFill>
              <a:latin typeface="Helvetica"/>
              <a:ea typeface="Helvetica"/>
              <a:cs typeface="Helvetica"/>
              <a:sym typeface="Helvetica"/>
            </a:endParaRPr>
          </a:p>
          <a:p>
            <a:pPr lvl="0" marL="0" indent="0" algn="ctr" defTabSz="332993">
              <a:spcBef>
                <a:spcPts val="0"/>
              </a:spcBef>
              <a:buSzTx/>
              <a:buNone/>
              <a:defRPr sz="1800">
                <a:solidFill>
                  <a:srgbClr val="000000"/>
                </a:solidFill>
              </a:defRPr>
            </a:pPr>
            <a:endParaRPr sz="4560">
              <a:solidFill>
                <a:srgbClr val="FFFFFF"/>
              </a:solidFill>
            </a:endParaRPr>
          </a:p>
          <a:p>
            <a:pPr lvl="0" marL="0" indent="0" algn="ctr" defTabSz="332993">
              <a:spcBef>
                <a:spcPts val="0"/>
              </a:spcBef>
              <a:buSzTx/>
              <a:buNone/>
              <a:defRPr sz="1800">
                <a:solidFill>
                  <a:srgbClr val="000000"/>
                </a:solidFill>
              </a:defRPr>
            </a:pPr>
            <a:endParaRPr b="1" sz="4560">
              <a:solidFill>
                <a:srgbClr val="FFFFFF"/>
              </a:solidFill>
              <a:latin typeface="Helvetica"/>
              <a:ea typeface="Helvetica"/>
              <a:cs typeface="Helvetica"/>
              <a:sym typeface="Helvetica"/>
            </a:endParaRPr>
          </a:p>
        </p:txBody>
      </p:sp>
      <p:pic>
        <p:nvPicPr>
          <p:cNvPr id="76"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xfrm>
            <a:off x="-70074" y="941585"/>
            <a:ext cx="13144947" cy="10154649"/>
          </a:xfrm>
          <a:prstGeom prst="rect">
            <a:avLst/>
          </a:prstGeom>
        </p:spPr>
        <p:txBody>
          <a:bodyPr/>
          <a:lstStyle/>
          <a:p>
            <a:pPr lvl="0">
              <a:defRPr sz="1800">
                <a:solidFill>
                  <a:srgbClr val="000000"/>
                </a:solidFill>
              </a:defRPr>
            </a:pPr>
            <a:r>
              <a:rPr b="1" sz="4500">
                <a:solidFill>
                  <a:srgbClr val="FFFFFF"/>
                </a:solidFill>
                <a:latin typeface="Helvetica"/>
                <a:ea typeface="Helvetica"/>
                <a:cs typeface="Helvetica"/>
                <a:sym typeface="Helvetica"/>
              </a:rPr>
              <a:t>Proverbs 16:3</a:t>
            </a:r>
            <a:endParaRPr b="1" sz="4500">
              <a:solidFill>
                <a:srgbClr val="FFFFFF"/>
              </a:solidFill>
              <a:latin typeface="Helvetica"/>
              <a:ea typeface="Helvetica"/>
              <a:cs typeface="Helvetica"/>
              <a:sym typeface="Helvetica"/>
            </a:endParaRPr>
          </a:p>
          <a:p>
            <a:pPr lvl="0">
              <a:defRPr sz="1800">
                <a:solidFill>
                  <a:srgbClr val="000000"/>
                </a:solidFill>
              </a:defRPr>
            </a:pPr>
            <a:r>
              <a:rPr b="1" sz="4500">
                <a:solidFill>
                  <a:srgbClr val="FFFFFF"/>
                </a:solidFill>
                <a:latin typeface="Helvetica"/>
                <a:ea typeface="Helvetica"/>
                <a:cs typeface="Helvetica"/>
                <a:sym typeface="Helvetica"/>
              </a:rPr>
              <a:t>3 Commit to the Lord whatever you do,</a:t>
            </a:r>
            <a:endParaRPr b="1" sz="4500">
              <a:solidFill>
                <a:srgbClr val="FFFFFF"/>
              </a:solidFill>
              <a:latin typeface="Helvetica"/>
              <a:ea typeface="Helvetica"/>
              <a:cs typeface="Helvetica"/>
              <a:sym typeface="Helvetica"/>
            </a:endParaRPr>
          </a:p>
          <a:p>
            <a:pPr lvl="0">
              <a:defRPr sz="1800">
                <a:solidFill>
                  <a:srgbClr val="000000"/>
                </a:solidFill>
              </a:defRPr>
            </a:pPr>
            <a:r>
              <a:rPr b="1" sz="4500">
                <a:solidFill>
                  <a:srgbClr val="FFFFFF"/>
                </a:solidFill>
                <a:latin typeface="Helvetica"/>
                <a:ea typeface="Helvetica"/>
                <a:cs typeface="Helvetica"/>
                <a:sym typeface="Helvetica"/>
              </a:rPr>
              <a:t>and he will establish your plans.</a:t>
            </a:r>
            <a:endParaRPr b="1" sz="45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p:txBody>
      </p:sp>
      <p:pic>
        <p:nvPicPr>
          <p:cNvPr id="79"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title"/>
          </p:nvPr>
        </p:nvSpPr>
        <p:spPr>
          <a:xfrm>
            <a:off x="759858" y="439057"/>
            <a:ext cx="11485083" cy="10154650"/>
          </a:xfrm>
          <a:prstGeom prst="rect">
            <a:avLst/>
          </a:prstGeom>
        </p:spPr>
        <p:txBody>
          <a:bodyPr/>
          <a:lstStyle/>
          <a:p>
            <a:pPr lvl="0" defTabSz="362204">
              <a:defRPr sz="1800">
                <a:solidFill>
                  <a:srgbClr val="000000"/>
                </a:solidFill>
              </a:defRPr>
            </a:pPr>
            <a:r>
              <a:rPr b="1" sz="2790">
                <a:solidFill>
                  <a:srgbClr val="FFFFFF"/>
                </a:solidFill>
                <a:latin typeface="Helvetica"/>
                <a:ea typeface="Helvetica"/>
                <a:cs typeface="Helvetica"/>
                <a:sym typeface="Helvetica"/>
              </a:rPr>
              <a:t>Proverbs 16:3</a:t>
            </a: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3 Commit to the Lord whatever you do,</a:t>
            </a: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and he will establish your plans.</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Commit your plans (decisions) to the Lord and he will bless what you do - WRONG!</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Live a life that is committed to CHRIST, and He will bless your plans (decisions) -- CORRECT</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p:txBody>
      </p:sp>
      <p:pic>
        <p:nvPicPr>
          <p:cNvPr id="82"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title"/>
          </p:nvPr>
        </p:nvSpPr>
        <p:spPr>
          <a:xfrm>
            <a:off x="-70074" y="941585"/>
            <a:ext cx="13144947" cy="10154649"/>
          </a:xfrm>
          <a:prstGeom prst="rect">
            <a:avLst/>
          </a:prstGeom>
        </p:spPr>
        <p:txBody>
          <a:bodyPr/>
          <a:lstStyle/>
          <a:p>
            <a:pPr lvl="0">
              <a:defRPr sz="1800">
                <a:solidFill>
                  <a:srgbClr val="000000"/>
                </a:solidFill>
              </a:defRPr>
            </a:pPr>
            <a:r>
              <a:rPr b="1" sz="4500">
                <a:solidFill>
                  <a:srgbClr val="FFFFFF"/>
                </a:solidFill>
                <a:latin typeface="Helvetica"/>
                <a:ea typeface="Helvetica"/>
                <a:cs typeface="Helvetica"/>
                <a:sym typeface="Helvetica"/>
              </a:rPr>
              <a:t>Proverbs 16:33</a:t>
            </a:r>
            <a:endParaRPr b="1" sz="4500">
              <a:solidFill>
                <a:srgbClr val="FFFFFF"/>
              </a:solidFill>
              <a:latin typeface="Helvetica"/>
              <a:ea typeface="Helvetica"/>
              <a:cs typeface="Helvetica"/>
              <a:sym typeface="Helvetica"/>
            </a:endParaRPr>
          </a:p>
          <a:p>
            <a:pPr lvl="0">
              <a:defRPr sz="1800">
                <a:solidFill>
                  <a:srgbClr val="000000"/>
                </a:solidFill>
              </a:defRPr>
            </a:pPr>
            <a:r>
              <a:rPr b="1" sz="4500">
                <a:solidFill>
                  <a:srgbClr val="FFFFFF"/>
                </a:solidFill>
                <a:latin typeface="Helvetica"/>
                <a:ea typeface="Helvetica"/>
                <a:cs typeface="Helvetica"/>
                <a:sym typeface="Helvetica"/>
              </a:rPr>
              <a:t>33 The lot is cast into the lap,</a:t>
            </a:r>
            <a:endParaRPr b="1" sz="4500">
              <a:solidFill>
                <a:srgbClr val="FFFFFF"/>
              </a:solidFill>
              <a:latin typeface="Helvetica"/>
              <a:ea typeface="Helvetica"/>
              <a:cs typeface="Helvetica"/>
              <a:sym typeface="Helvetica"/>
            </a:endParaRPr>
          </a:p>
          <a:p>
            <a:pPr lvl="0">
              <a:defRPr sz="1800">
                <a:solidFill>
                  <a:srgbClr val="000000"/>
                </a:solidFill>
              </a:defRPr>
            </a:pPr>
            <a:r>
              <a:rPr b="1" sz="4500">
                <a:solidFill>
                  <a:srgbClr val="FFFFFF"/>
                </a:solidFill>
                <a:latin typeface="Helvetica"/>
                <a:ea typeface="Helvetica"/>
                <a:cs typeface="Helvetica"/>
                <a:sym typeface="Helvetica"/>
              </a:rPr>
              <a:t>but its every decision is from the Lord.</a:t>
            </a:r>
            <a:endParaRPr b="1" sz="45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a:p>
            <a:pPr lvl="0">
              <a:defRPr sz="1800">
                <a:solidFill>
                  <a:srgbClr val="000000"/>
                </a:solidFill>
              </a:defRPr>
            </a:pPr>
            <a:endParaRPr b="1" sz="8000">
              <a:solidFill>
                <a:srgbClr val="FFFFFF"/>
              </a:solidFill>
              <a:latin typeface="Helvetica"/>
              <a:ea typeface="Helvetica"/>
              <a:cs typeface="Helvetica"/>
              <a:sym typeface="Helvetica"/>
            </a:endParaRPr>
          </a:p>
        </p:txBody>
      </p:sp>
      <p:pic>
        <p:nvPicPr>
          <p:cNvPr id="85"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ph type="title"/>
          </p:nvPr>
        </p:nvSpPr>
        <p:spPr>
          <a:xfrm>
            <a:off x="-70074" y="423829"/>
            <a:ext cx="13144946" cy="10154650"/>
          </a:xfrm>
          <a:prstGeom prst="rect">
            <a:avLst/>
          </a:prstGeom>
        </p:spPr>
        <p:txBody>
          <a:bodyPr/>
          <a:lstStyle/>
          <a:p>
            <a:pPr lvl="0" defTabSz="420624">
              <a:defRPr sz="1800">
                <a:solidFill>
                  <a:srgbClr val="000000"/>
                </a:solidFill>
              </a:defRPr>
            </a:pPr>
            <a:r>
              <a:rPr b="1" sz="3240">
                <a:solidFill>
                  <a:srgbClr val="FFFFFF"/>
                </a:solidFill>
                <a:latin typeface="Helvetica"/>
                <a:ea typeface="Helvetica"/>
                <a:cs typeface="Helvetica"/>
                <a:sym typeface="Helvetica"/>
              </a:rPr>
              <a:t>Proverbs 16:1-4</a:t>
            </a:r>
            <a:endParaRPr b="1" sz="3240">
              <a:solidFill>
                <a:srgbClr val="FFFFFF"/>
              </a:solidFill>
              <a:latin typeface="Helvetica"/>
              <a:ea typeface="Helvetica"/>
              <a:cs typeface="Helvetica"/>
              <a:sym typeface="Helvetica"/>
            </a:endParaRPr>
          </a:p>
          <a:p>
            <a:pPr lvl="0" defTabSz="420624">
              <a:defRPr sz="1800">
                <a:solidFill>
                  <a:srgbClr val="000000"/>
                </a:solidFill>
              </a:defRPr>
            </a:pPr>
            <a:endParaRPr b="1" sz="3240">
              <a:solidFill>
                <a:srgbClr val="FFFFFF"/>
              </a:solidFill>
              <a:latin typeface="Helvetica"/>
              <a:ea typeface="Helvetica"/>
              <a:cs typeface="Helvetica"/>
              <a:sym typeface="Helvetica"/>
            </a:endParaRPr>
          </a:p>
          <a:p>
            <a:pPr lvl="0" defTabSz="420624">
              <a:defRPr sz="1800">
                <a:solidFill>
                  <a:srgbClr val="000000"/>
                </a:solidFill>
              </a:defRPr>
            </a:pPr>
            <a:r>
              <a:rPr b="1" sz="3240">
                <a:solidFill>
                  <a:srgbClr val="FFFFFF"/>
                </a:solidFill>
                <a:latin typeface="Helvetica"/>
                <a:ea typeface="Helvetica"/>
                <a:cs typeface="Helvetica"/>
                <a:sym typeface="Helvetica"/>
              </a:rPr>
              <a:t>​1 To humans belong the </a:t>
            </a:r>
            <a:r>
              <a:rPr b="1" sz="3240">
                <a:solidFill>
                  <a:srgbClr val="FEFB4B"/>
                </a:solidFill>
                <a:latin typeface="Helvetica"/>
                <a:ea typeface="Helvetica"/>
                <a:cs typeface="Helvetica"/>
                <a:sym typeface="Helvetica"/>
              </a:rPr>
              <a:t>plans of the heart</a:t>
            </a:r>
            <a:r>
              <a:rPr b="1" sz="3240">
                <a:solidFill>
                  <a:srgbClr val="FFFFFF"/>
                </a:solidFill>
                <a:latin typeface="Helvetica"/>
                <a:ea typeface="Helvetica"/>
                <a:cs typeface="Helvetica"/>
                <a:sym typeface="Helvetica"/>
              </a:rPr>
              <a:t>,</a:t>
            </a:r>
            <a:endParaRPr b="1" sz="3240">
              <a:solidFill>
                <a:srgbClr val="FFFFFF"/>
              </a:solidFill>
              <a:latin typeface="Helvetica"/>
              <a:ea typeface="Helvetica"/>
              <a:cs typeface="Helvetica"/>
              <a:sym typeface="Helvetica"/>
            </a:endParaRPr>
          </a:p>
          <a:p>
            <a:pPr lvl="0" defTabSz="420624">
              <a:defRPr sz="1800">
                <a:solidFill>
                  <a:srgbClr val="000000"/>
                </a:solidFill>
              </a:defRPr>
            </a:pPr>
            <a:r>
              <a:rPr b="1" sz="3240">
                <a:solidFill>
                  <a:srgbClr val="FFFFFF"/>
                </a:solidFill>
                <a:latin typeface="Helvetica"/>
                <a:ea typeface="Helvetica"/>
                <a:cs typeface="Helvetica"/>
                <a:sym typeface="Helvetica"/>
              </a:rPr>
              <a:t>but from the Lord comes the proper answer of the tongue.</a:t>
            </a:r>
            <a:endParaRPr b="1" sz="3240">
              <a:solidFill>
                <a:srgbClr val="FFFFFF"/>
              </a:solidFill>
              <a:latin typeface="Helvetica"/>
              <a:ea typeface="Helvetica"/>
              <a:cs typeface="Helvetica"/>
              <a:sym typeface="Helvetica"/>
            </a:endParaRPr>
          </a:p>
          <a:p>
            <a:pPr lvl="0" defTabSz="420624">
              <a:defRPr sz="1800">
                <a:solidFill>
                  <a:srgbClr val="000000"/>
                </a:solidFill>
              </a:defRPr>
            </a:pPr>
            <a:endParaRPr b="1" sz="3240">
              <a:solidFill>
                <a:srgbClr val="FFFFFF"/>
              </a:solidFill>
              <a:latin typeface="Helvetica"/>
              <a:ea typeface="Helvetica"/>
              <a:cs typeface="Helvetica"/>
              <a:sym typeface="Helvetica"/>
            </a:endParaRPr>
          </a:p>
          <a:p>
            <a:pPr lvl="0" defTabSz="420624">
              <a:defRPr sz="1800">
                <a:solidFill>
                  <a:srgbClr val="000000"/>
                </a:solidFill>
              </a:defRPr>
            </a:pPr>
            <a:r>
              <a:rPr b="1" sz="3240">
                <a:solidFill>
                  <a:srgbClr val="FFFFFF"/>
                </a:solidFill>
                <a:latin typeface="Helvetica"/>
                <a:ea typeface="Helvetica"/>
                <a:cs typeface="Helvetica"/>
                <a:sym typeface="Helvetica"/>
              </a:rPr>
              <a:t>2 All a person’s ways seem pure to them,</a:t>
            </a:r>
            <a:endParaRPr b="1" sz="3240">
              <a:solidFill>
                <a:srgbClr val="FFFFFF"/>
              </a:solidFill>
              <a:latin typeface="Helvetica"/>
              <a:ea typeface="Helvetica"/>
              <a:cs typeface="Helvetica"/>
              <a:sym typeface="Helvetica"/>
            </a:endParaRPr>
          </a:p>
          <a:p>
            <a:pPr lvl="0" defTabSz="420624">
              <a:defRPr sz="1800">
                <a:solidFill>
                  <a:srgbClr val="000000"/>
                </a:solidFill>
              </a:defRPr>
            </a:pPr>
            <a:r>
              <a:rPr b="1" sz="3240">
                <a:solidFill>
                  <a:srgbClr val="FEFB4B"/>
                </a:solidFill>
                <a:latin typeface="Helvetica"/>
                <a:ea typeface="Helvetica"/>
                <a:cs typeface="Helvetica"/>
                <a:sym typeface="Helvetica"/>
              </a:rPr>
              <a:t>but motives are weighed by the Lord.</a:t>
            </a:r>
            <a:endParaRPr b="1" sz="3240">
              <a:solidFill>
                <a:srgbClr val="FEFB4B"/>
              </a:solidFill>
              <a:latin typeface="Helvetica"/>
              <a:ea typeface="Helvetica"/>
              <a:cs typeface="Helvetica"/>
              <a:sym typeface="Helvetica"/>
            </a:endParaRPr>
          </a:p>
          <a:p>
            <a:pPr lvl="0" defTabSz="420624">
              <a:defRPr sz="1800">
                <a:solidFill>
                  <a:srgbClr val="000000"/>
                </a:solidFill>
              </a:defRPr>
            </a:pPr>
            <a:endParaRPr b="1" sz="3240">
              <a:solidFill>
                <a:srgbClr val="FEFB4B"/>
              </a:solidFill>
              <a:latin typeface="Helvetica"/>
              <a:ea typeface="Helvetica"/>
              <a:cs typeface="Helvetica"/>
              <a:sym typeface="Helvetica"/>
            </a:endParaRPr>
          </a:p>
          <a:p>
            <a:pPr lvl="0" defTabSz="420624">
              <a:defRPr sz="1800">
                <a:solidFill>
                  <a:srgbClr val="000000"/>
                </a:solidFill>
              </a:defRPr>
            </a:pPr>
            <a:r>
              <a:rPr b="1" sz="3240">
                <a:solidFill>
                  <a:srgbClr val="FFFFFF"/>
                </a:solidFill>
                <a:latin typeface="Helvetica"/>
                <a:ea typeface="Helvetica"/>
                <a:cs typeface="Helvetica"/>
                <a:sym typeface="Helvetica"/>
              </a:rPr>
              <a:t>3 Commit to the Lord whatever you do,</a:t>
            </a:r>
            <a:endParaRPr b="1" sz="3240">
              <a:solidFill>
                <a:srgbClr val="FFFFFF"/>
              </a:solidFill>
              <a:latin typeface="Helvetica"/>
              <a:ea typeface="Helvetica"/>
              <a:cs typeface="Helvetica"/>
              <a:sym typeface="Helvetica"/>
            </a:endParaRPr>
          </a:p>
          <a:p>
            <a:pPr lvl="0" defTabSz="420624">
              <a:defRPr sz="1800">
                <a:solidFill>
                  <a:srgbClr val="000000"/>
                </a:solidFill>
              </a:defRPr>
            </a:pPr>
            <a:r>
              <a:rPr b="1" sz="3240">
                <a:solidFill>
                  <a:srgbClr val="FFFFFF"/>
                </a:solidFill>
                <a:latin typeface="Helvetica"/>
                <a:ea typeface="Helvetica"/>
                <a:cs typeface="Helvetica"/>
                <a:sym typeface="Helvetica"/>
              </a:rPr>
              <a:t>and he will establish your plans.</a:t>
            </a:r>
            <a:endParaRPr b="1" sz="3240">
              <a:solidFill>
                <a:srgbClr val="FFFFFF"/>
              </a:solidFill>
              <a:latin typeface="Helvetica"/>
              <a:ea typeface="Helvetica"/>
              <a:cs typeface="Helvetica"/>
              <a:sym typeface="Helvetica"/>
            </a:endParaRPr>
          </a:p>
          <a:p>
            <a:pPr lvl="0" defTabSz="420624">
              <a:defRPr sz="1800">
                <a:solidFill>
                  <a:srgbClr val="000000"/>
                </a:solidFill>
              </a:defRPr>
            </a:pPr>
            <a:endParaRPr b="1" sz="3240">
              <a:solidFill>
                <a:srgbClr val="FFFFFF"/>
              </a:solidFill>
              <a:latin typeface="Helvetica"/>
              <a:ea typeface="Helvetica"/>
              <a:cs typeface="Helvetica"/>
              <a:sym typeface="Helvetica"/>
            </a:endParaRPr>
          </a:p>
          <a:p>
            <a:pPr lvl="0" defTabSz="420624">
              <a:defRPr sz="1800">
                <a:solidFill>
                  <a:srgbClr val="000000"/>
                </a:solidFill>
              </a:defRPr>
            </a:pPr>
            <a:r>
              <a:rPr b="1" sz="3240">
                <a:solidFill>
                  <a:srgbClr val="FFFFFF"/>
                </a:solidFill>
                <a:latin typeface="Helvetica"/>
                <a:ea typeface="Helvetica"/>
                <a:cs typeface="Helvetica"/>
                <a:sym typeface="Helvetica"/>
              </a:rPr>
              <a:t>4 The Lord works out everything to its proper end—</a:t>
            </a:r>
            <a:endParaRPr b="1" sz="3240">
              <a:solidFill>
                <a:srgbClr val="FFFFFF"/>
              </a:solidFill>
              <a:latin typeface="Helvetica"/>
              <a:ea typeface="Helvetica"/>
              <a:cs typeface="Helvetica"/>
              <a:sym typeface="Helvetica"/>
            </a:endParaRPr>
          </a:p>
          <a:p>
            <a:pPr lvl="0" defTabSz="420624">
              <a:defRPr sz="1800">
                <a:solidFill>
                  <a:srgbClr val="000000"/>
                </a:solidFill>
              </a:defRPr>
            </a:pPr>
            <a:r>
              <a:rPr b="1" sz="3240">
                <a:solidFill>
                  <a:srgbClr val="FFFFFF"/>
                </a:solidFill>
                <a:latin typeface="Helvetica"/>
                <a:ea typeface="Helvetica"/>
                <a:cs typeface="Helvetica"/>
                <a:sym typeface="Helvetica"/>
              </a:rPr>
              <a:t>even the wicked for a day of disaster.</a:t>
            </a:r>
            <a:endParaRPr b="1" sz="3240">
              <a:solidFill>
                <a:srgbClr val="FFFFFF"/>
              </a:solidFill>
              <a:latin typeface="Helvetica"/>
              <a:ea typeface="Helvetica"/>
              <a:cs typeface="Helvetica"/>
              <a:sym typeface="Helvetica"/>
            </a:endParaRPr>
          </a:p>
          <a:p>
            <a:pPr lvl="0" defTabSz="420624">
              <a:defRPr sz="1800">
                <a:solidFill>
                  <a:srgbClr val="000000"/>
                </a:solidFill>
              </a:defRPr>
            </a:pPr>
            <a:endParaRPr b="1" sz="5760">
              <a:solidFill>
                <a:srgbClr val="FFFFFF"/>
              </a:solidFill>
              <a:latin typeface="Helvetica"/>
              <a:ea typeface="Helvetica"/>
              <a:cs typeface="Helvetica"/>
              <a:sym typeface="Helvetica"/>
            </a:endParaRPr>
          </a:p>
          <a:p>
            <a:pPr lvl="0" defTabSz="420624">
              <a:defRPr sz="1800">
                <a:solidFill>
                  <a:srgbClr val="000000"/>
                </a:solidFill>
              </a:defRPr>
            </a:pPr>
            <a:endParaRPr b="1" sz="5760">
              <a:solidFill>
                <a:srgbClr val="FFFFFF"/>
              </a:solidFill>
              <a:latin typeface="Helvetica"/>
              <a:ea typeface="Helvetica"/>
              <a:cs typeface="Helvetica"/>
              <a:sym typeface="Helvetica"/>
            </a:endParaRPr>
          </a:p>
          <a:p>
            <a:pPr lvl="0" defTabSz="420624">
              <a:defRPr sz="1800">
                <a:solidFill>
                  <a:srgbClr val="000000"/>
                </a:solidFill>
              </a:defRPr>
            </a:pPr>
            <a:endParaRPr b="1" sz="5760">
              <a:solidFill>
                <a:srgbClr val="FFFFFF"/>
              </a:solidFill>
              <a:latin typeface="Helvetica"/>
              <a:ea typeface="Helvetica"/>
              <a:cs typeface="Helvetica"/>
              <a:sym typeface="Helvetica"/>
            </a:endParaRPr>
          </a:p>
        </p:txBody>
      </p:sp>
      <p:pic>
        <p:nvPicPr>
          <p:cNvPr id="88"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title"/>
          </p:nvPr>
        </p:nvSpPr>
        <p:spPr>
          <a:xfrm>
            <a:off x="1270000" y="800753"/>
            <a:ext cx="10464800" cy="7855204"/>
          </a:xfrm>
          <a:prstGeom prst="rect">
            <a:avLst/>
          </a:prstGeom>
        </p:spPr>
        <p:txBody>
          <a:bodyPr/>
          <a:lstStyle/>
          <a:p>
            <a:pPr lvl="0" defTabSz="455675">
              <a:defRPr sz="1800">
                <a:solidFill>
                  <a:srgbClr val="000000"/>
                </a:solidFill>
              </a:defRPr>
            </a:pPr>
            <a:r>
              <a:rPr b="1" sz="6240">
                <a:solidFill>
                  <a:srgbClr val="FFFFFF"/>
                </a:solidFill>
                <a:latin typeface="Helvetica"/>
                <a:ea typeface="Helvetica"/>
                <a:cs typeface="Helvetica"/>
                <a:sym typeface="Helvetica"/>
              </a:rPr>
              <a:t>1) The context in which this decision was made</a:t>
            </a:r>
            <a:endParaRPr b="1" sz="6240">
              <a:solidFill>
                <a:srgbClr val="FFFFFF"/>
              </a:solidFill>
              <a:latin typeface="Helvetica"/>
              <a:ea typeface="Helvetica"/>
              <a:cs typeface="Helvetica"/>
              <a:sym typeface="Helvetica"/>
            </a:endParaRPr>
          </a:p>
          <a:p>
            <a:pPr lvl="0" defTabSz="455675">
              <a:defRPr sz="1800">
                <a:solidFill>
                  <a:srgbClr val="000000"/>
                </a:solidFill>
              </a:defRPr>
            </a:pPr>
            <a:endParaRPr b="1" sz="6240">
              <a:solidFill>
                <a:srgbClr val="FFFFFF"/>
              </a:solidFill>
              <a:latin typeface="Helvetica"/>
              <a:ea typeface="Helvetica"/>
              <a:cs typeface="Helvetica"/>
              <a:sym typeface="Helvetica"/>
            </a:endParaRPr>
          </a:p>
          <a:p>
            <a:pPr lvl="0" defTabSz="455675">
              <a:defRPr sz="1800">
                <a:solidFill>
                  <a:srgbClr val="000000"/>
                </a:solidFill>
              </a:defRPr>
            </a:pPr>
            <a:r>
              <a:rPr b="1" sz="6240">
                <a:solidFill>
                  <a:srgbClr val="FFFFFF"/>
                </a:solidFill>
                <a:latin typeface="Helvetica"/>
                <a:ea typeface="Helvetica"/>
                <a:cs typeface="Helvetica"/>
                <a:sym typeface="Helvetica"/>
              </a:rPr>
              <a:t>2) The role of our </a:t>
            </a:r>
            <a:r>
              <a:rPr b="1" sz="6240">
                <a:solidFill>
                  <a:srgbClr val="FEFB4B"/>
                </a:solidFill>
                <a:latin typeface="Helvetica"/>
                <a:ea typeface="Helvetica"/>
                <a:cs typeface="Helvetica"/>
                <a:sym typeface="Helvetica"/>
              </a:rPr>
              <a:t>heart</a:t>
            </a:r>
            <a:r>
              <a:rPr b="1" sz="6240">
                <a:solidFill>
                  <a:srgbClr val="FFFFFF"/>
                </a:solidFill>
                <a:latin typeface="Helvetica"/>
                <a:ea typeface="Helvetica"/>
                <a:cs typeface="Helvetica"/>
                <a:sym typeface="Helvetica"/>
              </a:rPr>
              <a:t> in decision making</a:t>
            </a:r>
            <a:endParaRPr b="1" sz="6240">
              <a:solidFill>
                <a:srgbClr val="FFFFFF"/>
              </a:solidFill>
              <a:latin typeface="Helvetica"/>
              <a:ea typeface="Helvetica"/>
              <a:cs typeface="Helvetica"/>
              <a:sym typeface="Helvetica"/>
            </a:endParaRPr>
          </a:p>
          <a:p>
            <a:pPr lvl="0" defTabSz="455675">
              <a:defRPr sz="1800">
                <a:solidFill>
                  <a:srgbClr val="000000"/>
                </a:solidFill>
              </a:defRPr>
            </a:pPr>
            <a:endParaRPr b="1" sz="6240">
              <a:solidFill>
                <a:srgbClr val="FFFFFF"/>
              </a:solidFill>
              <a:latin typeface="Helvetica"/>
              <a:ea typeface="Helvetica"/>
              <a:cs typeface="Helvetica"/>
              <a:sym typeface="Helvetica"/>
            </a:endParaRPr>
          </a:p>
          <a:p>
            <a:pPr lvl="0" defTabSz="455675">
              <a:defRPr sz="1800">
                <a:solidFill>
                  <a:srgbClr val="000000"/>
                </a:solidFill>
              </a:defRPr>
            </a:pPr>
            <a:r>
              <a:rPr b="1" sz="6240">
                <a:solidFill>
                  <a:srgbClr val="FFFFFF"/>
                </a:solidFill>
                <a:latin typeface="Helvetica"/>
                <a:ea typeface="Helvetica"/>
                <a:cs typeface="Helvetica"/>
                <a:sym typeface="Helvetica"/>
              </a:rPr>
              <a:t>3) The </a:t>
            </a:r>
            <a:r>
              <a:rPr b="1" sz="6240">
                <a:solidFill>
                  <a:srgbClr val="FEFB4B"/>
                </a:solidFill>
                <a:latin typeface="Helvetica"/>
                <a:ea typeface="Helvetica"/>
                <a:cs typeface="Helvetica"/>
                <a:sym typeface="Helvetica"/>
              </a:rPr>
              <a:t>motive</a:t>
            </a:r>
            <a:r>
              <a:rPr b="1" sz="6240">
                <a:solidFill>
                  <a:srgbClr val="FFFFFF"/>
                </a:solidFill>
                <a:latin typeface="Helvetica"/>
                <a:ea typeface="Helvetica"/>
                <a:cs typeface="Helvetica"/>
                <a:sym typeface="Helvetica"/>
              </a:rPr>
              <a:t> of our decision making</a:t>
            </a:r>
          </a:p>
        </p:txBody>
      </p:sp>
      <p:pic>
        <p:nvPicPr>
          <p:cNvPr id="91"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Shape 93"/>
          <p:cNvSpPr/>
          <p:nvPr>
            <p:ph type="title"/>
          </p:nvPr>
        </p:nvSpPr>
        <p:spPr>
          <a:prstGeom prst="rect">
            <a:avLst/>
          </a:prstGeom>
        </p:spPr>
        <p:txBody>
          <a:bodyPr/>
          <a:lstStyle/>
          <a:p>
            <a:pPr lvl="0" defTabSz="514095">
              <a:defRPr sz="1800">
                <a:solidFill>
                  <a:srgbClr val="000000"/>
                </a:solidFill>
              </a:defRPr>
            </a:pPr>
            <a:r>
              <a:rPr b="1" sz="7040">
                <a:solidFill>
                  <a:srgbClr val="FFFFFF"/>
                </a:solidFill>
                <a:latin typeface="Helvetica"/>
                <a:ea typeface="Helvetica"/>
                <a:cs typeface="Helvetica"/>
                <a:sym typeface="Helvetica"/>
              </a:rPr>
              <a:t>2) The role of our </a:t>
            </a:r>
            <a:r>
              <a:rPr b="1" sz="7040">
                <a:solidFill>
                  <a:srgbClr val="FEFB4B"/>
                </a:solidFill>
                <a:latin typeface="Helvetica"/>
                <a:ea typeface="Helvetica"/>
                <a:cs typeface="Helvetica"/>
                <a:sym typeface="Helvetica"/>
              </a:rPr>
              <a:t>heart</a:t>
            </a:r>
            <a:r>
              <a:rPr b="1" sz="7040">
                <a:solidFill>
                  <a:srgbClr val="FFFFFF"/>
                </a:solidFill>
                <a:latin typeface="Helvetica"/>
                <a:ea typeface="Helvetica"/>
                <a:cs typeface="Helvetica"/>
                <a:sym typeface="Helvetica"/>
              </a:rPr>
              <a:t> in decision making</a:t>
            </a:r>
            <a:endParaRPr b="1" sz="7040">
              <a:solidFill>
                <a:srgbClr val="FFFFFF"/>
              </a:solidFill>
              <a:latin typeface="Helvetica"/>
              <a:ea typeface="Helvetica"/>
              <a:cs typeface="Helvetica"/>
              <a:sym typeface="Helvetica"/>
            </a:endParaRPr>
          </a:p>
        </p:txBody>
      </p:sp>
      <p:pic>
        <p:nvPicPr>
          <p:cNvPr id="94"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title"/>
          </p:nvPr>
        </p:nvSpPr>
        <p:spPr>
          <a:xfrm>
            <a:off x="432453" y="-341354"/>
            <a:ext cx="12520595" cy="9919681"/>
          </a:xfrm>
          <a:prstGeom prst="rect">
            <a:avLst/>
          </a:prstGeom>
        </p:spPr>
        <p:txBody>
          <a:bodyPr/>
          <a:lstStyle/>
          <a:p>
            <a:pPr lvl="0" defTabSz="257047">
              <a:defRPr sz="1800">
                <a:solidFill>
                  <a:srgbClr val="000000"/>
                </a:solidFill>
              </a:defRPr>
            </a:pPr>
            <a:r>
              <a:rPr b="1" sz="3520">
                <a:solidFill>
                  <a:srgbClr val="FFFFFF"/>
                </a:solidFill>
                <a:latin typeface="Helvetica"/>
                <a:ea typeface="Helvetica"/>
                <a:cs typeface="Helvetica"/>
                <a:sym typeface="Helvetica"/>
              </a:rPr>
              <a:t>Acts 1:12-16</a:t>
            </a:r>
            <a:endParaRPr b="1" sz="3520">
              <a:solidFill>
                <a:srgbClr val="FFFFFF"/>
              </a:solidFill>
              <a:latin typeface="Helvetica"/>
              <a:ea typeface="Helvetica"/>
              <a:cs typeface="Helvetica"/>
              <a:sym typeface="Helvetica"/>
            </a:endParaRPr>
          </a:p>
          <a:p>
            <a:pPr lvl="0" defTabSz="257047">
              <a:defRPr sz="1800">
                <a:solidFill>
                  <a:srgbClr val="000000"/>
                </a:solidFill>
              </a:defRPr>
            </a:pPr>
            <a:r>
              <a:rPr b="1" sz="3520">
                <a:solidFill>
                  <a:srgbClr val="FFFFFF"/>
                </a:solidFill>
                <a:latin typeface="Helvetica"/>
                <a:ea typeface="Helvetica"/>
                <a:cs typeface="Helvetica"/>
                <a:sym typeface="Helvetica"/>
              </a:rPr>
              <a:t>Matthias Chosen to Replace Judas</a:t>
            </a:r>
            <a:endParaRPr b="1" sz="3520">
              <a:solidFill>
                <a:srgbClr val="FFFFFF"/>
              </a:solidFill>
              <a:latin typeface="Helvetica"/>
              <a:ea typeface="Helvetica"/>
              <a:cs typeface="Helvetica"/>
              <a:sym typeface="Helvetica"/>
            </a:endParaRPr>
          </a:p>
          <a:p>
            <a:pPr lvl="0" defTabSz="257047">
              <a:defRPr sz="1800">
                <a:solidFill>
                  <a:srgbClr val="000000"/>
                </a:solidFill>
              </a:defRPr>
            </a:pPr>
            <a:r>
              <a:rPr b="1" sz="3520">
                <a:solidFill>
                  <a:srgbClr val="FFFFFF"/>
                </a:solidFill>
                <a:latin typeface="Helvetica"/>
                <a:ea typeface="Helvetica"/>
                <a:cs typeface="Helvetica"/>
                <a:sym typeface="Helvetica"/>
              </a:rPr>
              <a:t>12 Then the apostles returned to Jerusalem from the hill called the Mount of Olives, a Sabbath day’s walk from the city. 13 When they arrived, they went upstairs to the room where they were staying. Those present were Peter, John, James and Andrew; Philip and Thomas, Bartholomew and Matthew; James son of Alphaeus and Simon the Zealot, and Judas son of James. 14 They all joined together constantly in prayer, along with the women and Mary the mother of Jesus, and with his brothers.</a:t>
            </a:r>
            <a:endParaRPr b="1" sz="3520">
              <a:solidFill>
                <a:srgbClr val="FFFFFF"/>
              </a:solidFill>
              <a:latin typeface="Helvetica"/>
              <a:ea typeface="Helvetica"/>
              <a:cs typeface="Helvetica"/>
              <a:sym typeface="Helvetica"/>
            </a:endParaRPr>
          </a:p>
          <a:p>
            <a:pPr lvl="0" defTabSz="257047">
              <a:defRPr sz="1800">
                <a:solidFill>
                  <a:srgbClr val="000000"/>
                </a:solidFill>
              </a:defRPr>
            </a:pPr>
            <a:r>
              <a:rPr b="1" sz="3520">
                <a:solidFill>
                  <a:srgbClr val="FFFFFF"/>
                </a:solidFill>
                <a:latin typeface="Helvetica"/>
                <a:ea typeface="Helvetica"/>
                <a:cs typeface="Helvetica"/>
                <a:sym typeface="Helvetica"/>
              </a:rPr>
              <a:t>15 In those days Peter stood up among the believers (a group numbering about a hundred and twenty) 16 and said, “Brothers and sisters, the Scripture had to be fulfilled in which the Holy Spirit spoke long ago through David concerning Judas, who served as guide for those who arrested Jesus.</a:t>
            </a:r>
          </a:p>
        </p:txBody>
      </p:sp>
      <p:pic>
        <p:nvPicPr>
          <p:cNvPr id="42" name="33A01D5C-DE73-47ED-B1C7-12F193A1833E-L0-001.png"/>
          <p:cNvPicPr/>
          <p:nvPr/>
        </p:nvPicPr>
        <p:blipFill>
          <a:blip r:embed="rId2">
            <a:extLst/>
          </a:blip>
          <a:stretch>
            <a:fillRect/>
          </a:stretch>
        </p:blipFill>
        <p:spPr>
          <a:xfrm>
            <a:off x="11020891" y="9159742"/>
            <a:ext cx="1331483" cy="443828"/>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title"/>
          </p:nvPr>
        </p:nvSpPr>
        <p:spPr>
          <a:prstGeom prst="rect">
            <a:avLst/>
          </a:prstGeom>
        </p:spPr>
        <p:txBody>
          <a:bodyPr/>
          <a:lstStyle/>
          <a:p>
            <a:pPr lvl="0" defTabSz="519937">
              <a:defRPr sz="1800">
                <a:solidFill>
                  <a:srgbClr val="000000"/>
                </a:solidFill>
              </a:defRPr>
            </a:pPr>
            <a:r>
              <a:rPr b="1" sz="4005">
                <a:solidFill>
                  <a:srgbClr val="FFFFFF"/>
                </a:solidFill>
                <a:latin typeface="Helvetica"/>
                <a:ea typeface="Helvetica"/>
                <a:cs typeface="Helvetica"/>
                <a:sym typeface="Helvetica"/>
              </a:rPr>
              <a:t>​1 To humans belong the </a:t>
            </a:r>
            <a:r>
              <a:rPr b="1" sz="4005">
                <a:solidFill>
                  <a:srgbClr val="FEFB4B"/>
                </a:solidFill>
                <a:latin typeface="Helvetica"/>
                <a:ea typeface="Helvetica"/>
                <a:cs typeface="Helvetica"/>
                <a:sym typeface="Helvetica"/>
              </a:rPr>
              <a:t>plans of the heart</a:t>
            </a:r>
            <a:r>
              <a:rPr b="1" sz="4005">
                <a:solidFill>
                  <a:srgbClr val="FFFFFF"/>
                </a:solidFill>
                <a:latin typeface="Helvetica"/>
                <a:ea typeface="Helvetica"/>
                <a:cs typeface="Helvetica"/>
                <a:sym typeface="Helvetica"/>
              </a:rPr>
              <a:t>,</a:t>
            </a:r>
            <a:endParaRPr b="1" sz="4005">
              <a:solidFill>
                <a:srgbClr val="FFFFFF"/>
              </a:solidFill>
              <a:latin typeface="Helvetica"/>
              <a:ea typeface="Helvetica"/>
              <a:cs typeface="Helvetica"/>
              <a:sym typeface="Helvetica"/>
            </a:endParaRPr>
          </a:p>
          <a:p>
            <a:pPr lvl="0" defTabSz="519937">
              <a:defRPr sz="1800">
                <a:solidFill>
                  <a:srgbClr val="000000"/>
                </a:solidFill>
              </a:defRPr>
            </a:pPr>
            <a:r>
              <a:rPr b="1" sz="4005">
                <a:solidFill>
                  <a:srgbClr val="FFFFFF"/>
                </a:solidFill>
                <a:latin typeface="Helvetica"/>
                <a:ea typeface="Helvetica"/>
                <a:cs typeface="Helvetica"/>
                <a:sym typeface="Helvetica"/>
              </a:rPr>
              <a:t>but from the Lord comes the proper answer of the tongue.</a:t>
            </a:r>
            <a:endParaRPr b="1" sz="4005">
              <a:solidFill>
                <a:srgbClr val="FFFFFF"/>
              </a:solidFill>
              <a:latin typeface="Helvetica"/>
              <a:ea typeface="Helvetica"/>
              <a:cs typeface="Helvetica"/>
              <a:sym typeface="Helvetica"/>
            </a:endParaRPr>
          </a:p>
          <a:p>
            <a:pPr lvl="0" defTabSz="519937">
              <a:defRPr sz="1800">
                <a:solidFill>
                  <a:srgbClr val="000000"/>
                </a:solidFill>
              </a:defRPr>
            </a:pPr>
            <a:endParaRPr b="1" sz="4005">
              <a:solidFill>
                <a:srgbClr val="FFFFFF"/>
              </a:solidFill>
              <a:latin typeface="Helvetica"/>
              <a:ea typeface="Helvetica"/>
              <a:cs typeface="Helvetica"/>
              <a:sym typeface="Helvetica"/>
            </a:endParaRPr>
          </a:p>
        </p:txBody>
      </p:sp>
      <p:pic>
        <p:nvPicPr>
          <p:cNvPr id="97"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 name="Shape 99"/>
          <p:cNvSpPr/>
          <p:nvPr>
            <p:ph type="title"/>
          </p:nvPr>
        </p:nvSpPr>
        <p:spPr>
          <a:prstGeom prst="rect">
            <a:avLst/>
          </a:prstGeom>
        </p:spPr>
        <p:txBody>
          <a:bodyPr/>
          <a:lstStyle/>
          <a:p>
            <a:pPr lvl="0" defTabSz="543305">
              <a:defRPr sz="1800">
                <a:solidFill>
                  <a:srgbClr val="000000"/>
                </a:solidFill>
              </a:defRPr>
            </a:pPr>
            <a:r>
              <a:rPr b="1" sz="4185">
                <a:solidFill>
                  <a:srgbClr val="FFFFFF"/>
                </a:solidFill>
                <a:latin typeface="Helvetica"/>
                <a:ea typeface="Helvetica"/>
                <a:cs typeface="Helvetica"/>
                <a:sym typeface="Helvetica"/>
              </a:rPr>
              <a:t>The posture of our hearts is more important than the precision of our decisions!</a:t>
            </a:r>
            <a:endParaRPr b="1" sz="4185">
              <a:solidFill>
                <a:srgbClr val="FFFFFF"/>
              </a:solidFill>
              <a:latin typeface="Helvetica"/>
              <a:ea typeface="Helvetica"/>
              <a:cs typeface="Helvetica"/>
              <a:sym typeface="Helvetica"/>
            </a:endParaRPr>
          </a:p>
          <a:p>
            <a:pPr lvl="0" defTabSz="543305">
              <a:defRPr sz="1800">
                <a:solidFill>
                  <a:srgbClr val="000000"/>
                </a:solidFill>
              </a:defRPr>
            </a:pPr>
            <a:endParaRPr b="1" sz="4185">
              <a:solidFill>
                <a:srgbClr val="FFFFFF"/>
              </a:solidFill>
              <a:latin typeface="Helvetica"/>
              <a:ea typeface="Helvetica"/>
              <a:cs typeface="Helvetica"/>
              <a:sym typeface="Helvetica"/>
            </a:endParaRPr>
          </a:p>
        </p:txBody>
      </p:sp>
      <p:pic>
        <p:nvPicPr>
          <p:cNvPr id="100"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title"/>
          </p:nvPr>
        </p:nvSpPr>
        <p:spPr>
          <a:prstGeom prst="rect">
            <a:avLst/>
          </a:prstGeom>
        </p:spPr>
        <p:txBody>
          <a:bodyPr/>
          <a:lstStyle/>
          <a:p>
            <a:pPr lvl="0" defTabSz="543305">
              <a:defRPr sz="1800">
                <a:solidFill>
                  <a:srgbClr val="000000"/>
                </a:solidFill>
              </a:defRPr>
            </a:pPr>
            <a:r>
              <a:rPr b="1" sz="4185">
                <a:solidFill>
                  <a:srgbClr val="FFFFFF"/>
                </a:solidFill>
                <a:latin typeface="Helvetica"/>
                <a:ea typeface="Helvetica"/>
                <a:cs typeface="Helvetica"/>
                <a:sym typeface="Helvetica"/>
              </a:rPr>
              <a:t>Almost always, we over emphasise the decisions we make and we under emphasise the lives we live.</a:t>
            </a:r>
            <a:endParaRPr b="1" sz="4185">
              <a:solidFill>
                <a:srgbClr val="FFFFFF"/>
              </a:solidFill>
              <a:latin typeface="Helvetica"/>
              <a:ea typeface="Helvetica"/>
              <a:cs typeface="Helvetica"/>
              <a:sym typeface="Helvetica"/>
            </a:endParaRPr>
          </a:p>
          <a:p>
            <a:pPr lvl="0" defTabSz="543305">
              <a:defRPr sz="1800">
                <a:solidFill>
                  <a:srgbClr val="000000"/>
                </a:solidFill>
              </a:defRPr>
            </a:pPr>
            <a:endParaRPr b="1" sz="4185">
              <a:solidFill>
                <a:srgbClr val="FFFFFF"/>
              </a:solidFill>
              <a:latin typeface="Helvetica"/>
              <a:ea typeface="Helvetica"/>
              <a:cs typeface="Helvetica"/>
              <a:sym typeface="Helvetica"/>
            </a:endParaRPr>
          </a:p>
        </p:txBody>
      </p:sp>
      <p:pic>
        <p:nvPicPr>
          <p:cNvPr id="103"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title"/>
          </p:nvPr>
        </p:nvSpPr>
        <p:spPr>
          <a:xfrm>
            <a:off x="759858" y="439057"/>
            <a:ext cx="11485083" cy="10154650"/>
          </a:xfrm>
          <a:prstGeom prst="rect">
            <a:avLst/>
          </a:prstGeom>
        </p:spPr>
        <p:txBody>
          <a:bodyPr/>
          <a:lstStyle/>
          <a:p>
            <a:pPr lvl="0" defTabSz="362204">
              <a:defRPr sz="1800">
                <a:solidFill>
                  <a:srgbClr val="000000"/>
                </a:solidFill>
              </a:defRPr>
            </a:pPr>
            <a:r>
              <a:rPr b="1" sz="2790">
                <a:solidFill>
                  <a:srgbClr val="FFFFFF"/>
                </a:solidFill>
                <a:latin typeface="Helvetica"/>
                <a:ea typeface="Helvetica"/>
                <a:cs typeface="Helvetica"/>
                <a:sym typeface="Helvetica"/>
              </a:rPr>
              <a:t>Proverbs 16:3</a:t>
            </a: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3 Commit to the Lord whatever you do,</a:t>
            </a: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and he will establish your plans.</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Commit your plans (decisions) to the Lord and he will bless what you do - WRONG!</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Live a life that is committed to CHRIST, and He will bless your plans (decisions) -- CORRECT</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p:txBody>
      </p:sp>
      <p:pic>
        <p:nvPicPr>
          <p:cNvPr id="106"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title"/>
          </p:nvPr>
        </p:nvSpPr>
        <p:spPr>
          <a:prstGeom prst="rect">
            <a:avLst/>
          </a:prstGeom>
        </p:spPr>
        <p:txBody>
          <a:bodyPr/>
          <a:lstStyle/>
          <a:p>
            <a:pPr lvl="0" defTabSz="514095">
              <a:defRPr sz="1800">
                <a:solidFill>
                  <a:srgbClr val="000000"/>
                </a:solidFill>
              </a:defRPr>
            </a:pPr>
            <a:r>
              <a:rPr b="1" sz="7040">
                <a:solidFill>
                  <a:srgbClr val="FFFFFF"/>
                </a:solidFill>
                <a:latin typeface="Helvetica"/>
                <a:ea typeface="Helvetica"/>
                <a:cs typeface="Helvetica"/>
                <a:sym typeface="Helvetica"/>
              </a:rPr>
              <a:t>3) The </a:t>
            </a:r>
            <a:r>
              <a:rPr b="1" sz="7040">
                <a:solidFill>
                  <a:srgbClr val="FEFB4B"/>
                </a:solidFill>
                <a:latin typeface="Helvetica"/>
                <a:ea typeface="Helvetica"/>
                <a:cs typeface="Helvetica"/>
                <a:sym typeface="Helvetica"/>
              </a:rPr>
              <a:t>motive</a:t>
            </a:r>
            <a:r>
              <a:rPr b="1" sz="7040">
                <a:solidFill>
                  <a:srgbClr val="FFFFFF"/>
                </a:solidFill>
                <a:latin typeface="Helvetica"/>
                <a:ea typeface="Helvetica"/>
                <a:cs typeface="Helvetica"/>
                <a:sym typeface="Helvetica"/>
              </a:rPr>
              <a:t> of our decision making</a:t>
            </a:r>
            <a:endParaRPr b="1" sz="7040">
              <a:solidFill>
                <a:srgbClr val="FFFFFF"/>
              </a:solidFill>
              <a:latin typeface="Helvetica"/>
              <a:ea typeface="Helvetica"/>
              <a:cs typeface="Helvetica"/>
              <a:sym typeface="Helvetica"/>
            </a:endParaRPr>
          </a:p>
        </p:txBody>
      </p:sp>
      <p:pic>
        <p:nvPicPr>
          <p:cNvPr id="109"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pic>
        <p:nvPicPr>
          <p:cNvPr id="110"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title"/>
          </p:nvPr>
        </p:nvSpPr>
        <p:spPr>
          <a:xfrm>
            <a:off x="280173" y="1352743"/>
            <a:ext cx="12444454" cy="3302001"/>
          </a:xfrm>
          <a:prstGeom prst="rect">
            <a:avLst/>
          </a:prstGeom>
        </p:spPr>
        <p:txBody>
          <a:bodyPr/>
          <a:lstStyle/>
          <a:p>
            <a:pPr lvl="0">
              <a:defRPr sz="1800">
                <a:solidFill>
                  <a:srgbClr val="000000"/>
                </a:solidFill>
              </a:defRPr>
            </a:pPr>
            <a:r>
              <a:rPr b="1" sz="4500">
                <a:solidFill>
                  <a:srgbClr val="FFFFFF"/>
                </a:solidFill>
                <a:latin typeface="Helvetica"/>
                <a:ea typeface="Helvetica"/>
                <a:cs typeface="Helvetica"/>
                <a:sym typeface="Helvetica"/>
              </a:rPr>
              <a:t>Proverbs 16:2</a:t>
            </a:r>
            <a:endParaRPr b="1" sz="4500">
              <a:solidFill>
                <a:srgbClr val="FFFFFF"/>
              </a:solidFill>
              <a:latin typeface="Helvetica"/>
              <a:ea typeface="Helvetica"/>
              <a:cs typeface="Helvetica"/>
              <a:sym typeface="Helvetica"/>
            </a:endParaRPr>
          </a:p>
          <a:p>
            <a:pPr lvl="0">
              <a:defRPr sz="1800">
                <a:solidFill>
                  <a:srgbClr val="000000"/>
                </a:solidFill>
              </a:defRPr>
            </a:pPr>
            <a:r>
              <a:rPr b="1" sz="4500">
                <a:solidFill>
                  <a:srgbClr val="FFFFFF"/>
                </a:solidFill>
                <a:latin typeface="Helvetica"/>
                <a:ea typeface="Helvetica"/>
                <a:cs typeface="Helvetica"/>
                <a:sym typeface="Helvetica"/>
              </a:rPr>
              <a:t>2 All a person’s ways seem pure to them,</a:t>
            </a:r>
            <a:endParaRPr b="1" sz="4500">
              <a:solidFill>
                <a:srgbClr val="FFFFFF"/>
              </a:solidFill>
              <a:latin typeface="Helvetica"/>
              <a:ea typeface="Helvetica"/>
              <a:cs typeface="Helvetica"/>
              <a:sym typeface="Helvetica"/>
            </a:endParaRPr>
          </a:p>
          <a:p>
            <a:pPr lvl="0">
              <a:defRPr sz="1800">
                <a:solidFill>
                  <a:srgbClr val="000000"/>
                </a:solidFill>
              </a:defRPr>
            </a:pPr>
            <a:r>
              <a:rPr b="1" sz="4500">
                <a:solidFill>
                  <a:srgbClr val="FFFFFF"/>
                </a:solidFill>
                <a:latin typeface="Helvetica"/>
                <a:ea typeface="Helvetica"/>
                <a:cs typeface="Helvetica"/>
                <a:sym typeface="Helvetica"/>
              </a:rPr>
              <a:t>but </a:t>
            </a:r>
            <a:r>
              <a:rPr b="1" sz="4500">
                <a:solidFill>
                  <a:srgbClr val="FEFB4B"/>
                </a:solidFill>
                <a:latin typeface="Helvetica"/>
                <a:ea typeface="Helvetica"/>
                <a:cs typeface="Helvetica"/>
                <a:sym typeface="Helvetica"/>
              </a:rPr>
              <a:t>motives</a:t>
            </a:r>
            <a:r>
              <a:rPr b="1" sz="4500">
                <a:solidFill>
                  <a:srgbClr val="FFFFFF"/>
                </a:solidFill>
                <a:latin typeface="Helvetica"/>
                <a:ea typeface="Helvetica"/>
                <a:cs typeface="Helvetica"/>
                <a:sym typeface="Helvetica"/>
              </a:rPr>
              <a:t> are weighed by the Lord.</a:t>
            </a:r>
          </a:p>
        </p:txBody>
      </p:sp>
      <p:pic>
        <p:nvPicPr>
          <p:cNvPr id="113"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 name="Shape 115"/>
          <p:cNvSpPr/>
          <p:nvPr>
            <p:ph type="title"/>
          </p:nvPr>
        </p:nvSpPr>
        <p:spPr>
          <a:xfrm>
            <a:off x="1269999" y="2357798"/>
            <a:ext cx="10464801" cy="3302000"/>
          </a:xfrm>
          <a:prstGeom prst="rect">
            <a:avLst/>
          </a:prstGeom>
        </p:spPr>
        <p:txBody>
          <a:bodyPr/>
          <a:lstStyle>
            <a:lvl1pPr>
              <a:defRPr b="1" sz="4500">
                <a:latin typeface="Helvetica"/>
                <a:ea typeface="Helvetica"/>
                <a:cs typeface="Helvetica"/>
                <a:sym typeface="Helvetica"/>
              </a:defRPr>
            </a:lvl1pPr>
          </a:lstStyle>
          <a:p>
            <a:pPr lvl="0">
              <a:defRPr b="0" sz="1800">
                <a:solidFill>
                  <a:srgbClr val="000000"/>
                </a:solidFill>
              </a:defRPr>
            </a:pPr>
            <a:r>
              <a:rPr b="1" sz="4500">
                <a:solidFill>
                  <a:srgbClr val="FFFFFF"/>
                </a:solidFill>
              </a:rPr>
              <a:t>Why do I desperately want to make right decisions?</a:t>
            </a:r>
          </a:p>
        </p:txBody>
      </p:sp>
      <p:pic>
        <p:nvPicPr>
          <p:cNvPr id="116"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title"/>
          </p:nvPr>
        </p:nvSpPr>
        <p:spPr>
          <a:xfrm>
            <a:off x="1270000" y="2266429"/>
            <a:ext cx="10464800" cy="3302001"/>
          </a:xfrm>
          <a:prstGeom prst="rect">
            <a:avLst/>
          </a:prstGeom>
        </p:spPr>
        <p:txBody>
          <a:bodyPr/>
          <a:lstStyle/>
          <a:p>
            <a:pPr lvl="0" defTabSz="303783">
              <a:defRPr sz="1800">
                <a:solidFill>
                  <a:srgbClr val="000000"/>
                </a:solidFill>
              </a:defRPr>
            </a:pPr>
            <a:r>
              <a:rPr b="1" sz="4160">
                <a:solidFill>
                  <a:srgbClr val="FFFFFF"/>
                </a:solidFill>
                <a:latin typeface="Helvetica"/>
                <a:ea typeface="Helvetica"/>
                <a:cs typeface="Helvetica"/>
                <a:sym typeface="Helvetica"/>
              </a:rPr>
              <a:t>The first step to making right decisions is to repent for our </a:t>
            </a:r>
            <a:r>
              <a:rPr b="1" sz="4160">
                <a:solidFill>
                  <a:srgbClr val="FEFB4B"/>
                </a:solidFill>
                <a:latin typeface="Helvetica"/>
                <a:ea typeface="Helvetica"/>
                <a:cs typeface="Helvetica"/>
                <a:sym typeface="Helvetica"/>
              </a:rPr>
              <a:t>self-centered motives </a:t>
            </a:r>
            <a:r>
              <a:rPr b="1" sz="4160">
                <a:solidFill>
                  <a:srgbClr val="FFFFFF"/>
                </a:solidFill>
                <a:latin typeface="Helvetica"/>
                <a:ea typeface="Helvetica"/>
                <a:cs typeface="Helvetica"/>
                <a:sym typeface="Helvetica"/>
              </a:rPr>
              <a:t>for wanting to make the right decision!</a:t>
            </a:r>
            <a:endParaRPr b="1" sz="4160">
              <a:solidFill>
                <a:srgbClr val="FFFFFF"/>
              </a:solidFill>
              <a:latin typeface="Helvetica"/>
              <a:ea typeface="Helvetica"/>
              <a:cs typeface="Helvetica"/>
              <a:sym typeface="Helvetica"/>
            </a:endParaRPr>
          </a:p>
        </p:txBody>
      </p:sp>
      <p:pic>
        <p:nvPicPr>
          <p:cNvPr id="119"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p:nvPr>
        </p:nvSpPr>
        <p:spPr>
          <a:xfrm>
            <a:off x="1148174" y="1002496"/>
            <a:ext cx="10464801" cy="8296818"/>
          </a:xfrm>
          <a:prstGeom prst="rect">
            <a:avLst/>
          </a:prstGeom>
        </p:spPr>
        <p:txBody>
          <a:bodyPr/>
          <a:lstStyle/>
          <a:p>
            <a:pPr lvl="0" defTabSz="303783">
              <a:defRPr sz="1800">
                <a:solidFill>
                  <a:srgbClr val="000000"/>
                </a:solidFill>
              </a:defRPr>
            </a:pPr>
            <a:r>
              <a:rPr b="1" sz="4160">
                <a:solidFill>
                  <a:srgbClr val="FFFFFF"/>
                </a:solidFill>
                <a:latin typeface="Helvetica"/>
                <a:ea typeface="Helvetica"/>
                <a:cs typeface="Helvetica"/>
                <a:sym typeface="Helvetica"/>
              </a:rPr>
              <a:t>The abundance of The Gospel in the life of the disciples liberated them from the inordinate pressures of decision making.</a:t>
            </a:r>
            <a:endParaRPr b="1" sz="4160">
              <a:solidFill>
                <a:srgbClr val="FFFFFF"/>
              </a:solidFill>
              <a:latin typeface="Helvetica"/>
              <a:ea typeface="Helvetica"/>
              <a:cs typeface="Helvetica"/>
              <a:sym typeface="Helvetica"/>
            </a:endParaRPr>
          </a:p>
          <a:p>
            <a:pPr lvl="0" defTabSz="303783">
              <a:defRPr sz="1800">
                <a:solidFill>
                  <a:srgbClr val="000000"/>
                </a:solidFill>
              </a:defRPr>
            </a:pPr>
            <a:endParaRPr b="1" sz="4160">
              <a:solidFill>
                <a:srgbClr val="FFFFFF"/>
              </a:solidFill>
              <a:latin typeface="Helvetica"/>
              <a:ea typeface="Helvetica"/>
              <a:cs typeface="Helvetica"/>
              <a:sym typeface="Helvetica"/>
            </a:endParaRPr>
          </a:p>
          <a:p>
            <a:pPr lvl="0" defTabSz="303783">
              <a:defRPr sz="1800">
                <a:solidFill>
                  <a:srgbClr val="000000"/>
                </a:solidFill>
              </a:defRPr>
            </a:pPr>
            <a:endParaRPr b="1" sz="4160">
              <a:solidFill>
                <a:srgbClr val="FFFFFF"/>
              </a:solidFill>
              <a:latin typeface="Helvetica"/>
              <a:ea typeface="Helvetica"/>
              <a:cs typeface="Helvetica"/>
              <a:sym typeface="Helvetica"/>
            </a:endParaRPr>
          </a:p>
          <a:p>
            <a:pPr lvl="0" defTabSz="303783">
              <a:defRPr sz="1800">
                <a:solidFill>
                  <a:srgbClr val="000000"/>
                </a:solidFill>
              </a:defRPr>
            </a:pPr>
            <a:endParaRPr b="1" sz="4160">
              <a:solidFill>
                <a:srgbClr val="FFFFFF"/>
              </a:solidFill>
              <a:latin typeface="Helvetica"/>
              <a:ea typeface="Helvetica"/>
              <a:cs typeface="Helvetica"/>
              <a:sym typeface="Helvetica"/>
            </a:endParaRPr>
          </a:p>
          <a:p>
            <a:pPr lvl="0" defTabSz="303783">
              <a:defRPr sz="1800">
                <a:solidFill>
                  <a:srgbClr val="000000"/>
                </a:solidFill>
              </a:defRPr>
            </a:pPr>
            <a:endParaRPr b="1" sz="4160">
              <a:solidFill>
                <a:srgbClr val="FFFFFF"/>
              </a:solidFill>
              <a:latin typeface="Helvetica"/>
              <a:ea typeface="Helvetica"/>
              <a:cs typeface="Helvetica"/>
              <a:sym typeface="Helvetica"/>
            </a:endParaRPr>
          </a:p>
          <a:p>
            <a:pPr lvl="0" defTabSz="303783">
              <a:defRPr sz="1800">
                <a:solidFill>
                  <a:srgbClr val="000000"/>
                </a:solidFill>
              </a:defRPr>
            </a:pPr>
            <a:endParaRPr b="1" sz="4160">
              <a:solidFill>
                <a:srgbClr val="FFFFFF"/>
              </a:solidFill>
              <a:latin typeface="Helvetica"/>
              <a:ea typeface="Helvetica"/>
              <a:cs typeface="Helvetica"/>
              <a:sym typeface="Helvetica"/>
            </a:endParaRPr>
          </a:p>
          <a:p>
            <a:pPr lvl="0" defTabSz="303783">
              <a:defRPr sz="1800">
                <a:solidFill>
                  <a:srgbClr val="000000"/>
                </a:solidFill>
              </a:defRPr>
            </a:pPr>
            <a:r>
              <a:rPr b="1" sz="4160">
                <a:solidFill>
                  <a:srgbClr val="FFFFFF"/>
                </a:solidFill>
                <a:latin typeface="Helvetica"/>
                <a:ea typeface="Helvetica"/>
                <a:cs typeface="Helvetica"/>
                <a:sym typeface="Helvetica"/>
              </a:rPr>
              <a:t>Their trust in CHRIST and the liberation of the Gospel they enjoyed, freed them up to decide by casting lots.</a:t>
            </a:r>
            <a:endParaRPr b="1" sz="4160">
              <a:solidFill>
                <a:srgbClr val="FFFFFF"/>
              </a:solidFill>
              <a:latin typeface="Helvetica"/>
              <a:ea typeface="Helvetica"/>
              <a:cs typeface="Helvetica"/>
              <a:sym typeface="Helvetica"/>
            </a:endParaRPr>
          </a:p>
        </p:txBody>
      </p:sp>
      <p:pic>
        <p:nvPicPr>
          <p:cNvPr id="122"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title"/>
          </p:nvPr>
        </p:nvSpPr>
        <p:spPr>
          <a:xfrm>
            <a:off x="1270000" y="2266429"/>
            <a:ext cx="10464800" cy="3302001"/>
          </a:xfrm>
          <a:prstGeom prst="rect">
            <a:avLst/>
          </a:prstGeom>
        </p:spPr>
        <p:txBody>
          <a:bodyPr/>
          <a:lstStyle/>
          <a:p>
            <a:pPr lvl="0" defTabSz="257047">
              <a:defRPr sz="1800">
                <a:solidFill>
                  <a:srgbClr val="000000"/>
                </a:solidFill>
              </a:defRPr>
            </a:pPr>
            <a:r>
              <a:rPr b="1" sz="3520">
                <a:solidFill>
                  <a:srgbClr val="FFFFFF"/>
                </a:solidFill>
                <a:latin typeface="Helvetica"/>
                <a:ea typeface="Helvetica"/>
                <a:cs typeface="Helvetica"/>
                <a:sym typeface="Helvetica"/>
              </a:rPr>
              <a:t>I am not saying we must cast lots to decide.</a:t>
            </a:r>
            <a:endParaRPr b="1" sz="3520">
              <a:solidFill>
                <a:srgbClr val="FFFFFF"/>
              </a:solidFill>
              <a:latin typeface="Helvetica"/>
              <a:ea typeface="Helvetica"/>
              <a:cs typeface="Helvetica"/>
              <a:sym typeface="Helvetica"/>
            </a:endParaRPr>
          </a:p>
          <a:p>
            <a:pPr lvl="0" defTabSz="257047">
              <a:defRPr sz="1800">
                <a:solidFill>
                  <a:srgbClr val="000000"/>
                </a:solidFill>
              </a:defRPr>
            </a:pPr>
            <a:endParaRPr b="1" sz="3520">
              <a:solidFill>
                <a:srgbClr val="FFFFFF"/>
              </a:solidFill>
              <a:latin typeface="Helvetica"/>
              <a:ea typeface="Helvetica"/>
              <a:cs typeface="Helvetica"/>
              <a:sym typeface="Helvetica"/>
            </a:endParaRPr>
          </a:p>
          <a:p>
            <a:pPr lvl="0" defTabSz="257047">
              <a:defRPr sz="1800">
                <a:solidFill>
                  <a:srgbClr val="000000"/>
                </a:solidFill>
              </a:defRPr>
            </a:pPr>
            <a:r>
              <a:rPr b="1" sz="3520">
                <a:solidFill>
                  <a:srgbClr val="FFFFFF"/>
                </a:solidFill>
                <a:latin typeface="Helvetica"/>
                <a:ea typeface="Helvetica"/>
                <a:cs typeface="Helvetica"/>
                <a:sym typeface="Helvetica"/>
              </a:rPr>
              <a:t>But our faith in CHRIST should bring us to a place where we will never be overly anxious to make the right decision.</a:t>
            </a:r>
            <a:endParaRPr b="1" sz="3520">
              <a:solidFill>
                <a:srgbClr val="FFFFFF"/>
              </a:solidFill>
              <a:latin typeface="Helvetica"/>
              <a:ea typeface="Helvetica"/>
              <a:cs typeface="Helvetica"/>
              <a:sym typeface="Helvetica"/>
            </a:endParaRPr>
          </a:p>
        </p:txBody>
      </p:sp>
      <p:pic>
        <p:nvPicPr>
          <p:cNvPr id="125"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title"/>
          </p:nvPr>
        </p:nvSpPr>
        <p:spPr>
          <a:xfrm>
            <a:off x="204033" y="-304299"/>
            <a:ext cx="12596733" cy="9408470"/>
          </a:xfrm>
          <a:prstGeom prst="rect">
            <a:avLst/>
          </a:prstGeom>
        </p:spPr>
        <p:txBody>
          <a:bodyPr/>
          <a:lstStyle/>
          <a:p>
            <a:pPr lvl="0" defTabSz="344677">
              <a:defRPr sz="1800">
                <a:solidFill>
                  <a:srgbClr val="000000"/>
                </a:solidFill>
              </a:defRPr>
            </a:pPr>
            <a:r>
              <a:rPr b="1" sz="3539">
                <a:solidFill>
                  <a:srgbClr val="FFFFFF"/>
                </a:solidFill>
                <a:latin typeface="Helvetica"/>
                <a:ea typeface="Helvetica"/>
                <a:cs typeface="Helvetica"/>
                <a:sym typeface="Helvetica"/>
              </a:rPr>
              <a:t>Acts 1:17-22</a:t>
            </a:r>
            <a:endParaRPr b="1" sz="3539">
              <a:solidFill>
                <a:srgbClr val="FFFFFF"/>
              </a:solidFill>
              <a:latin typeface="Helvetica"/>
              <a:ea typeface="Helvetica"/>
              <a:cs typeface="Helvetica"/>
              <a:sym typeface="Helvetica"/>
            </a:endParaRPr>
          </a:p>
          <a:p>
            <a:pPr lvl="0" defTabSz="344677">
              <a:defRPr sz="1800">
                <a:solidFill>
                  <a:srgbClr val="000000"/>
                </a:solidFill>
              </a:defRPr>
            </a:pPr>
            <a:r>
              <a:rPr b="1" sz="3539">
                <a:solidFill>
                  <a:srgbClr val="FFFFFF"/>
                </a:solidFill>
                <a:latin typeface="Helvetica"/>
                <a:ea typeface="Helvetica"/>
                <a:cs typeface="Helvetica"/>
                <a:sym typeface="Helvetica"/>
              </a:rPr>
              <a:t>17 He was one of our number and shared in our ministry.”</a:t>
            </a:r>
            <a:endParaRPr b="1" sz="3539">
              <a:solidFill>
                <a:srgbClr val="FFFFFF"/>
              </a:solidFill>
              <a:latin typeface="Helvetica"/>
              <a:ea typeface="Helvetica"/>
              <a:cs typeface="Helvetica"/>
              <a:sym typeface="Helvetica"/>
            </a:endParaRPr>
          </a:p>
          <a:p>
            <a:pPr lvl="0" defTabSz="344677">
              <a:defRPr sz="1800">
                <a:solidFill>
                  <a:srgbClr val="000000"/>
                </a:solidFill>
              </a:defRPr>
            </a:pPr>
            <a:r>
              <a:rPr b="1" sz="3539">
                <a:solidFill>
                  <a:srgbClr val="FFFFFF"/>
                </a:solidFill>
                <a:latin typeface="Helvetica"/>
                <a:ea typeface="Helvetica"/>
                <a:cs typeface="Helvetica"/>
                <a:sym typeface="Helvetica"/>
              </a:rPr>
              <a:t>18 (With the payment he received for his wickedness, Judas bought a field; there he fell headlong, his body burst open and all his intestines spilled out. 19 Everyone in Jerusalem heard about this, so they called that field in their language Akeldama, that is, Field of Blood.)</a:t>
            </a:r>
            <a:endParaRPr b="1" sz="3539">
              <a:solidFill>
                <a:srgbClr val="FFFFFF"/>
              </a:solidFill>
              <a:latin typeface="Helvetica"/>
              <a:ea typeface="Helvetica"/>
              <a:cs typeface="Helvetica"/>
              <a:sym typeface="Helvetica"/>
            </a:endParaRPr>
          </a:p>
          <a:p>
            <a:pPr lvl="0" defTabSz="344677">
              <a:defRPr sz="1800">
                <a:solidFill>
                  <a:srgbClr val="000000"/>
                </a:solidFill>
              </a:defRPr>
            </a:pPr>
            <a:r>
              <a:rPr b="1" sz="3539">
                <a:solidFill>
                  <a:srgbClr val="FFFFFF"/>
                </a:solidFill>
                <a:latin typeface="Helvetica"/>
                <a:ea typeface="Helvetica"/>
                <a:cs typeface="Helvetica"/>
                <a:sym typeface="Helvetica"/>
              </a:rPr>
              <a:t>20 “For,” said Peter, “it is written in the Book of Psalms:</a:t>
            </a:r>
            <a:endParaRPr b="1" sz="3539">
              <a:solidFill>
                <a:srgbClr val="FFFFFF"/>
              </a:solidFill>
              <a:latin typeface="Helvetica"/>
              <a:ea typeface="Helvetica"/>
              <a:cs typeface="Helvetica"/>
              <a:sym typeface="Helvetica"/>
            </a:endParaRPr>
          </a:p>
          <a:p>
            <a:pPr lvl="0" defTabSz="344677">
              <a:defRPr sz="1800">
                <a:solidFill>
                  <a:srgbClr val="000000"/>
                </a:solidFill>
              </a:defRPr>
            </a:pPr>
            <a:r>
              <a:rPr b="1" sz="3539">
                <a:solidFill>
                  <a:srgbClr val="FFFFFF"/>
                </a:solidFill>
                <a:latin typeface="Helvetica"/>
                <a:ea typeface="Helvetica"/>
                <a:cs typeface="Helvetica"/>
                <a:sym typeface="Helvetica"/>
              </a:rPr>
              <a:t>“‘May his place be deserted;</a:t>
            </a:r>
            <a:endParaRPr b="1" sz="3539">
              <a:solidFill>
                <a:srgbClr val="FFFFFF"/>
              </a:solidFill>
              <a:latin typeface="Helvetica"/>
              <a:ea typeface="Helvetica"/>
              <a:cs typeface="Helvetica"/>
              <a:sym typeface="Helvetica"/>
            </a:endParaRPr>
          </a:p>
          <a:p>
            <a:pPr lvl="0" defTabSz="344677">
              <a:defRPr sz="1800">
                <a:solidFill>
                  <a:srgbClr val="000000"/>
                </a:solidFill>
              </a:defRPr>
            </a:pPr>
            <a:r>
              <a:rPr b="1" sz="3539">
                <a:solidFill>
                  <a:srgbClr val="FFFFFF"/>
                </a:solidFill>
                <a:latin typeface="Helvetica"/>
                <a:ea typeface="Helvetica"/>
                <a:cs typeface="Helvetica"/>
                <a:sym typeface="Helvetica"/>
              </a:rPr>
              <a:t>let there be no one to dwell in it,’</a:t>
            </a:r>
            <a:endParaRPr b="1" sz="3539">
              <a:solidFill>
                <a:srgbClr val="FFFFFF"/>
              </a:solidFill>
              <a:latin typeface="Helvetica"/>
              <a:ea typeface="Helvetica"/>
              <a:cs typeface="Helvetica"/>
              <a:sym typeface="Helvetica"/>
            </a:endParaRPr>
          </a:p>
          <a:p>
            <a:pPr lvl="0" defTabSz="344677">
              <a:defRPr sz="1800">
                <a:solidFill>
                  <a:srgbClr val="000000"/>
                </a:solidFill>
              </a:defRPr>
            </a:pPr>
            <a:r>
              <a:rPr b="1" sz="3539">
                <a:solidFill>
                  <a:srgbClr val="FFFFFF"/>
                </a:solidFill>
                <a:latin typeface="Helvetica"/>
                <a:ea typeface="Helvetica"/>
                <a:cs typeface="Helvetica"/>
                <a:sym typeface="Helvetica"/>
              </a:rPr>
              <a:t>and,</a:t>
            </a:r>
            <a:endParaRPr b="1" sz="3539">
              <a:solidFill>
                <a:srgbClr val="FFFFFF"/>
              </a:solidFill>
              <a:latin typeface="Helvetica"/>
              <a:ea typeface="Helvetica"/>
              <a:cs typeface="Helvetica"/>
              <a:sym typeface="Helvetica"/>
            </a:endParaRPr>
          </a:p>
          <a:p>
            <a:pPr lvl="0" defTabSz="344677">
              <a:defRPr sz="1800">
                <a:solidFill>
                  <a:srgbClr val="000000"/>
                </a:solidFill>
              </a:defRPr>
            </a:pPr>
            <a:r>
              <a:rPr b="1" sz="3539">
                <a:solidFill>
                  <a:srgbClr val="FFFFFF"/>
                </a:solidFill>
                <a:latin typeface="Helvetica"/>
                <a:ea typeface="Helvetica"/>
                <a:cs typeface="Helvetica"/>
                <a:sym typeface="Helvetica"/>
              </a:rPr>
              <a:t>“‘May another take his place of leadership.’</a:t>
            </a:r>
            <a:endParaRPr b="1" sz="3539">
              <a:solidFill>
                <a:srgbClr val="FFFFFF"/>
              </a:solidFill>
              <a:latin typeface="Helvetica"/>
              <a:ea typeface="Helvetica"/>
              <a:cs typeface="Helvetica"/>
              <a:sym typeface="Helvetica"/>
            </a:endParaRPr>
          </a:p>
          <a:p>
            <a:pPr lvl="0" defTabSz="344677">
              <a:defRPr sz="1800">
                <a:solidFill>
                  <a:srgbClr val="000000"/>
                </a:solidFill>
              </a:defRPr>
            </a:pPr>
            <a:r>
              <a:rPr b="1" sz="3539">
                <a:solidFill>
                  <a:srgbClr val="FFFFFF"/>
                </a:solidFill>
                <a:latin typeface="Helvetica"/>
                <a:ea typeface="Helvetica"/>
                <a:cs typeface="Helvetica"/>
                <a:sym typeface="Helvetica"/>
              </a:rPr>
              <a:t>21 Therefore it is necessary to choose one of the men who have been with us the whole time the Lord Jesus was living among us, 22 beginning from John’s baptism to the time when Jesus was taken up from us. For one of these must become a witness with us of his resurrection.”</a:t>
            </a:r>
          </a:p>
        </p:txBody>
      </p:sp>
      <p:pic>
        <p:nvPicPr>
          <p:cNvPr id="45"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p:nvPr>
        </p:nvSpPr>
        <p:spPr>
          <a:xfrm>
            <a:off x="287786" y="-2558"/>
            <a:ext cx="12429227" cy="9164817"/>
          </a:xfrm>
          <a:prstGeom prst="rect">
            <a:avLst/>
          </a:prstGeom>
        </p:spPr>
        <p:txBody>
          <a:bodyPr/>
          <a:lstStyle/>
          <a:p>
            <a:pPr lvl="0" defTabSz="408940">
              <a:defRPr sz="1800">
                <a:solidFill>
                  <a:srgbClr val="000000"/>
                </a:solidFill>
              </a:defRPr>
            </a:pPr>
            <a:endParaRPr b="1" sz="7000">
              <a:solidFill>
                <a:srgbClr val="FFFFFF"/>
              </a:solidFill>
              <a:latin typeface="Helvetica"/>
              <a:ea typeface="Helvetica"/>
              <a:cs typeface="Helvetica"/>
              <a:sym typeface="Helvetica"/>
            </a:endParaRPr>
          </a:p>
          <a:p>
            <a:pPr lvl="0" defTabSz="408940">
              <a:defRPr sz="1800">
                <a:solidFill>
                  <a:srgbClr val="000000"/>
                </a:solidFill>
              </a:defRPr>
            </a:pPr>
            <a:endParaRPr b="1" sz="7000">
              <a:solidFill>
                <a:srgbClr val="FFFFFF"/>
              </a:solidFill>
              <a:latin typeface="Helvetica"/>
              <a:ea typeface="Helvetica"/>
              <a:cs typeface="Helvetica"/>
              <a:sym typeface="Helvetica"/>
            </a:endParaRPr>
          </a:p>
          <a:p>
            <a:pPr lvl="0" defTabSz="408940">
              <a:defRPr sz="1800">
                <a:solidFill>
                  <a:srgbClr val="000000"/>
                </a:solidFill>
              </a:defRPr>
            </a:pPr>
            <a:r>
              <a:rPr b="1" sz="3080">
                <a:solidFill>
                  <a:srgbClr val="FFFFFF"/>
                </a:solidFill>
                <a:latin typeface="Helvetica"/>
                <a:ea typeface="Helvetica"/>
                <a:cs typeface="Helvetica"/>
                <a:sym typeface="Helvetica"/>
              </a:rPr>
              <a:t>Romans 8:28</a:t>
            </a:r>
            <a:endParaRPr b="1" sz="3080">
              <a:solidFill>
                <a:srgbClr val="FFFFFF"/>
              </a:solidFill>
              <a:latin typeface="Helvetica"/>
              <a:ea typeface="Helvetica"/>
              <a:cs typeface="Helvetica"/>
              <a:sym typeface="Helvetica"/>
            </a:endParaRPr>
          </a:p>
          <a:p>
            <a:pPr lvl="0" defTabSz="408940">
              <a:defRPr sz="1800">
                <a:solidFill>
                  <a:srgbClr val="000000"/>
                </a:solidFill>
              </a:defRPr>
            </a:pPr>
            <a:endParaRPr b="1" sz="3080">
              <a:solidFill>
                <a:srgbClr val="FFFFFF"/>
              </a:solidFill>
              <a:latin typeface="Helvetica"/>
              <a:ea typeface="Helvetica"/>
              <a:cs typeface="Helvetica"/>
              <a:sym typeface="Helvetica"/>
            </a:endParaRPr>
          </a:p>
          <a:p>
            <a:pPr lvl="0" defTabSz="408940">
              <a:defRPr sz="1800">
                <a:solidFill>
                  <a:srgbClr val="000000"/>
                </a:solidFill>
              </a:defRPr>
            </a:pPr>
            <a:r>
              <a:rPr b="1" sz="3080">
                <a:solidFill>
                  <a:srgbClr val="FFFFFF"/>
                </a:solidFill>
                <a:latin typeface="Helvetica"/>
                <a:ea typeface="Helvetica"/>
                <a:cs typeface="Helvetica"/>
                <a:sym typeface="Helvetica"/>
              </a:rPr>
              <a:t>28 And we know that in all things God works for the good of those who love him, who have been called according to his purpose.</a:t>
            </a:r>
            <a:endParaRPr b="1" sz="3080">
              <a:solidFill>
                <a:srgbClr val="FFFFFF"/>
              </a:solidFill>
              <a:latin typeface="Helvetica"/>
              <a:ea typeface="Helvetica"/>
              <a:cs typeface="Helvetica"/>
              <a:sym typeface="Helvetica"/>
            </a:endParaRPr>
          </a:p>
          <a:p>
            <a:pPr lvl="0" defTabSz="408940">
              <a:defRPr sz="1800">
                <a:solidFill>
                  <a:srgbClr val="000000"/>
                </a:solidFill>
              </a:defRPr>
            </a:pPr>
            <a:endParaRPr b="1" sz="3080">
              <a:solidFill>
                <a:srgbClr val="FFFFFF"/>
              </a:solidFill>
              <a:latin typeface="Helvetica"/>
              <a:ea typeface="Helvetica"/>
              <a:cs typeface="Helvetica"/>
              <a:sym typeface="Helvetica"/>
            </a:endParaRPr>
          </a:p>
          <a:p>
            <a:pPr lvl="0" defTabSz="408940">
              <a:defRPr sz="1800">
                <a:solidFill>
                  <a:srgbClr val="000000"/>
                </a:solidFill>
              </a:defRPr>
            </a:pPr>
            <a:endParaRPr b="1" sz="5600">
              <a:solidFill>
                <a:srgbClr val="FFFFFF"/>
              </a:solidFill>
              <a:latin typeface="Helvetica"/>
              <a:ea typeface="Helvetica"/>
              <a:cs typeface="Helvetica"/>
              <a:sym typeface="Helvetica"/>
            </a:endParaRPr>
          </a:p>
          <a:p>
            <a:pPr lvl="0" defTabSz="408940">
              <a:defRPr sz="1800">
                <a:solidFill>
                  <a:srgbClr val="000000"/>
                </a:solidFill>
              </a:defRPr>
            </a:pPr>
            <a:endParaRPr b="1" sz="5600">
              <a:solidFill>
                <a:srgbClr val="FFFFFF"/>
              </a:solidFill>
              <a:latin typeface="Helvetica"/>
              <a:ea typeface="Helvetica"/>
              <a:cs typeface="Helvetica"/>
              <a:sym typeface="Helvetica"/>
            </a:endParaRPr>
          </a:p>
          <a:p>
            <a:pPr lvl="0" defTabSz="408940">
              <a:defRPr sz="1800">
                <a:solidFill>
                  <a:srgbClr val="000000"/>
                </a:solidFill>
              </a:defRPr>
            </a:pPr>
            <a:endParaRPr sz="5600">
              <a:solidFill>
                <a:srgbClr val="FFFFFF"/>
              </a:solidFill>
            </a:endParaRPr>
          </a:p>
          <a:p>
            <a:pPr lvl="0" defTabSz="408940">
              <a:defRPr sz="1800">
                <a:solidFill>
                  <a:srgbClr val="000000"/>
                </a:solidFill>
              </a:defRPr>
            </a:pPr>
            <a:endParaRPr sz="5600">
              <a:solidFill>
                <a:srgbClr val="FFFFFF"/>
              </a:solidFill>
            </a:endParaRPr>
          </a:p>
        </p:txBody>
      </p:sp>
      <p:pic>
        <p:nvPicPr>
          <p:cNvPr id="128"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p:nvPr>
        </p:nvSpPr>
        <p:spPr>
          <a:xfrm>
            <a:off x="287786" y="-2558"/>
            <a:ext cx="12429227" cy="9164817"/>
          </a:xfrm>
          <a:prstGeom prst="rect">
            <a:avLst/>
          </a:prstGeom>
        </p:spPr>
        <p:txBody>
          <a:bodyPr/>
          <a:lstStyle/>
          <a:p>
            <a:pPr lvl="0" defTabSz="490727">
              <a:defRPr sz="1800">
                <a:solidFill>
                  <a:srgbClr val="000000"/>
                </a:solidFill>
              </a:defRPr>
            </a:pPr>
            <a:endParaRPr b="1" sz="8400">
              <a:solidFill>
                <a:srgbClr val="FFFFFF"/>
              </a:solidFill>
              <a:latin typeface="Helvetica"/>
              <a:ea typeface="Helvetica"/>
              <a:cs typeface="Helvetica"/>
              <a:sym typeface="Helvetica"/>
            </a:endParaRPr>
          </a:p>
          <a:p>
            <a:pPr lvl="0" defTabSz="490727">
              <a:defRPr sz="1800">
                <a:solidFill>
                  <a:srgbClr val="000000"/>
                </a:solidFill>
              </a:defRPr>
            </a:pPr>
            <a:endParaRPr b="1" sz="8400">
              <a:solidFill>
                <a:srgbClr val="FFFFFF"/>
              </a:solidFill>
              <a:latin typeface="Helvetica"/>
              <a:ea typeface="Helvetica"/>
              <a:cs typeface="Helvetica"/>
              <a:sym typeface="Helvetica"/>
            </a:endParaRPr>
          </a:p>
          <a:p>
            <a:pPr lvl="0" defTabSz="490727">
              <a:defRPr sz="1800">
                <a:solidFill>
                  <a:srgbClr val="000000"/>
                </a:solidFill>
              </a:defRPr>
            </a:pPr>
            <a:r>
              <a:rPr b="1" sz="4200">
                <a:solidFill>
                  <a:srgbClr val="FFFFFF"/>
                </a:solidFill>
                <a:latin typeface="Helvetica"/>
                <a:ea typeface="Helvetica"/>
                <a:cs typeface="Helvetica"/>
                <a:sym typeface="Helvetica"/>
              </a:rPr>
              <a:t>Ultimately, it is not the decision of a moment that matters, but a lifestyle of loving Christ.</a:t>
            </a:r>
            <a:endParaRPr b="1" sz="4200">
              <a:solidFill>
                <a:srgbClr val="FFFFFF"/>
              </a:solidFill>
              <a:latin typeface="Helvetica"/>
              <a:ea typeface="Helvetica"/>
              <a:cs typeface="Helvetica"/>
              <a:sym typeface="Helvetica"/>
            </a:endParaRPr>
          </a:p>
          <a:p>
            <a:pPr lvl="0" defTabSz="490727">
              <a:defRPr sz="1800">
                <a:solidFill>
                  <a:srgbClr val="000000"/>
                </a:solidFill>
              </a:defRPr>
            </a:pPr>
            <a:endParaRPr b="1" sz="4200">
              <a:solidFill>
                <a:srgbClr val="FFFFFF"/>
              </a:solidFill>
              <a:latin typeface="Helvetica"/>
              <a:ea typeface="Helvetica"/>
              <a:cs typeface="Helvetica"/>
              <a:sym typeface="Helvetica"/>
            </a:endParaRPr>
          </a:p>
          <a:p>
            <a:pPr lvl="0" defTabSz="490727">
              <a:defRPr sz="1800">
                <a:solidFill>
                  <a:srgbClr val="000000"/>
                </a:solidFill>
              </a:defRPr>
            </a:pPr>
            <a:endParaRPr b="1" sz="4200">
              <a:solidFill>
                <a:srgbClr val="FFFFFF"/>
              </a:solidFill>
              <a:latin typeface="Helvetica"/>
              <a:ea typeface="Helvetica"/>
              <a:cs typeface="Helvetica"/>
              <a:sym typeface="Helvetica"/>
            </a:endParaRPr>
          </a:p>
          <a:p>
            <a:pPr lvl="0" defTabSz="490727">
              <a:defRPr sz="1800">
                <a:solidFill>
                  <a:srgbClr val="000000"/>
                </a:solidFill>
              </a:defRPr>
            </a:pPr>
            <a:endParaRPr b="1" sz="4200">
              <a:solidFill>
                <a:srgbClr val="FFFFFF"/>
              </a:solidFill>
              <a:latin typeface="Helvetica"/>
              <a:ea typeface="Helvetica"/>
              <a:cs typeface="Helvetica"/>
              <a:sym typeface="Helvetica"/>
            </a:endParaRPr>
          </a:p>
          <a:p>
            <a:pPr lvl="0" defTabSz="490727">
              <a:defRPr sz="1800">
                <a:solidFill>
                  <a:srgbClr val="000000"/>
                </a:solidFill>
              </a:defRPr>
            </a:pPr>
            <a:endParaRPr b="1" sz="4200">
              <a:solidFill>
                <a:srgbClr val="FFFFFF"/>
              </a:solidFill>
              <a:latin typeface="Helvetica"/>
              <a:ea typeface="Helvetica"/>
              <a:cs typeface="Helvetica"/>
              <a:sym typeface="Helvetica"/>
            </a:endParaRPr>
          </a:p>
          <a:p>
            <a:pPr lvl="0" defTabSz="490727">
              <a:defRPr sz="1800">
                <a:solidFill>
                  <a:srgbClr val="000000"/>
                </a:solidFill>
              </a:defRPr>
            </a:pPr>
            <a:endParaRPr b="1" sz="4200">
              <a:solidFill>
                <a:srgbClr val="FFFFFF"/>
              </a:solidFill>
              <a:latin typeface="Helvetica"/>
              <a:ea typeface="Helvetica"/>
              <a:cs typeface="Helvetica"/>
              <a:sym typeface="Helvetica"/>
            </a:endParaRPr>
          </a:p>
          <a:p>
            <a:pPr lvl="0" defTabSz="490727">
              <a:defRPr sz="1800">
                <a:solidFill>
                  <a:srgbClr val="000000"/>
                </a:solidFill>
              </a:defRPr>
            </a:pPr>
            <a:endParaRPr sz="6719">
              <a:solidFill>
                <a:srgbClr val="FFFFFF"/>
              </a:solidFill>
            </a:endParaRPr>
          </a:p>
        </p:txBody>
      </p:sp>
      <p:pic>
        <p:nvPicPr>
          <p:cNvPr id="131"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title"/>
          </p:nvPr>
        </p:nvSpPr>
        <p:spPr>
          <a:xfrm>
            <a:off x="287787" y="-2704790"/>
            <a:ext cx="12429226" cy="9164817"/>
          </a:xfrm>
          <a:prstGeom prst="rect">
            <a:avLst/>
          </a:prstGeom>
        </p:spPr>
        <p:txBody>
          <a:bodyPr/>
          <a:lstStyle/>
          <a:p>
            <a:pPr lvl="0" defTabSz="385572">
              <a:defRPr sz="1800">
                <a:solidFill>
                  <a:srgbClr val="000000"/>
                </a:solidFill>
              </a:defRPr>
            </a:pPr>
            <a:endParaRPr b="1" sz="6600">
              <a:solidFill>
                <a:srgbClr val="FFFFFF"/>
              </a:solidFill>
              <a:latin typeface="Helvetica"/>
              <a:ea typeface="Helvetica"/>
              <a:cs typeface="Helvetica"/>
              <a:sym typeface="Helvetica"/>
            </a:endParaRPr>
          </a:p>
          <a:p>
            <a:pPr lvl="0" defTabSz="385572">
              <a:defRPr sz="1800">
                <a:solidFill>
                  <a:srgbClr val="000000"/>
                </a:solidFill>
              </a:defRPr>
            </a:pPr>
            <a:endParaRPr b="1" sz="6600">
              <a:solidFill>
                <a:srgbClr val="FFFFFF"/>
              </a:solidFill>
              <a:latin typeface="Helvetica"/>
              <a:ea typeface="Helvetica"/>
              <a:cs typeface="Helvetica"/>
              <a:sym typeface="Helvetica"/>
            </a:endParaRPr>
          </a:p>
          <a:p>
            <a:pPr lvl="0" defTabSz="385572">
              <a:defRPr sz="1800">
                <a:solidFill>
                  <a:srgbClr val="000000"/>
                </a:solidFill>
              </a:defRPr>
            </a:pPr>
            <a:endParaRPr b="1" sz="3300">
              <a:solidFill>
                <a:srgbClr val="FFFFFF"/>
              </a:solidFill>
              <a:latin typeface="Helvetica"/>
              <a:ea typeface="Helvetica"/>
              <a:cs typeface="Helvetica"/>
              <a:sym typeface="Helvetica"/>
            </a:endParaRPr>
          </a:p>
          <a:p>
            <a:pPr lvl="0" defTabSz="385572">
              <a:defRPr sz="1800">
                <a:solidFill>
                  <a:srgbClr val="000000"/>
                </a:solidFill>
              </a:defRPr>
            </a:pPr>
            <a:endParaRPr b="1" sz="3300">
              <a:solidFill>
                <a:srgbClr val="FFFFFF"/>
              </a:solidFill>
              <a:latin typeface="Helvetica"/>
              <a:ea typeface="Helvetica"/>
              <a:cs typeface="Helvetica"/>
              <a:sym typeface="Helvetica"/>
            </a:endParaRPr>
          </a:p>
          <a:p>
            <a:pPr lvl="0" defTabSz="385572">
              <a:defRPr sz="1800">
                <a:solidFill>
                  <a:srgbClr val="000000"/>
                </a:solidFill>
              </a:defRPr>
            </a:pPr>
            <a:endParaRPr b="1" sz="3300">
              <a:solidFill>
                <a:srgbClr val="FFFFFF"/>
              </a:solidFill>
              <a:latin typeface="Helvetica"/>
              <a:ea typeface="Helvetica"/>
              <a:cs typeface="Helvetica"/>
              <a:sym typeface="Helvetica"/>
            </a:endParaRPr>
          </a:p>
          <a:p>
            <a:pPr lvl="0" defTabSz="385572">
              <a:defRPr sz="1800">
                <a:solidFill>
                  <a:srgbClr val="000000"/>
                </a:solidFill>
              </a:defRPr>
            </a:pPr>
            <a:endParaRPr b="1" sz="3300">
              <a:solidFill>
                <a:srgbClr val="FFFFFF"/>
              </a:solidFill>
              <a:latin typeface="Helvetica"/>
              <a:ea typeface="Helvetica"/>
              <a:cs typeface="Helvetica"/>
              <a:sym typeface="Helvetica"/>
            </a:endParaRPr>
          </a:p>
          <a:p>
            <a:pPr lvl="0" defTabSz="385572">
              <a:defRPr sz="1800">
                <a:solidFill>
                  <a:srgbClr val="000000"/>
                </a:solidFill>
              </a:defRPr>
            </a:pPr>
            <a:r>
              <a:rPr b="1" sz="3300">
                <a:solidFill>
                  <a:srgbClr val="FFFFFF"/>
                </a:solidFill>
                <a:latin typeface="Helvetica"/>
                <a:ea typeface="Helvetica"/>
                <a:cs typeface="Helvetica"/>
                <a:sym typeface="Helvetica"/>
              </a:rPr>
              <a:t>Decisions don't change lifestyles.</a:t>
            </a:r>
            <a:endParaRPr b="1" sz="3300">
              <a:solidFill>
                <a:srgbClr val="FFFFFF"/>
              </a:solidFill>
              <a:latin typeface="Helvetica"/>
              <a:ea typeface="Helvetica"/>
              <a:cs typeface="Helvetica"/>
              <a:sym typeface="Helvetica"/>
            </a:endParaRPr>
          </a:p>
          <a:p>
            <a:pPr lvl="0" defTabSz="385572">
              <a:defRPr sz="1800">
                <a:solidFill>
                  <a:srgbClr val="000000"/>
                </a:solidFill>
              </a:defRPr>
            </a:pPr>
            <a:endParaRPr b="1" sz="3300">
              <a:solidFill>
                <a:srgbClr val="FFFFFF"/>
              </a:solidFill>
              <a:latin typeface="Helvetica"/>
              <a:ea typeface="Helvetica"/>
              <a:cs typeface="Helvetica"/>
              <a:sym typeface="Helvetica"/>
            </a:endParaRPr>
          </a:p>
          <a:p>
            <a:pPr lvl="0" defTabSz="385572">
              <a:defRPr sz="1800">
                <a:solidFill>
                  <a:srgbClr val="000000"/>
                </a:solidFill>
              </a:defRPr>
            </a:pPr>
            <a:endParaRPr b="1" sz="3300">
              <a:solidFill>
                <a:srgbClr val="FFFFFF"/>
              </a:solidFill>
              <a:latin typeface="Helvetica"/>
              <a:ea typeface="Helvetica"/>
              <a:cs typeface="Helvetica"/>
              <a:sym typeface="Helvetica"/>
            </a:endParaRPr>
          </a:p>
          <a:p>
            <a:pPr lvl="0" defTabSz="385572">
              <a:defRPr sz="1800">
                <a:solidFill>
                  <a:srgbClr val="000000"/>
                </a:solidFill>
              </a:defRPr>
            </a:pPr>
            <a:endParaRPr b="1" sz="3300">
              <a:solidFill>
                <a:srgbClr val="FFFFFF"/>
              </a:solidFill>
              <a:latin typeface="Helvetica"/>
              <a:ea typeface="Helvetica"/>
              <a:cs typeface="Helvetica"/>
              <a:sym typeface="Helvetica"/>
            </a:endParaRPr>
          </a:p>
          <a:p>
            <a:pPr lvl="0" defTabSz="385572">
              <a:defRPr sz="1800">
                <a:solidFill>
                  <a:srgbClr val="000000"/>
                </a:solidFill>
              </a:defRPr>
            </a:pPr>
            <a:r>
              <a:rPr b="1" sz="3300">
                <a:solidFill>
                  <a:srgbClr val="FFFFFF"/>
                </a:solidFill>
                <a:latin typeface="Helvetica"/>
                <a:ea typeface="Helvetica"/>
                <a:cs typeface="Helvetica"/>
                <a:sym typeface="Helvetica"/>
              </a:rPr>
              <a:t>Lifestyles change decisions.</a:t>
            </a:r>
            <a:endParaRPr b="1" sz="3300">
              <a:solidFill>
                <a:srgbClr val="FFFFFF"/>
              </a:solidFill>
              <a:latin typeface="Helvetica"/>
              <a:ea typeface="Helvetica"/>
              <a:cs typeface="Helvetica"/>
              <a:sym typeface="Helvetica"/>
            </a:endParaRPr>
          </a:p>
          <a:p>
            <a:pPr lvl="0" defTabSz="385572">
              <a:defRPr sz="1800">
                <a:solidFill>
                  <a:srgbClr val="000000"/>
                </a:solidFill>
              </a:defRPr>
            </a:pPr>
            <a:endParaRPr sz="5280">
              <a:solidFill>
                <a:srgbClr val="FFFFFF"/>
              </a:solidFill>
            </a:endParaRPr>
          </a:p>
          <a:p>
            <a:pPr lvl="0" defTabSz="385572">
              <a:defRPr sz="1800">
                <a:solidFill>
                  <a:srgbClr val="000000"/>
                </a:solidFill>
              </a:defRPr>
            </a:pPr>
            <a:endParaRPr sz="5280">
              <a:solidFill>
                <a:srgbClr val="FFFFFF"/>
              </a:solidFill>
            </a:endParaRPr>
          </a:p>
        </p:txBody>
      </p:sp>
      <p:pic>
        <p:nvPicPr>
          <p:cNvPr id="134"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p:nvPr>
        </p:nvSpPr>
        <p:spPr>
          <a:xfrm>
            <a:off x="759858" y="439057"/>
            <a:ext cx="11485083" cy="10154650"/>
          </a:xfrm>
          <a:prstGeom prst="rect">
            <a:avLst/>
          </a:prstGeom>
        </p:spPr>
        <p:txBody>
          <a:bodyPr/>
          <a:lstStyle/>
          <a:p>
            <a:pPr lvl="0" defTabSz="362204">
              <a:defRPr sz="1800">
                <a:solidFill>
                  <a:srgbClr val="000000"/>
                </a:solidFill>
              </a:defRPr>
            </a:pPr>
            <a:r>
              <a:rPr b="1" sz="2790">
                <a:solidFill>
                  <a:srgbClr val="FFFFFF"/>
                </a:solidFill>
                <a:latin typeface="Helvetica"/>
                <a:ea typeface="Helvetica"/>
                <a:cs typeface="Helvetica"/>
                <a:sym typeface="Helvetica"/>
              </a:rPr>
              <a:t>Proverbs 16:3</a:t>
            </a: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3 Commit to the Lord whatever you do,</a:t>
            </a: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and he will establish your plans.</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Commit your plans (decisions) to the Lord and he will bless what you do - WRONG!</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2790">
              <a:solidFill>
                <a:srgbClr val="FFFFFF"/>
              </a:solidFill>
              <a:latin typeface="Helvetica"/>
              <a:ea typeface="Helvetica"/>
              <a:cs typeface="Helvetica"/>
              <a:sym typeface="Helvetica"/>
            </a:endParaRPr>
          </a:p>
          <a:p>
            <a:pPr lvl="0" defTabSz="362204">
              <a:defRPr sz="1800">
                <a:solidFill>
                  <a:srgbClr val="000000"/>
                </a:solidFill>
              </a:defRPr>
            </a:pPr>
            <a:r>
              <a:rPr b="1" sz="2790">
                <a:solidFill>
                  <a:srgbClr val="FFFFFF"/>
                </a:solidFill>
                <a:latin typeface="Helvetica"/>
                <a:ea typeface="Helvetica"/>
                <a:cs typeface="Helvetica"/>
                <a:sym typeface="Helvetica"/>
              </a:rPr>
              <a:t>Live a life that is committed to CHRIST, and He will bless your plans (decisions) -- CORRECT</a:t>
            </a:r>
            <a:endParaRPr b="1" sz="279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a:p>
            <a:pPr lvl="0" defTabSz="362204">
              <a:defRPr sz="1800">
                <a:solidFill>
                  <a:srgbClr val="000000"/>
                </a:solidFill>
              </a:defRPr>
            </a:pPr>
            <a:endParaRPr b="1" sz="4960">
              <a:solidFill>
                <a:srgbClr val="FFFFFF"/>
              </a:solidFill>
              <a:latin typeface="Helvetica"/>
              <a:ea typeface="Helvetica"/>
              <a:cs typeface="Helvetica"/>
              <a:sym typeface="Helvetica"/>
            </a:endParaRPr>
          </a:p>
        </p:txBody>
      </p:sp>
      <p:pic>
        <p:nvPicPr>
          <p:cNvPr id="137"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p:nvPr>
        </p:nvSpPr>
        <p:spPr>
          <a:prstGeom prst="rect">
            <a:avLst/>
          </a:prstGeom>
        </p:spPr>
        <p:txBody>
          <a:bodyPr/>
          <a:lstStyle>
            <a:lvl1pPr defTabSz="490727">
              <a:defRPr b="1" sz="6719">
                <a:latin typeface="Helvetica"/>
                <a:ea typeface="Helvetica"/>
                <a:cs typeface="Helvetica"/>
                <a:sym typeface="Helvetica"/>
              </a:defRPr>
            </a:lvl1pPr>
          </a:lstStyle>
          <a:p>
            <a:pPr lvl="0">
              <a:defRPr b="0" sz="1800">
                <a:solidFill>
                  <a:srgbClr val="000000"/>
                </a:solidFill>
              </a:defRPr>
            </a:pPr>
            <a:r>
              <a:rPr b="1" sz="6719">
                <a:solidFill>
                  <a:srgbClr val="FFFFFF"/>
                </a:solidFill>
              </a:rPr>
              <a:t>The lifestyle we choose to embrace as a community...</a:t>
            </a:r>
          </a:p>
        </p:txBody>
      </p:sp>
      <p:sp>
        <p:nvSpPr>
          <p:cNvPr id="140" name="Shape 140"/>
          <p:cNvSpPr/>
          <p:nvPr>
            <p:ph type="body" idx="1"/>
          </p:nvPr>
        </p:nvSpPr>
        <p:spPr>
          <a:xfrm>
            <a:off x="952500" y="3382661"/>
            <a:ext cx="11099799" cy="5494639"/>
          </a:xfrm>
          <a:prstGeom prst="rect">
            <a:avLst/>
          </a:prstGeom>
        </p:spPr>
        <p:txBody>
          <a:bodyPr/>
          <a:lstStyle/>
          <a:p>
            <a:pPr lvl="0" marL="288223" indent="-288223" defTabSz="514095">
              <a:spcBef>
                <a:spcPts val="3600"/>
              </a:spcBef>
              <a:defRPr sz="1800">
                <a:solidFill>
                  <a:srgbClr val="000000"/>
                </a:solidFill>
              </a:defRPr>
            </a:pPr>
            <a:r>
              <a:rPr b="1" sz="2464">
                <a:solidFill>
                  <a:srgbClr val="FFFFFF"/>
                </a:solidFill>
                <a:latin typeface="Helvetica"/>
                <a:ea typeface="Helvetica"/>
                <a:cs typeface="Helvetica"/>
                <a:sym typeface="Helvetica"/>
              </a:rPr>
              <a:t>Daily Gospel renewal through </a:t>
            </a:r>
            <a:r>
              <a:rPr b="1" sz="2464">
                <a:solidFill>
                  <a:srgbClr val="FEFB4B"/>
                </a:solidFill>
                <a:latin typeface="Helvetica"/>
                <a:ea typeface="Helvetica"/>
                <a:cs typeface="Helvetica"/>
                <a:sym typeface="Helvetica"/>
              </a:rPr>
              <a:t>CBR</a:t>
            </a:r>
            <a:endParaRPr b="1" sz="2464">
              <a:solidFill>
                <a:srgbClr val="FFFFFF"/>
              </a:solidFill>
              <a:latin typeface="Helvetica"/>
              <a:ea typeface="Helvetica"/>
              <a:cs typeface="Helvetica"/>
              <a:sym typeface="Helvetica"/>
            </a:endParaRPr>
          </a:p>
          <a:p>
            <a:pPr lvl="0" marL="288223" indent="-288223" defTabSz="514095">
              <a:spcBef>
                <a:spcPts val="3600"/>
              </a:spcBef>
              <a:defRPr sz="1800">
                <a:solidFill>
                  <a:srgbClr val="000000"/>
                </a:solidFill>
              </a:defRPr>
            </a:pPr>
            <a:r>
              <a:rPr b="1" sz="2464">
                <a:solidFill>
                  <a:srgbClr val="FFFFFF"/>
                </a:solidFill>
                <a:latin typeface="Helvetica"/>
                <a:ea typeface="Helvetica"/>
                <a:cs typeface="Helvetica"/>
                <a:sym typeface="Helvetica"/>
              </a:rPr>
              <a:t>Belonging to </a:t>
            </a:r>
            <a:r>
              <a:rPr b="1" sz="2464">
                <a:solidFill>
                  <a:srgbClr val="FEFB4B"/>
                </a:solidFill>
                <a:latin typeface="Helvetica"/>
                <a:ea typeface="Helvetica"/>
                <a:cs typeface="Helvetica"/>
                <a:sym typeface="Helvetica"/>
              </a:rPr>
              <a:t>GAP</a:t>
            </a:r>
            <a:r>
              <a:rPr b="1" sz="2464">
                <a:solidFill>
                  <a:srgbClr val="FFFFFF"/>
                </a:solidFill>
                <a:latin typeface="Helvetica"/>
                <a:ea typeface="Helvetica"/>
                <a:cs typeface="Helvetica"/>
                <a:sym typeface="Helvetica"/>
              </a:rPr>
              <a:t> groups</a:t>
            </a:r>
            <a:endParaRPr b="1" sz="2464">
              <a:solidFill>
                <a:srgbClr val="FFFFFF"/>
              </a:solidFill>
              <a:latin typeface="Helvetica"/>
              <a:ea typeface="Helvetica"/>
              <a:cs typeface="Helvetica"/>
              <a:sym typeface="Helvetica"/>
            </a:endParaRPr>
          </a:p>
          <a:p>
            <a:pPr lvl="0" marL="288223" indent="-288223" defTabSz="514095">
              <a:spcBef>
                <a:spcPts val="3600"/>
              </a:spcBef>
              <a:defRPr sz="1800">
                <a:solidFill>
                  <a:srgbClr val="000000"/>
                </a:solidFill>
              </a:defRPr>
            </a:pPr>
            <a:r>
              <a:rPr b="1" sz="2464">
                <a:solidFill>
                  <a:srgbClr val="FFFFFF"/>
                </a:solidFill>
                <a:latin typeface="Helvetica"/>
                <a:ea typeface="Helvetica"/>
                <a:cs typeface="Helvetica"/>
                <a:sym typeface="Helvetica"/>
              </a:rPr>
              <a:t>Joyful worship services on Sunday's that proclaims the Gospel</a:t>
            </a:r>
            <a:endParaRPr b="1" sz="2464">
              <a:solidFill>
                <a:srgbClr val="FFFFFF"/>
              </a:solidFill>
              <a:latin typeface="Helvetica"/>
              <a:ea typeface="Helvetica"/>
              <a:cs typeface="Helvetica"/>
              <a:sym typeface="Helvetica"/>
            </a:endParaRPr>
          </a:p>
          <a:p>
            <a:pPr lvl="0" marL="288223" indent="-288223" defTabSz="514095">
              <a:spcBef>
                <a:spcPts val="3600"/>
              </a:spcBef>
              <a:defRPr sz="1800">
                <a:solidFill>
                  <a:srgbClr val="000000"/>
                </a:solidFill>
              </a:defRPr>
            </a:pPr>
            <a:r>
              <a:rPr b="1" sz="2464">
                <a:solidFill>
                  <a:srgbClr val="FFFFFF"/>
                </a:solidFill>
                <a:latin typeface="Helvetica"/>
                <a:ea typeface="Helvetica"/>
                <a:cs typeface="Helvetica"/>
                <a:sym typeface="Helvetica"/>
              </a:rPr>
              <a:t>A </a:t>
            </a:r>
            <a:r>
              <a:rPr b="1" sz="2464">
                <a:solidFill>
                  <a:srgbClr val="FEFB4B"/>
                </a:solidFill>
                <a:latin typeface="Helvetica"/>
                <a:ea typeface="Helvetica"/>
                <a:cs typeface="Helvetica"/>
                <a:sym typeface="Helvetica"/>
              </a:rPr>
              <a:t>joyful giving</a:t>
            </a:r>
            <a:r>
              <a:rPr b="1" sz="2464">
                <a:solidFill>
                  <a:srgbClr val="FFFFFF"/>
                </a:solidFill>
                <a:latin typeface="Helvetica"/>
                <a:ea typeface="Helvetica"/>
                <a:cs typeface="Helvetica"/>
                <a:sym typeface="Helvetica"/>
              </a:rPr>
              <a:t> of our selves, our time our money and our homes to each other</a:t>
            </a:r>
            <a:endParaRPr b="1" sz="2464">
              <a:solidFill>
                <a:srgbClr val="FFFFFF"/>
              </a:solidFill>
              <a:latin typeface="Helvetica"/>
              <a:ea typeface="Helvetica"/>
              <a:cs typeface="Helvetica"/>
              <a:sym typeface="Helvetica"/>
            </a:endParaRPr>
          </a:p>
          <a:p>
            <a:pPr lvl="0" marL="288223" indent="-288223" defTabSz="514095">
              <a:spcBef>
                <a:spcPts val="3600"/>
              </a:spcBef>
              <a:defRPr sz="1800">
                <a:solidFill>
                  <a:srgbClr val="000000"/>
                </a:solidFill>
              </a:defRPr>
            </a:pPr>
            <a:r>
              <a:rPr b="1" sz="2464">
                <a:solidFill>
                  <a:srgbClr val="FFFFFF"/>
                </a:solidFill>
                <a:latin typeface="Helvetica"/>
                <a:ea typeface="Helvetica"/>
                <a:cs typeface="Helvetica"/>
                <a:sym typeface="Helvetica"/>
              </a:rPr>
              <a:t>A conviction that our </a:t>
            </a:r>
            <a:r>
              <a:rPr b="1" sz="2464">
                <a:solidFill>
                  <a:srgbClr val="FEFB4B"/>
                </a:solidFill>
                <a:latin typeface="Helvetica"/>
                <a:ea typeface="Helvetica"/>
                <a:cs typeface="Helvetica"/>
                <a:sym typeface="Helvetica"/>
              </a:rPr>
              <a:t>work is an integral part of God's calling </a:t>
            </a:r>
            <a:r>
              <a:rPr b="1" sz="2464">
                <a:solidFill>
                  <a:srgbClr val="FFFFFF"/>
                </a:solidFill>
                <a:latin typeface="Helvetica"/>
                <a:ea typeface="Helvetica"/>
                <a:cs typeface="Helvetica"/>
                <a:sym typeface="Helvetica"/>
              </a:rPr>
              <a:t>on our lives</a:t>
            </a:r>
            <a:endParaRPr b="1" sz="2464">
              <a:solidFill>
                <a:srgbClr val="FFFFFF"/>
              </a:solidFill>
              <a:latin typeface="Helvetica"/>
              <a:ea typeface="Helvetica"/>
              <a:cs typeface="Helvetica"/>
              <a:sym typeface="Helvetica"/>
            </a:endParaRPr>
          </a:p>
          <a:p>
            <a:pPr lvl="0" marL="288223" indent="-288223" defTabSz="514095">
              <a:spcBef>
                <a:spcPts val="3600"/>
              </a:spcBef>
              <a:defRPr sz="1800">
                <a:solidFill>
                  <a:srgbClr val="000000"/>
                </a:solidFill>
              </a:defRPr>
            </a:pPr>
            <a:r>
              <a:rPr b="1" sz="2464">
                <a:solidFill>
                  <a:srgbClr val="FFFFFF"/>
                </a:solidFill>
                <a:latin typeface="Helvetica"/>
                <a:ea typeface="Helvetica"/>
                <a:cs typeface="Helvetica"/>
                <a:sym typeface="Helvetica"/>
              </a:rPr>
              <a:t>A</a:t>
            </a:r>
            <a:r>
              <a:rPr b="1" sz="2464">
                <a:solidFill>
                  <a:srgbClr val="FFFFFF"/>
                </a:solidFill>
                <a:latin typeface="Helvetica"/>
                <a:ea typeface="Helvetica"/>
                <a:cs typeface="Helvetica"/>
                <a:sym typeface="Helvetica"/>
              </a:rPr>
              <a:t> love and sense of </a:t>
            </a:r>
            <a:r>
              <a:rPr b="1" sz="2464">
                <a:solidFill>
                  <a:srgbClr val="FEFB4B"/>
                </a:solidFill>
                <a:latin typeface="Helvetica"/>
                <a:ea typeface="Helvetica"/>
                <a:cs typeface="Helvetica"/>
                <a:sym typeface="Helvetica"/>
              </a:rPr>
              <a:t>calling to this city</a:t>
            </a:r>
          </a:p>
        </p:txBody>
      </p:sp>
      <p:pic>
        <p:nvPicPr>
          <p:cNvPr id="141"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xfrm>
            <a:off x="1269999" y="2357798"/>
            <a:ext cx="10464801" cy="3302000"/>
          </a:xfrm>
          <a:prstGeom prst="rect">
            <a:avLst/>
          </a:prstGeom>
        </p:spPr>
        <p:txBody>
          <a:bodyPr/>
          <a:lstStyle>
            <a:lvl1pPr>
              <a:defRPr b="1" sz="4500">
                <a:latin typeface="Helvetica"/>
                <a:ea typeface="Helvetica"/>
                <a:cs typeface="Helvetica"/>
                <a:sym typeface="Helvetica"/>
              </a:defRPr>
            </a:lvl1pPr>
          </a:lstStyle>
          <a:p>
            <a:pPr lvl="0">
              <a:defRPr b="0" sz="1800">
                <a:solidFill>
                  <a:srgbClr val="000000"/>
                </a:solidFill>
              </a:defRPr>
            </a:pPr>
            <a:r>
              <a:rPr b="1" sz="4500">
                <a:solidFill>
                  <a:srgbClr val="FFFFFF"/>
                </a:solidFill>
              </a:rPr>
              <a:t>Why do I desperately want to make right decisions?</a:t>
            </a:r>
          </a:p>
        </p:txBody>
      </p:sp>
      <p:pic>
        <p:nvPicPr>
          <p:cNvPr id="144"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p:nvPr>
        </p:nvSpPr>
        <p:spPr>
          <a:xfrm>
            <a:off x="371542" y="-175590"/>
            <a:ext cx="12261717" cy="9310006"/>
          </a:xfrm>
          <a:prstGeom prst="rect">
            <a:avLst/>
          </a:prstGeom>
        </p:spPr>
        <p:txBody>
          <a:bodyPr/>
          <a:lstStyle/>
          <a:p>
            <a:pPr lvl="0" defTabSz="268731">
              <a:defRPr sz="1800">
                <a:solidFill>
                  <a:srgbClr val="000000"/>
                </a:solidFill>
              </a:defRPr>
            </a:pPr>
            <a:r>
              <a:rPr b="1" sz="3680">
                <a:solidFill>
                  <a:srgbClr val="FFFFFF"/>
                </a:solidFill>
                <a:latin typeface="Helvetica"/>
                <a:ea typeface="Helvetica"/>
                <a:cs typeface="Helvetica"/>
                <a:sym typeface="Helvetica"/>
              </a:rPr>
              <a:t>1 Corinthians 11:23-26</a:t>
            </a:r>
            <a:endParaRPr b="1" sz="3680">
              <a:solidFill>
                <a:srgbClr val="FFFFFF"/>
              </a:solidFill>
              <a:latin typeface="Helvetica"/>
              <a:ea typeface="Helvetica"/>
              <a:cs typeface="Helvetica"/>
              <a:sym typeface="Helvetica"/>
            </a:endParaRPr>
          </a:p>
          <a:p>
            <a:pPr lvl="0" defTabSz="268731">
              <a:defRPr sz="1800">
                <a:solidFill>
                  <a:srgbClr val="000000"/>
                </a:solidFill>
              </a:defRPr>
            </a:pPr>
            <a:endParaRPr b="1" sz="3680">
              <a:solidFill>
                <a:srgbClr val="FFFFFF"/>
              </a:solidFill>
              <a:latin typeface="Helvetica"/>
              <a:ea typeface="Helvetica"/>
              <a:cs typeface="Helvetica"/>
              <a:sym typeface="Helvetica"/>
            </a:endParaRPr>
          </a:p>
          <a:p>
            <a:pPr lvl="0" defTabSz="268731">
              <a:defRPr sz="1800">
                <a:solidFill>
                  <a:srgbClr val="000000"/>
                </a:solidFill>
              </a:defRPr>
            </a:pPr>
            <a:r>
              <a:rPr b="1" sz="3680">
                <a:solidFill>
                  <a:srgbClr val="FFFFFF"/>
                </a:solidFill>
                <a:latin typeface="Helvetica"/>
                <a:ea typeface="Helvetica"/>
                <a:cs typeface="Helvetica"/>
                <a:sym typeface="Helvetica"/>
              </a:rPr>
              <a:t>23 ...The Lord Jesus, on the night he was betrayed, took bread, </a:t>
            </a:r>
            <a:endParaRPr b="1" sz="3680">
              <a:solidFill>
                <a:srgbClr val="FFFFFF"/>
              </a:solidFill>
              <a:latin typeface="Helvetica"/>
              <a:ea typeface="Helvetica"/>
              <a:cs typeface="Helvetica"/>
              <a:sym typeface="Helvetica"/>
            </a:endParaRPr>
          </a:p>
          <a:p>
            <a:pPr lvl="0" defTabSz="268731">
              <a:defRPr sz="1800">
                <a:solidFill>
                  <a:srgbClr val="000000"/>
                </a:solidFill>
              </a:defRPr>
            </a:pPr>
            <a:endParaRPr b="1" sz="3680">
              <a:solidFill>
                <a:srgbClr val="FFFFFF"/>
              </a:solidFill>
              <a:latin typeface="Helvetica"/>
              <a:ea typeface="Helvetica"/>
              <a:cs typeface="Helvetica"/>
              <a:sym typeface="Helvetica"/>
            </a:endParaRPr>
          </a:p>
          <a:p>
            <a:pPr lvl="0" defTabSz="268731">
              <a:defRPr sz="1800">
                <a:solidFill>
                  <a:srgbClr val="000000"/>
                </a:solidFill>
              </a:defRPr>
            </a:pPr>
            <a:r>
              <a:rPr b="1" sz="3680">
                <a:solidFill>
                  <a:srgbClr val="FFFFFF"/>
                </a:solidFill>
                <a:latin typeface="Helvetica"/>
                <a:ea typeface="Helvetica"/>
                <a:cs typeface="Helvetica"/>
                <a:sym typeface="Helvetica"/>
              </a:rPr>
              <a:t>24 and when he had given thanks, he broke it and said, “This is my body, which is for you; do this in remembrance of me.” </a:t>
            </a:r>
            <a:endParaRPr b="1" sz="3680">
              <a:solidFill>
                <a:srgbClr val="FFFFFF"/>
              </a:solidFill>
              <a:latin typeface="Helvetica"/>
              <a:ea typeface="Helvetica"/>
              <a:cs typeface="Helvetica"/>
              <a:sym typeface="Helvetica"/>
            </a:endParaRPr>
          </a:p>
          <a:p>
            <a:pPr lvl="0" defTabSz="268731">
              <a:defRPr sz="1800">
                <a:solidFill>
                  <a:srgbClr val="000000"/>
                </a:solidFill>
              </a:defRPr>
            </a:pPr>
            <a:endParaRPr b="1" sz="3680">
              <a:solidFill>
                <a:srgbClr val="FFFFFF"/>
              </a:solidFill>
              <a:latin typeface="Helvetica"/>
              <a:ea typeface="Helvetica"/>
              <a:cs typeface="Helvetica"/>
              <a:sym typeface="Helvetica"/>
            </a:endParaRPr>
          </a:p>
          <a:p>
            <a:pPr lvl="0" defTabSz="268731">
              <a:defRPr sz="1800">
                <a:solidFill>
                  <a:srgbClr val="000000"/>
                </a:solidFill>
              </a:defRPr>
            </a:pPr>
            <a:r>
              <a:rPr b="1" sz="3680">
                <a:solidFill>
                  <a:srgbClr val="FFFFFF"/>
                </a:solidFill>
                <a:latin typeface="Helvetica"/>
                <a:ea typeface="Helvetica"/>
                <a:cs typeface="Helvetica"/>
                <a:sym typeface="Helvetica"/>
              </a:rPr>
              <a:t>25 In the same way, after supper he took the cup, saying, “This cup is the new covenant in my blood; do this, whenever you drink it, in remembrance of me.” </a:t>
            </a:r>
            <a:endParaRPr b="1" sz="3680">
              <a:solidFill>
                <a:srgbClr val="FFFFFF"/>
              </a:solidFill>
              <a:latin typeface="Helvetica"/>
              <a:ea typeface="Helvetica"/>
              <a:cs typeface="Helvetica"/>
              <a:sym typeface="Helvetica"/>
            </a:endParaRPr>
          </a:p>
          <a:p>
            <a:pPr lvl="0" defTabSz="268731">
              <a:defRPr sz="1800">
                <a:solidFill>
                  <a:srgbClr val="000000"/>
                </a:solidFill>
              </a:defRPr>
            </a:pPr>
            <a:endParaRPr b="1" sz="3680">
              <a:solidFill>
                <a:srgbClr val="FFFFFF"/>
              </a:solidFill>
              <a:latin typeface="Helvetica"/>
              <a:ea typeface="Helvetica"/>
              <a:cs typeface="Helvetica"/>
              <a:sym typeface="Helvetica"/>
            </a:endParaRPr>
          </a:p>
          <a:p>
            <a:pPr lvl="0" defTabSz="268731">
              <a:defRPr sz="1800">
                <a:solidFill>
                  <a:srgbClr val="000000"/>
                </a:solidFill>
              </a:defRPr>
            </a:pPr>
            <a:r>
              <a:rPr b="1" sz="3680">
                <a:solidFill>
                  <a:srgbClr val="FFFFFF"/>
                </a:solidFill>
                <a:latin typeface="Helvetica"/>
                <a:ea typeface="Helvetica"/>
                <a:cs typeface="Helvetica"/>
                <a:sym typeface="Helvetica"/>
              </a:rPr>
              <a:t>26 For whenever you eat this bread and drink this cup, you proclaim the Lord’s death until he comes.</a:t>
            </a:r>
          </a:p>
        </p:txBody>
      </p:sp>
      <p:pic>
        <p:nvPicPr>
          <p:cNvPr id="147"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title"/>
          </p:nvPr>
        </p:nvSpPr>
        <p:spPr>
          <a:xfrm>
            <a:off x="1269999" y="404823"/>
            <a:ext cx="10464801" cy="7924802"/>
          </a:xfrm>
          <a:prstGeom prst="rect">
            <a:avLst/>
          </a:prstGeom>
        </p:spPr>
        <p:txBody>
          <a:bodyPr/>
          <a:lstStyle/>
          <a:p>
            <a:pPr lvl="0" defTabSz="315468">
              <a:defRPr sz="1800">
                <a:solidFill>
                  <a:srgbClr val="000000"/>
                </a:solidFill>
              </a:defRPr>
            </a:pPr>
            <a:r>
              <a:rPr b="1" sz="4320">
                <a:solidFill>
                  <a:srgbClr val="FFFFFF"/>
                </a:solidFill>
                <a:latin typeface="Helvetica"/>
                <a:ea typeface="Helvetica"/>
                <a:cs typeface="Helvetica"/>
                <a:sym typeface="Helvetica"/>
              </a:rPr>
              <a:t>Acts 1:23-26</a:t>
            </a:r>
            <a:endParaRPr b="1" sz="4320">
              <a:solidFill>
                <a:srgbClr val="FFFFFF"/>
              </a:solidFill>
              <a:latin typeface="Helvetica"/>
              <a:ea typeface="Helvetica"/>
              <a:cs typeface="Helvetica"/>
              <a:sym typeface="Helvetica"/>
            </a:endParaRPr>
          </a:p>
          <a:p>
            <a:pPr lvl="0" defTabSz="315468">
              <a:defRPr sz="1800">
                <a:solidFill>
                  <a:srgbClr val="000000"/>
                </a:solidFill>
              </a:defRPr>
            </a:pPr>
            <a:r>
              <a:rPr b="1" sz="4320">
                <a:solidFill>
                  <a:srgbClr val="FFFFFF"/>
                </a:solidFill>
                <a:latin typeface="Helvetica"/>
                <a:ea typeface="Helvetica"/>
                <a:cs typeface="Helvetica"/>
                <a:sym typeface="Helvetica"/>
              </a:rPr>
              <a:t>23 So they nominated two men: Joseph called Barsabbas (also known as Justus) and Matthias. 24 Then they prayed, “Lord, you know everyone’s heart. Show us which of these two you have chosen 25 to take over this apostolic ministry, which Judas left to go where he belongs.” 26 Then they cast lots, and the lot fell to Matthias; so he was added to the eleven apostles.</a:t>
            </a:r>
          </a:p>
        </p:txBody>
      </p:sp>
      <p:pic>
        <p:nvPicPr>
          <p:cNvPr id="48"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title"/>
          </p:nvPr>
        </p:nvSpPr>
        <p:spPr>
          <a:xfrm>
            <a:off x="1270000" y="800753"/>
            <a:ext cx="10464800" cy="7855204"/>
          </a:xfrm>
          <a:prstGeom prst="rect">
            <a:avLst/>
          </a:prstGeom>
        </p:spPr>
        <p:txBody>
          <a:bodyPr/>
          <a:lstStyle/>
          <a:p>
            <a:pPr lvl="0" defTabSz="455675">
              <a:defRPr sz="1800">
                <a:solidFill>
                  <a:srgbClr val="000000"/>
                </a:solidFill>
              </a:defRPr>
            </a:pPr>
            <a:r>
              <a:rPr b="1" sz="6240">
                <a:solidFill>
                  <a:srgbClr val="FFFFFF"/>
                </a:solidFill>
                <a:latin typeface="Helvetica"/>
                <a:ea typeface="Helvetica"/>
                <a:cs typeface="Helvetica"/>
                <a:sym typeface="Helvetica"/>
              </a:rPr>
              <a:t>1) The context in which this decision was made</a:t>
            </a:r>
            <a:endParaRPr b="1" sz="6240">
              <a:solidFill>
                <a:srgbClr val="FFFFFF"/>
              </a:solidFill>
              <a:latin typeface="Helvetica"/>
              <a:ea typeface="Helvetica"/>
              <a:cs typeface="Helvetica"/>
              <a:sym typeface="Helvetica"/>
            </a:endParaRPr>
          </a:p>
          <a:p>
            <a:pPr lvl="0" defTabSz="455675">
              <a:defRPr sz="1800">
                <a:solidFill>
                  <a:srgbClr val="000000"/>
                </a:solidFill>
              </a:defRPr>
            </a:pPr>
            <a:endParaRPr b="1" sz="6240">
              <a:solidFill>
                <a:srgbClr val="FFFFFF"/>
              </a:solidFill>
              <a:latin typeface="Helvetica"/>
              <a:ea typeface="Helvetica"/>
              <a:cs typeface="Helvetica"/>
              <a:sym typeface="Helvetica"/>
            </a:endParaRPr>
          </a:p>
          <a:p>
            <a:pPr lvl="0" defTabSz="455675">
              <a:defRPr sz="1800">
                <a:solidFill>
                  <a:srgbClr val="000000"/>
                </a:solidFill>
              </a:defRPr>
            </a:pPr>
            <a:r>
              <a:rPr b="1" sz="6240">
                <a:solidFill>
                  <a:srgbClr val="FEFB4B"/>
                </a:solidFill>
                <a:latin typeface="Helvetica"/>
                <a:ea typeface="Helvetica"/>
                <a:cs typeface="Helvetica"/>
                <a:sym typeface="Helvetica"/>
              </a:rPr>
              <a:t>2) The role of our heart in decision making</a:t>
            </a:r>
            <a:endParaRPr b="1" sz="6240">
              <a:solidFill>
                <a:srgbClr val="FEFB4B"/>
              </a:solidFill>
              <a:latin typeface="Helvetica"/>
              <a:ea typeface="Helvetica"/>
              <a:cs typeface="Helvetica"/>
              <a:sym typeface="Helvetica"/>
            </a:endParaRPr>
          </a:p>
          <a:p>
            <a:pPr lvl="0" defTabSz="455675">
              <a:defRPr sz="1800">
                <a:solidFill>
                  <a:srgbClr val="000000"/>
                </a:solidFill>
              </a:defRPr>
            </a:pPr>
            <a:endParaRPr b="1" sz="6240">
              <a:solidFill>
                <a:srgbClr val="FFFFFF"/>
              </a:solidFill>
              <a:latin typeface="Helvetica"/>
              <a:ea typeface="Helvetica"/>
              <a:cs typeface="Helvetica"/>
              <a:sym typeface="Helvetica"/>
            </a:endParaRPr>
          </a:p>
          <a:p>
            <a:pPr lvl="0" defTabSz="455675">
              <a:defRPr sz="1800">
                <a:solidFill>
                  <a:srgbClr val="000000"/>
                </a:solidFill>
              </a:defRPr>
            </a:pPr>
            <a:r>
              <a:rPr b="1" sz="6240">
                <a:solidFill>
                  <a:srgbClr val="FFFFFF"/>
                </a:solidFill>
                <a:latin typeface="Helvetica"/>
                <a:ea typeface="Helvetica"/>
                <a:cs typeface="Helvetica"/>
                <a:sym typeface="Helvetica"/>
              </a:rPr>
              <a:t>3) The motive of our decision making</a:t>
            </a:r>
          </a:p>
        </p:txBody>
      </p:sp>
      <p:pic>
        <p:nvPicPr>
          <p:cNvPr id="51"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lvl1pPr defTabSz="514095">
              <a:defRPr b="1" sz="7040">
                <a:latin typeface="Helvetica"/>
                <a:ea typeface="Helvetica"/>
                <a:cs typeface="Helvetica"/>
                <a:sym typeface="Helvetica"/>
              </a:defRPr>
            </a:lvl1pPr>
          </a:lstStyle>
          <a:p>
            <a:pPr lvl="0">
              <a:defRPr b="0" sz="1800">
                <a:solidFill>
                  <a:srgbClr val="000000"/>
                </a:solidFill>
              </a:defRPr>
            </a:pPr>
            <a:r>
              <a:rPr b="1" sz="7040">
                <a:solidFill>
                  <a:srgbClr val="FFFFFF"/>
                </a:solidFill>
              </a:rPr>
              <a:t>1) The context in which this decision was made</a:t>
            </a:r>
            <a:endParaRPr b="1" sz="7040">
              <a:solidFill>
                <a:srgbClr val="FFFFFF"/>
              </a:solidFill>
            </a:endParaRPr>
          </a:p>
        </p:txBody>
      </p:sp>
      <p:pic>
        <p:nvPicPr>
          <p:cNvPr id="54"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lvl="0" defTabSz="257047">
              <a:defRPr sz="1800">
                <a:solidFill>
                  <a:srgbClr val="000000"/>
                </a:solidFill>
              </a:defRPr>
            </a:pPr>
            <a:r>
              <a:rPr b="1" sz="3520">
                <a:solidFill>
                  <a:srgbClr val="FFFFFF"/>
                </a:solidFill>
                <a:latin typeface="Helvetica"/>
                <a:ea typeface="Helvetica"/>
                <a:cs typeface="Helvetica"/>
                <a:sym typeface="Helvetica"/>
              </a:rPr>
              <a:t>1.This decision was made when the Gospel was fresh in their minds and they were waiting for the Holy Spirit</a:t>
            </a:r>
            <a:endParaRPr b="1" sz="3520">
              <a:solidFill>
                <a:srgbClr val="FFFFFF"/>
              </a:solidFill>
              <a:latin typeface="Helvetica"/>
              <a:ea typeface="Helvetica"/>
              <a:cs typeface="Helvetica"/>
              <a:sym typeface="Helvetica"/>
            </a:endParaRPr>
          </a:p>
          <a:p>
            <a:pPr lvl="0" defTabSz="257047">
              <a:defRPr sz="1800">
                <a:solidFill>
                  <a:srgbClr val="000000"/>
                </a:solidFill>
              </a:defRPr>
            </a:pPr>
            <a:endParaRPr sz="3520">
              <a:solidFill>
                <a:srgbClr val="FFFFFF"/>
              </a:solidFill>
            </a:endParaRPr>
          </a:p>
          <a:p>
            <a:pPr lvl="0" defTabSz="257047">
              <a:defRPr sz="1800">
                <a:solidFill>
                  <a:srgbClr val="000000"/>
                </a:solidFill>
              </a:defRPr>
            </a:pPr>
            <a:endParaRPr sz="3520">
              <a:solidFill>
                <a:srgbClr val="FFFFFF"/>
              </a:solidFill>
            </a:endParaRPr>
          </a:p>
        </p:txBody>
      </p:sp>
      <p:pic>
        <p:nvPicPr>
          <p:cNvPr id="57"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title"/>
          </p:nvPr>
        </p:nvSpPr>
        <p:spPr>
          <a:xfrm>
            <a:off x="386770" y="439057"/>
            <a:ext cx="11348030" cy="9210503"/>
          </a:xfrm>
          <a:prstGeom prst="rect">
            <a:avLst/>
          </a:prstGeom>
        </p:spPr>
        <p:txBody>
          <a:bodyPr/>
          <a:lstStyle/>
          <a:p>
            <a:pPr lvl="0" defTabSz="245363">
              <a:defRPr sz="1800">
                <a:solidFill>
                  <a:srgbClr val="000000"/>
                </a:solidFill>
              </a:defRPr>
            </a:pPr>
            <a:r>
              <a:rPr b="1" sz="4200">
                <a:solidFill>
                  <a:srgbClr val="FFFFFF"/>
                </a:solidFill>
                <a:latin typeface="Helvetica"/>
                <a:ea typeface="Helvetica"/>
                <a:cs typeface="Helvetica"/>
                <a:sym typeface="Helvetica"/>
              </a:rPr>
              <a:t>2. This decision was made in the context of a deep, Christ-centered community.</a:t>
            </a:r>
            <a:endParaRPr b="1" sz="4200">
              <a:solidFill>
                <a:srgbClr val="FFFFFF"/>
              </a:solidFill>
              <a:latin typeface="Helvetica"/>
              <a:ea typeface="Helvetica"/>
              <a:cs typeface="Helvetica"/>
              <a:sym typeface="Helvetica"/>
            </a:endParaRPr>
          </a:p>
          <a:p>
            <a:pPr lvl="0" defTabSz="245363">
              <a:defRPr sz="1800">
                <a:solidFill>
                  <a:srgbClr val="000000"/>
                </a:solidFill>
              </a:defRPr>
            </a:pPr>
            <a:endParaRPr b="1" sz="3359">
              <a:solidFill>
                <a:srgbClr val="FFFFFF"/>
              </a:solidFill>
              <a:latin typeface="Helvetica"/>
              <a:ea typeface="Helvetica"/>
              <a:cs typeface="Helvetica"/>
              <a:sym typeface="Helvetica"/>
            </a:endParaRPr>
          </a:p>
          <a:p>
            <a:pPr lvl="0" defTabSz="245363">
              <a:defRPr sz="1800">
                <a:solidFill>
                  <a:srgbClr val="000000"/>
                </a:solidFill>
              </a:defRPr>
            </a:pPr>
            <a:endParaRPr b="1" sz="3359">
              <a:solidFill>
                <a:srgbClr val="FFFFFF"/>
              </a:solidFill>
              <a:latin typeface="Helvetica"/>
              <a:ea typeface="Helvetica"/>
              <a:cs typeface="Helvetica"/>
              <a:sym typeface="Helvetica"/>
            </a:endParaRPr>
          </a:p>
          <a:p>
            <a:pPr lvl="0" defTabSz="245363">
              <a:defRPr sz="1800">
                <a:solidFill>
                  <a:srgbClr val="000000"/>
                </a:solidFill>
              </a:defRPr>
            </a:pPr>
            <a:endParaRPr b="1" sz="3359">
              <a:solidFill>
                <a:srgbClr val="FFFFFF"/>
              </a:solidFill>
              <a:latin typeface="Helvetica"/>
              <a:ea typeface="Helvetica"/>
              <a:cs typeface="Helvetica"/>
              <a:sym typeface="Helvetica"/>
            </a:endParaRPr>
          </a:p>
          <a:p>
            <a:pPr lvl="0" defTabSz="245363">
              <a:defRPr sz="1800">
                <a:solidFill>
                  <a:srgbClr val="000000"/>
                </a:solidFill>
              </a:defRPr>
            </a:pPr>
            <a:endParaRPr b="1" sz="3359">
              <a:solidFill>
                <a:srgbClr val="FFFFFF"/>
              </a:solidFill>
              <a:latin typeface="Helvetica"/>
              <a:ea typeface="Helvetica"/>
              <a:cs typeface="Helvetica"/>
              <a:sym typeface="Helvetica"/>
            </a:endParaRPr>
          </a:p>
          <a:p>
            <a:pPr lvl="0" defTabSz="245363">
              <a:defRPr sz="1800">
                <a:solidFill>
                  <a:srgbClr val="000000"/>
                </a:solidFill>
              </a:defRPr>
            </a:pPr>
            <a:r>
              <a:rPr sz="3359">
                <a:solidFill>
                  <a:srgbClr val="FFFFFF"/>
                </a:solidFill>
              </a:rPr>
              <a:t>13 When they arrived, they went upstairs to the room where </a:t>
            </a:r>
            <a:r>
              <a:rPr b="1" sz="3359">
                <a:solidFill>
                  <a:srgbClr val="FEFB4B"/>
                </a:solidFill>
                <a:latin typeface="Helvetica"/>
                <a:ea typeface="Helvetica"/>
                <a:cs typeface="Helvetica"/>
                <a:sym typeface="Helvetica"/>
              </a:rPr>
              <a:t>they were staying</a:t>
            </a:r>
            <a:r>
              <a:rPr sz="3359">
                <a:solidFill>
                  <a:srgbClr val="FFFFFF"/>
                </a:solidFill>
              </a:rPr>
              <a:t>. Those present were Peter, John, James and Andrew; Philip and Thomas, Bartholomew and Matthew; James son of Alphaeus and Simon the Zealot, and Judas son of James. 14 </a:t>
            </a:r>
            <a:r>
              <a:rPr b="1" sz="3359">
                <a:solidFill>
                  <a:srgbClr val="FEFB4B"/>
                </a:solidFill>
                <a:latin typeface="Helvetica"/>
                <a:ea typeface="Helvetica"/>
                <a:cs typeface="Helvetica"/>
                <a:sym typeface="Helvetica"/>
              </a:rPr>
              <a:t>They all </a:t>
            </a:r>
            <a:r>
              <a:rPr b="1" sz="3359" u="sng">
                <a:solidFill>
                  <a:srgbClr val="FEFB4B"/>
                </a:solidFill>
                <a:latin typeface="Helvetica"/>
                <a:ea typeface="Helvetica"/>
                <a:cs typeface="Helvetica"/>
                <a:sym typeface="Helvetica"/>
              </a:rPr>
              <a:t>joined together </a:t>
            </a:r>
            <a:r>
              <a:rPr b="1" sz="3359">
                <a:solidFill>
                  <a:srgbClr val="FEFB4B"/>
                </a:solidFill>
                <a:latin typeface="Helvetica"/>
                <a:ea typeface="Helvetica"/>
                <a:cs typeface="Helvetica"/>
                <a:sym typeface="Helvetica"/>
              </a:rPr>
              <a:t>constantly in prayer,</a:t>
            </a:r>
            <a:r>
              <a:rPr sz="3359">
                <a:solidFill>
                  <a:srgbClr val="FFFFFF"/>
                </a:solidFill>
              </a:rPr>
              <a:t> along with the women and Mary the mother of Jesus, and with his brothers.</a:t>
            </a:r>
            <a:endParaRPr sz="3359">
              <a:solidFill>
                <a:srgbClr val="FFFFFF"/>
              </a:solidFill>
            </a:endParaRPr>
          </a:p>
          <a:p>
            <a:pPr lvl="0" defTabSz="245363">
              <a:defRPr sz="1800">
                <a:solidFill>
                  <a:srgbClr val="000000"/>
                </a:solidFill>
              </a:defRPr>
            </a:pPr>
            <a:endParaRPr sz="3359">
              <a:solidFill>
                <a:srgbClr val="FFFFFF"/>
              </a:solidFill>
            </a:endParaRPr>
          </a:p>
          <a:p>
            <a:pPr lvl="0" defTabSz="245363">
              <a:defRPr sz="1800">
                <a:solidFill>
                  <a:srgbClr val="000000"/>
                </a:solidFill>
              </a:defRPr>
            </a:pPr>
            <a:endParaRPr sz="3359">
              <a:solidFill>
                <a:srgbClr val="FFFFFF"/>
              </a:solidFill>
            </a:endParaRPr>
          </a:p>
          <a:p>
            <a:pPr lvl="0" defTabSz="245363">
              <a:defRPr sz="1800">
                <a:solidFill>
                  <a:srgbClr val="000000"/>
                </a:solidFill>
              </a:defRPr>
            </a:pPr>
            <a:endParaRPr sz="3359">
              <a:solidFill>
                <a:srgbClr val="FFFFFF"/>
              </a:solidFill>
            </a:endParaRPr>
          </a:p>
        </p:txBody>
      </p:sp>
      <p:pic>
        <p:nvPicPr>
          <p:cNvPr id="60"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xfrm>
            <a:off x="1270000" y="439056"/>
            <a:ext cx="10464800" cy="8190221"/>
          </a:xfrm>
          <a:prstGeom prst="rect">
            <a:avLst/>
          </a:prstGeom>
        </p:spPr>
        <p:txBody>
          <a:bodyPr/>
          <a:lstStyle/>
          <a:p>
            <a:pPr lvl="0" defTabSz="391414">
              <a:defRPr sz="1800">
                <a:solidFill>
                  <a:srgbClr val="000000"/>
                </a:solidFill>
              </a:defRPr>
            </a:pPr>
            <a:r>
              <a:rPr b="1" sz="5360">
                <a:solidFill>
                  <a:srgbClr val="FFFFFF"/>
                </a:solidFill>
                <a:latin typeface="Helvetica"/>
                <a:ea typeface="Helvetica"/>
                <a:cs typeface="Helvetica"/>
                <a:sym typeface="Helvetica"/>
              </a:rPr>
              <a:t>3. This decision was made in the backdrop of prayer.</a:t>
            </a:r>
            <a:endParaRPr b="1" sz="5360">
              <a:solidFill>
                <a:srgbClr val="FFFFFF"/>
              </a:solidFill>
              <a:latin typeface="Helvetica"/>
              <a:ea typeface="Helvetica"/>
              <a:cs typeface="Helvetica"/>
              <a:sym typeface="Helvetica"/>
            </a:endParaRPr>
          </a:p>
          <a:p>
            <a:pPr lvl="0" defTabSz="391414">
              <a:defRPr sz="1800">
                <a:solidFill>
                  <a:srgbClr val="000000"/>
                </a:solidFill>
              </a:defRPr>
            </a:pPr>
            <a:endParaRPr b="1" sz="5360">
              <a:solidFill>
                <a:srgbClr val="FFFFFF"/>
              </a:solidFill>
              <a:latin typeface="Helvetica"/>
              <a:ea typeface="Helvetica"/>
              <a:cs typeface="Helvetica"/>
              <a:sym typeface="Helvetica"/>
            </a:endParaRPr>
          </a:p>
          <a:p>
            <a:pPr lvl="0" defTabSz="391414">
              <a:defRPr sz="1800">
                <a:solidFill>
                  <a:srgbClr val="000000"/>
                </a:solidFill>
              </a:defRPr>
            </a:pPr>
            <a:endParaRPr b="1" sz="3886">
              <a:solidFill>
                <a:srgbClr val="FFFFFF"/>
              </a:solidFill>
              <a:latin typeface="Helvetica"/>
              <a:ea typeface="Helvetica"/>
              <a:cs typeface="Helvetica"/>
              <a:sym typeface="Helvetica"/>
            </a:endParaRPr>
          </a:p>
          <a:p>
            <a:pPr lvl="0" defTabSz="391414">
              <a:defRPr sz="1800">
                <a:solidFill>
                  <a:srgbClr val="000000"/>
                </a:solidFill>
              </a:defRPr>
            </a:pPr>
            <a:endParaRPr b="1" sz="3886">
              <a:solidFill>
                <a:srgbClr val="FFFFFF"/>
              </a:solidFill>
              <a:latin typeface="Helvetica"/>
              <a:ea typeface="Helvetica"/>
              <a:cs typeface="Helvetica"/>
              <a:sym typeface="Helvetica"/>
            </a:endParaRPr>
          </a:p>
          <a:p>
            <a:pPr lvl="0" defTabSz="391414">
              <a:defRPr sz="1800">
                <a:solidFill>
                  <a:srgbClr val="000000"/>
                </a:solidFill>
              </a:defRPr>
            </a:pPr>
            <a:endParaRPr b="1" sz="3886">
              <a:solidFill>
                <a:srgbClr val="FFFFFF"/>
              </a:solidFill>
              <a:latin typeface="Helvetica"/>
              <a:ea typeface="Helvetica"/>
              <a:cs typeface="Helvetica"/>
              <a:sym typeface="Helvetica"/>
            </a:endParaRPr>
          </a:p>
          <a:p>
            <a:pPr lvl="0" defTabSz="391414">
              <a:defRPr sz="1800">
                <a:solidFill>
                  <a:srgbClr val="000000"/>
                </a:solidFill>
              </a:defRPr>
            </a:pPr>
            <a:r>
              <a:rPr b="1" sz="3886">
                <a:solidFill>
                  <a:srgbClr val="FFFFFF"/>
                </a:solidFill>
                <a:latin typeface="Helvetica"/>
                <a:ea typeface="Helvetica"/>
                <a:cs typeface="Helvetica"/>
                <a:sym typeface="Helvetica"/>
              </a:rPr>
              <a:t>2 types of prayer</a:t>
            </a:r>
            <a:endParaRPr b="1" sz="3886">
              <a:solidFill>
                <a:srgbClr val="FFFFFF"/>
              </a:solidFill>
              <a:latin typeface="Helvetica"/>
              <a:ea typeface="Helvetica"/>
              <a:cs typeface="Helvetica"/>
              <a:sym typeface="Helvetica"/>
            </a:endParaRPr>
          </a:p>
          <a:p>
            <a:pPr lvl="0" defTabSz="391414">
              <a:defRPr sz="1800">
                <a:solidFill>
                  <a:srgbClr val="000000"/>
                </a:solidFill>
              </a:defRPr>
            </a:pPr>
            <a:endParaRPr b="1" sz="5360">
              <a:solidFill>
                <a:srgbClr val="FFFFFF"/>
              </a:solidFill>
              <a:latin typeface="Helvetica"/>
              <a:ea typeface="Helvetica"/>
              <a:cs typeface="Helvetica"/>
              <a:sym typeface="Helvetica"/>
            </a:endParaRPr>
          </a:p>
          <a:p>
            <a:pPr lvl="0" defTabSz="391414">
              <a:defRPr sz="1800">
                <a:solidFill>
                  <a:srgbClr val="000000"/>
                </a:solidFill>
              </a:defRPr>
            </a:pPr>
            <a:endParaRPr sz="5360">
              <a:solidFill>
                <a:srgbClr val="FFFFFF"/>
              </a:solidFill>
            </a:endParaRPr>
          </a:p>
          <a:p>
            <a:pPr lvl="0" defTabSz="391414">
              <a:defRPr sz="1800">
                <a:solidFill>
                  <a:srgbClr val="000000"/>
                </a:solidFill>
              </a:defRPr>
            </a:pPr>
            <a:endParaRPr sz="5360">
              <a:solidFill>
                <a:srgbClr val="FFFFFF"/>
              </a:solidFill>
            </a:endParaRPr>
          </a:p>
        </p:txBody>
      </p:sp>
      <p:pic>
        <p:nvPicPr>
          <p:cNvPr id="63" name="33A01D5C-DE73-47ED-B1C7-12F193A1833E-L0-001.png"/>
          <p:cNvPicPr/>
          <p:nvPr/>
        </p:nvPicPr>
        <p:blipFill>
          <a:blip r:embed="rId2">
            <a:extLst/>
          </a:blip>
          <a:stretch>
            <a:fillRect/>
          </a:stretch>
        </p:blipFill>
        <p:spPr>
          <a:xfrm>
            <a:off x="11199715" y="9219350"/>
            <a:ext cx="1331483" cy="443828"/>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