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0" r:id="rId5"/>
    <p:sldId id="261" r:id="rId6"/>
    <p:sldId id="265" r:id="rId7"/>
    <p:sldId id="266" r:id="rId8"/>
    <p:sldId id="263" r:id="rId9"/>
    <p:sldId id="267" r:id="rId10"/>
    <p:sldId id="268" r:id="rId11"/>
    <p:sldId id="262" r:id="rId12"/>
    <p:sldId id="270" r:id="rId13"/>
    <p:sldId id="269"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62" autoAdjust="0"/>
    <p:restoredTop sz="69039" autoAdjust="0"/>
  </p:normalViewPr>
  <p:slideViewPr>
    <p:cSldViewPr>
      <p:cViewPr varScale="1">
        <p:scale>
          <a:sx n="50" d="100"/>
          <a:sy n="50" d="100"/>
        </p:scale>
        <p:origin x="-189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DC4E72-A9CE-4E4D-AB9E-6354AC88531E}" type="datetimeFigureOut">
              <a:rPr lang="en-GB" smtClean="0"/>
              <a:t>10/05/2015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9A2D77-1EB8-4F5D-9A9F-757DA6832326}" type="slidenum">
              <a:rPr lang="en-GB" smtClean="0"/>
              <a:t>‹#›</a:t>
            </a:fld>
            <a:endParaRPr lang="en-GB"/>
          </a:p>
        </p:txBody>
      </p:sp>
    </p:spTree>
    <p:extLst>
      <p:ext uri="{BB962C8B-B14F-4D97-AF65-F5344CB8AC3E}">
        <p14:creationId xmlns:p14="http://schemas.microsoft.com/office/powerpoint/2010/main" val="4195739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Brief the new comers: why worship </a:t>
            </a:r>
            <a:r>
              <a:rPr lang="en-GB" dirty="0" err="1" smtClean="0"/>
              <a:t>sunday</a:t>
            </a:r>
            <a:endParaRPr lang="en-GB" dirty="0" smtClean="0"/>
          </a:p>
          <a:p>
            <a:r>
              <a:rPr lang="en-GB" dirty="0" smtClean="0"/>
              <a:t>For those of us who are new and for those of us who are not followers of Christ, we do this or try to do this at least once every three months.</a:t>
            </a:r>
          </a:p>
          <a:p>
            <a:r>
              <a:rPr lang="en-GB" dirty="0" smtClean="0"/>
              <a:t>Just so to adore God through singing and to come to an posture of surrender.</a:t>
            </a:r>
          </a:p>
          <a:p>
            <a:endParaRPr lang="en-GB" dirty="0" smtClean="0"/>
          </a:p>
          <a:p>
            <a:r>
              <a:rPr lang="en-GB" dirty="0" smtClean="0"/>
              <a:t>Let</a:t>
            </a:r>
            <a:r>
              <a:rPr lang="en-GB" baseline="0" dirty="0" smtClean="0"/>
              <a:t> me draw your attention to the most recent news that’s been flooding the media.</a:t>
            </a:r>
            <a:endParaRPr lang="en-GB" dirty="0" smtClean="0"/>
          </a:p>
          <a:p>
            <a:endParaRPr lang="en-GB" dirty="0" smtClean="0"/>
          </a:p>
          <a:p>
            <a:r>
              <a:rPr lang="en-GB" dirty="0" smtClean="0"/>
              <a:t>Salman Khan is doing all he can just to not be in Jail. It is nasty and ugly. It's not a place you'd ever </a:t>
            </a:r>
            <a:r>
              <a:rPr lang="en-GB" dirty="0" err="1" smtClean="0"/>
              <a:t>wanna</a:t>
            </a:r>
            <a:r>
              <a:rPr lang="en-GB" dirty="0" smtClean="0"/>
              <a:t> be at.</a:t>
            </a:r>
          </a:p>
          <a:p>
            <a:endParaRPr lang="en-GB" dirty="0" smtClean="0"/>
          </a:p>
          <a:p>
            <a:r>
              <a:rPr lang="en-GB" dirty="0" smtClean="0"/>
              <a:t>I </a:t>
            </a:r>
            <a:r>
              <a:rPr lang="en-GB" dirty="0" err="1" smtClean="0"/>
              <a:t>wanna</a:t>
            </a:r>
            <a:r>
              <a:rPr lang="en-GB" dirty="0" smtClean="0"/>
              <a:t> introduce you to these other two guys, who... </a:t>
            </a:r>
            <a:r>
              <a:rPr lang="en-GB" dirty="0" err="1" smtClean="0"/>
              <a:t>uuuhmmm</a:t>
            </a:r>
            <a:r>
              <a:rPr lang="en-GB" dirty="0" smtClean="0"/>
              <a:t>..  </a:t>
            </a:r>
            <a:r>
              <a:rPr lang="en-GB" dirty="0" err="1" smtClean="0"/>
              <a:t>i</a:t>
            </a:r>
            <a:r>
              <a:rPr lang="en-GB" dirty="0" smtClean="0"/>
              <a:t> </a:t>
            </a:r>
            <a:r>
              <a:rPr lang="en-GB" dirty="0" err="1" smtClean="0"/>
              <a:t>dont</a:t>
            </a:r>
            <a:r>
              <a:rPr lang="en-GB" dirty="0" smtClean="0"/>
              <a:t> think got a chance to call their lawyer.</a:t>
            </a:r>
          </a:p>
          <a:p>
            <a:endParaRPr lang="en-GB" dirty="0"/>
          </a:p>
        </p:txBody>
      </p:sp>
      <p:sp>
        <p:nvSpPr>
          <p:cNvPr id="4" name="Slide Number Placeholder 3"/>
          <p:cNvSpPr>
            <a:spLocks noGrp="1"/>
          </p:cNvSpPr>
          <p:nvPr>
            <p:ph type="sldNum" sz="quarter" idx="10"/>
          </p:nvPr>
        </p:nvSpPr>
        <p:spPr/>
        <p:txBody>
          <a:bodyPr/>
          <a:lstStyle/>
          <a:p>
            <a:fld id="{B39A2D77-1EB8-4F5D-9A9F-757DA6832326}" type="slidenum">
              <a:rPr lang="en-GB" smtClean="0"/>
              <a:t>1</a:t>
            </a:fld>
            <a:endParaRPr lang="en-GB"/>
          </a:p>
        </p:txBody>
      </p:sp>
    </p:spTree>
    <p:extLst>
      <p:ext uri="{BB962C8B-B14F-4D97-AF65-F5344CB8AC3E}">
        <p14:creationId xmlns:p14="http://schemas.microsoft.com/office/powerpoint/2010/main" val="1444310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repent</a:t>
            </a:r>
            <a:endParaRPr lang="en-GB" dirty="0"/>
          </a:p>
        </p:txBody>
      </p:sp>
      <p:sp>
        <p:nvSpPr>
          <p:cNvPr id="4" name="Slide Number Placeholder 3"/>
          <p:cNvSpPr>
            <a:spLocks noGrp="1"/>
          </p:cNvSpPr>
          <p:nvPr>
            <p:ph type="sldNum" sz="quarter" idx="10"/>
          </p:nvPr>
        </p:nvSpPr>
        <p:spPr/>
        <p:txBody>
          <a:bodyPr/>
          <a:lstStyle/>
          <a:p>
            <a:fld id="{B39A2D77-1EB8-4F5D-9A9F-757DA6832326}" type="slidenum">
              <a:rPr lang="en-GB" smtClean="0"/>
              <a:t>4</a:t>
            </a:fld>
            <a:endParaRPr lang="en-GB"/>
          </a:p>
        </p:txBody>
      </p:sp>
    </p:spTree>
    <p:extLst>
      <p:ext uri="{BB962C8B-B14F-4D97-AF65-F5344CB8AC3E}">
        <p14:creationId xmlns:p14="http://schemas.microsoft.com/office/powerpoint/2010/main" val="1519893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we were beaten with rods and physically drained what's our first tendency? To get some SLEEP!!</a:t>
            </a:r>
          </a:p>
          <a:p>
            <a:endParaRPr lang="en-GB" dirty="0"/>
          </a:p>
        </p:txBody>
      </p:sp>
      <p:sp>
        <p:nvSpPr>
          <p:cNvPr id="4" name="Slide Number Placeholder 3"/>
          <p:cNvSpPr>
            <a:spLocks noGrp="1"/>
          </p:cNvSpPr>
          <p:nvPr>
            <p:ph type="sldNum" sz="quarter" idx="10"/>
          </p:nvPr>
        </p:nvSpPr>
        <p:spPr/>
        <p:txBody>
          <a:bodyPr/>
          <a:lstStyle/>
          <a:p>
            <a:fld id="{B39A2D77-1EB8-4F5D-9A9F-757DA6832326}" type="slidenum">
              <a:rPr lang="en-GB" smtClean="0"/>
              <a:t>6</a:t>
            </a:fld>
            <a:endParaRPr lang="en-GB"/>
          </a:p>
        </p:txBody>
      </p:sp>
    </p:spTree>
    <p:extLst>
      <p:ext uri="{BB962C8B-B14F-4D97-AF65-F5344CB8AC3E}">
        <p14:creationId xmlns:p14="http://schemas.microsoft.com/office/powerpoint/2010/main" val="3086789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39A2D77-1EB8-4F5D-9A9F-757DA6832326}" type="slidenum">
              <a:rPr lang="en-GB" smtClean="0"/>
              <a:t>7</a:t>
            </a:fld>
            <a:endParaRPr lang="en-GB"/>
          </a:p>
        </p:txBody>
      </p:sp>
    </p:spTree>
    <p:extLst>
      <p:ext uri="{BB962C8B-B14F-4D97-AF65-F5344CB8AC3E}">
        <p14:creationId xmlns:p14="http://schemas.microsoft.com/office/powerpoint/2010/main" val="1551431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It </a:t>
            </a:r>
            <a:r>
              <a:rPr lang="en-GB" dirty="0" err="1" smtClean="0"/>
              <a:t>doesnt</a:t>
            </a:r>
            <a:r>
              <a:rPr lang="en-GB" dirty="0" smtClean="0"/>
              <a:t> matter if worship is state-of-the-art or not, what really matters is the state of the heart. </a:t>
            </a:r>
            <a:endParaRPr lang="en-GB" dirty="0"/>
          </a:p>
        </p:txBody>
      </p:sp>
      <p:sp>
        <p:nvSpPr>
          <p:cNvPr id="4" name="Slide Number Placeholder 3"/>
          <p:cNvSpPr>
            <a:spLocks noGrp="1"/>
          </p:cNvSpPr>
          <p:nvPr>
            <p:ph type="sldNum" sz="quarter" idx="10"/>
          </p:nvPr>
        </p:nvSpPr>
        <p:spPr/>
        <p:txBody>
          <a:bodyPr/>
          <a:lstStyle/>
          <a:p>
            <a:fld id="{B39A2D77-1EB8-4F5D-9A9F-757DA6832326}" type="slidenum">
              <a:rPr lang="en-GB" smtClean="0"/>
              <a:t>8</a:t>
            </a:fld>
            <a:endParaRPr lang="en-GB"/>
          </a:p>
        </p:txBody>
      </p:sp>
    </p:spTree>
    <p:extLst>
      <p:ext uri="{BB962C8B-B14F-4D97-AF65-F5344CB8AC3E}">
        <p14:creationId xmlns:p14="http://schemas.microsoft.com/office/powerpoint/2010/main" val="3699906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 only did their worship to God set them free, but it also lead the</a:t>
            </a:r>
            <a:r>
              <a:rPr lang="en-GB" baseline="0" dirty="0" smtClean="0"/>
              <a:t> jailer</a:t>
            </a:r>
            <a:r>
              <a:rPr lang="en-GB" dirty="0" smtClean="0"/>
              <a:t> to faith. Toughness</a:t>
            </a:r>
            <a:r>
              <a:rPr lang="en-GB" baseline="0" dirty="0" smtClean="0"/>
              <a:t> of people in jail</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No matter how hard a person we are.. We </a:t>
            </a:r>
            <a:r>
              <a:rPr lang="en-GB" dirty="0" err="1" smtClean="0"/>
              <a:t>gotta</a:t>
            </a:r>
            <a:r>
              <a:rPr lang="en-GB" dirty="0" smtClean="0"/>
              <a:t> break down and believe.</a:t>
            </a:r>
          </a:p>
          <a:p>
            <a:endParaRPr lang="en-GB" dirty="0"/>
          </a:p>
        </p:txBody>
      </p:sp>
      <p:sp>
        <p:nvSpPr>
          <p:cNvPr id="4" name="Slide Number Placeholder 3"/>
          <p:cNvSpPr>
            <a:spLocks noGrp="1"/>
          </p:cNvSpPr>
          <p:nvPr>
            <p:ph type="sldNum" sz="quarter" idx="10"/>
          </p:nvPr>
        </p:nvSpPr>
        <p:spPr/>
        <p:txBody>
          <a:bodyPr/>
          <a:lstStyle/>
          <a:p>
            <a:fld id="{B39A2D77-1EB8-4F5D-9A9F-757DA6832326}" type="slidenum">
              <a:rPr lang="en-GB" smtClean="0"/>
              <a:t>9</a:t>
            </a:fld>
            <a:endParaRPr lang="en-GB"/>
          </a:p>
        </p:txBody>
      </p:sp>
    </p:spTree>
    <p:extLst>
      <p:ext uri="{BB962C8B-B14F-4D97-AF65-F5344CB8AC3E}">
        <p14:creationId xmlns:p14="http://schemas.microsoft.com/office/powerpoint/2010/main" val="2782300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39A2D77-1EB8-4F5D-9A9F-757DA6832326}" type="slidenum">
              <a:rPr lang="en-GB" smtClean="0"/>
              <a:t>10</a:t>
            </a:fld>
            <a:endParaRPr lang="en-GB"/>
          </a:p>
        </p:txBody>
      </p:sp>
    </p:spTree>
    <p:extLst>
      <p:ext uri="{BB962C8B-B14F-4D97-AF65-F5344CB8AC3E}">
        <p14:creationId xmlns:p14="http://schemas.microsoft.com/office/powerpoint/2010/main" val="1325201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39A2D77-1EB8-4F5D-9A9F-757DA6832326}" type="slidenum">
              <a:rPr lang="en-GB" smtClean="0"/>
              <a:t>11</a:t>
            </a:fld>
            <a:endParaRPr lang="en-GB"/>
          </a:p>
        </p:txBody>
      </p:sp>
    </p:spTree>
    <p:extLst>
      <p:ext uri="{BB962C8B-B14F-4D97-AF65-F5344CB8AC3E}">
        <p14:creationId xmlns:p14="http://schemas.microsoft.com/office/powerpoint/2010/main" val="516074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same hope Paul had, we also have</a:t>
            </a:r>
          </a:p>
          <a:p>
            <a:endParaRPr lang="en-GB" dirty="0" smtClean="0"/>
          </a:p>
          <a:p>
            <a:r>
              <a:rPr lang="en-GB" dirty="0" smtClean="0"/>
              <a:t>What is worship?</a:t>
            </a:r>
            <a:r>
              <a:rPr lang="en-GB" baseline="0" dirty="0" smtClean="0"/>
              <a:t> Worship is simply our lifestyle.</a:t>
            </a:r>
            <a:endParaRPr lang="en-GB" dirty="0" smtClean="0"/>
          </a:p>
          <a:p>
            <a:endParaRPr lang="en-GB" dirty="0" smtClean="0"/>
          </a:p>
          <a:p>
            <a:r>
              <a:rPr lang="en-GB" dirty="0" smtClean="0"/>
              <a:t>This morning </a:t>
            </a:r>
            <a:r>
              <a:rPr lang="en-GB" dirty="0" err="1" smtClean="0"/>
              <a:t>i</a:t>
            </a:r>
            <a:r>
              <a:rPr lang="en-GB" dirty="0" smtClean="0"/>
              <a:t> </a:t>
            </a:r>
            <a:r>
              <a:rPr lang="en-GB" dirty="0" err="1" smtClean="0"/>
              <a:t>wanna</a:t>
            </a:r>
            <a:r>
              <a:rPr lang="en-GB" dirty="0" smtClean="0"/>
              <a:t> admit that I struggle to worship God when I’m not surrounded by ‘’church full of nice people’’. </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He took up all our chains when He was persecuted  and </a:t>
            </a:r>
            <a:r>
              <a:rPr lang="en-GB" dirty="0" smtClean="0">
                <a:solidFill>
                  <a:srgbClr val="FF0000"/>
                </a:solidFill>
              </a:rPr>
              <a:t>bound </a:t>
            </a:r>
            <a:r>
              <a:rPr lang="en-GB" dirty="0" smtClean="0"/>
              <a:t>to the cross, that we may be released from all the chains(sins, worries, troubles) to worship him joyfully.</a:t>
            </a:r>
          </a:p>
          <a:p>
            <a:endParaRPr lang="en-GB" dirty="0" smtClean="0"/>
          </a:p>
          <a:p>
            <a:r>
              <a:rPr lang="en-GB" dirty="0" smtClean="0"/>
              <a:t>All that Christ is calling us to do is believe(Belief in </a:t>
            </a:r>
            <a:r>
              <a:rPr lang="en-GB" dirty="0" err="1" smtClean="0"/>
              <a:t>greek</a:t>
            </a:r>
            <a:r>
              <a:rPr lang="en-GB" dirty="0" smtClean="0"/>
              <a:t> = Believe + Trust + Confidence) in Him.</a:t>
            </a:r>
          </a:p>
        </p:txBody>
      </p:sp>
      <p:sp>
        <p:nvSpPr>
          <p:cNvPr id="4" name="Slide Number Placeholder 3"/>
          <p:cNvSpPr>
            <a:spLocks noGrp="1"/>
          </p:cNvSpPr>
          <p:nvPr>
            <p:ph type="sldNum" sz="quarter" idx="10"/>
          </p:nvPr>
        </p:nvSpPr>
        <p:spPr/>
        <p:txBody>
          <a:bodyPr/>
          <a:lstStyle/>
          <a:p>
            <a:fld id="{B39A2D77-1EB8-4F5D-9A9F-757DA6832326}" type="slidenum">
              <a:rPr lang="en-GB" smtClean="0"/>
              <a:t>13</a:t>
            </a:fld>
            <a:endParaRPr lang="en-GB"/>
          </a:p>
        </p:txBody>
      </p:sp>
    </p:spTree>
    <p:extLst>
      <p:ext uri="{BB962C8B-B14F-4D97-AF65-F5344CB8AC3E}">
        <p14:creationId xmlns:p14="http://schemas.microsoft.com/office/powerpoint/2010/main" val="1257362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655145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a:p>
          <a:p>
            <a:r>
              <a:rPr lang="en-GB" dirty="0" smtClean="0"/>
              <a:t>Paul’s worship was </a:t>
            </a:r>
            <a:r>
              <a:rPr lang="en-GB" b="1" dirty="0" smtClean="0"/>
              <a:t>not </a:t>
            </a:r>
            <a:r>
              <a:rPr lang="en-GB" b="1" dirty="0"/>
              <a:t>bound </a:t>
            </a:r>
            <a:r>
              <a:rPr lang="en-GB" b="1" dirty="0" smtClean="0"/>
              <a:t>by the outcome</a:t>
            </a:r>
          </a:p>
          <a:p>
            <a:pPr lvl="1"/>
            <a:r>
              <a:rPr lang="en-GB" i="1" dirty="0"/>
              <a:t> ‘</a:t>
            </a:r>
            <a:r>
              <a:rPr lang="en-GB" i="1" dirty="0" smtClean="0"/>
              <a:t>’The </a:t>
            </a:r>
            <a:r>
              <a:rPr lang="en-GB" i="1" dirty="0"/>
              <a:t>jailer woke up, and when he saw the prison doors open, he drew his sword and was about to kill himself because he thought the prisoners had escaped. </a:t>
            </a:r>
            <a:r>
              <a:rPr lang="en-GB" i="1" dirty="0" smtClean="0"/>
              <a:t>But </a:t>
            </a:r>
            <a:r>
              <a:rPr lang="en-GB" i="1" dirty="0"/>
              <a:t>Paul shouted, “Don’t harm yourself! We are all here</a:t>
            </a:r>
            <a:r>
              <a:rPr lang="en-GB" i="1" dirty="0" smtClean="0"/>
              <a:t>!”’’</a:t>
            </a:r>
          </a:p>
        </p:txBody>
      </p:sp>
    </p:spTree>
    <p:extLst>
      <p:ext uri="{BB962C8B-B14F-4D97-AF65-F5344CB8AC3E}">
        <p14:creationId xmlns:p14="http://schemas.microsoft.com/office/powerpoint/2010/main" val="40872144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Requisites for worship</a:t>
            </a:r>
            <a:endParaRPr lang="en-GB" dirty="0"/>
          </a:p>
        </p:txBody>
      </p:sp>
      <p:sp>
        <p:nvSpPr>
          <p:cNvPr id="4" name="Text Placeholder 3"/>
          <p:cNvSpPr>
            <a:spLocks noGrp="1"/>
          </p:cNvSpPr>
          <p:nvPr>
            <p:ph type="body" idx="1"/>
          </p:nvPr>
        </p:nvSpPr>
        <p:spPr/>
        <p:txBody>
          <a:bodyPr/>
          <a:lstStyle/>
          <a:p>
            <a:endParaRPr lang="en-GB" dirty="0"/>
          </a:p>
        </p:txBody>
      </p:sp>
      <p:sp>
        <p:nvSpPr>
          <p:cNvPr id="3" name="Content Placeholder 2"/>
          <p:cNvSpPr>
            <a:spLocks noGrp="1"/>
          </p:cNvSpPr>
          <p:nvPr>
            <p:ph sz="half" idx="2"/>
          </p:nvPr>
        </p:nvSpPr>
        <p:spPr>
          <a:xfrm>
            <a:off x="4648200" y="2209800"/>
            <a:ext cx="4040188" cy="3951288"/>
          </a:xfrm>
        </p:spPr>
        <p:txBody>
          <a:bodyPr>
            <a:normAutofit/>
          </a:bodyPr>
          <a:lstStyle/>
          <a:p>
            <a:r>
              <a:rPr lang="en-GB" dirty="0">
                <a:solidFill>
                  <a:srgbClr val="FF0000"/>
                </a:solidFill>
              </a:rPr>
              <a:t>stripped and beaten with </a:t>
            </a:r>
            <a:r>
              <a:rPr lang="en-GB" dirty="0" smtClean="0">
                <a:solidFill>
                  <a:srgbClr val="FF0000"/>
                </a:solidFill>
              </a:rPr>
              <a:t>rods</a:t>
            </a:r>
          </a:p>
          <a:p>
            <a:r>
              <a:rPr lang="en-GB" dirty="0">
                <a:solidFill>
                  <a:srgbClr val="FF0000"/>
                </a:solidFill>
              </a:rPr>
              <a:t>thrown into </a:t>
            </a:r>
            <a:r>
              <a:rPr lang="en-GB" dirty="0" smtClean="0">
                <a:solidFill>
                  <a:srgbClr val="FF0000"/>
                </a:solidFill>
              </a:rPr>
              <a:t>prison</a:t>
            </a:r>
          </a:p>
          <a:p>
            <a:r>
              <a:rPr lang="en-GB" dirty="0">
                <a:solidFill>
                  <a:srgbClr val="FF0000"/>
                </a:solidFill>
              </a:rPr>
              <a:t>About midnight</a:t>
            </a:r>
            <a:endParaRPr lang="en-GB" dirty="0" smtClean="0">
              <a:solidFill>
                <a:srgbClr val="FF0000"/>
              </a:solidFill>
            </a:endParaRPr>
          </a:p>
          <a:p>
            <a:r>
              <a:rPr lang="en-GB" dirty="0">
                <a:solidFill>
                  <a:srgbClr val="FF0000"/>
                </a:solidFill>
              </a:rPr>
              <a:t>praying and singing hymns to </a:t>
            </a:r>
            <a:r>
              <a:rPr lang="en-GB" dirty="0" smtClean="0">
                <a:solidFill>
                  <a:srgbClr val="FF0000"/>
                </a:solidFill>
              </a:rPr>
              <a:t>God</a:t>
            </a:r>
          </a:p>
          <a:p>
            <a:r>
              <a:rPr lang="en-GB" dirty="0">
                <a:solidFill>
                  <a:srgbClr val="FF0000"/>
                </a:solidFill>
              </a:rPr>
              <a:t>the other prisoners were listening to </a:t>
            </a:r>
            <a:r>
              <a:rPr lang="en-GB" dirty="0" smtClean="0">
                <a:solidFill>
                  <a:srgbClr val="FF0000"/>
                </a:solidFill>
              </a:rPr>
              <a:t>them</a:t>
            </a:r>
          </a:p>
        </p:txBody>
      </p:sp>
      <p:sp>
        <p:nvSpPr>
          <p:cNvPr id="5" name="Text Placeholder 4"/>
          <p:cNvSpPr>
            <a:spLocks noGrp="1"/>
          </p:cNvSpPr>
          <p:nvPr>
            <p:ph type="body" sz="quarter" idx="3"/>
          </p:nvPr>
        </p:nvSpPr>
        <p:spPr/>
        <p:txBody>
          <a:bodyPr/>
          <a:lstStyle/>
          <a:p>
            <a:endParaRPr lang="en-GB" dirty="0"/>
          </a:p>
        </p:txBody>
      </p:sp>
      <p:sp>
        <p:nvSpPr>
          <p:cNvPr id="6" name="Content Placeholder 5"/>
          <p:cNvSpPr>
            <a:spLocks noGrp="1"/>
          </p:cNvSpPr>
          <p:nvPr>
            <p:ph sz="quarter" idx="4"/>
          </p:nvPr>
        </p:nvSpPr>
        <p:spPr>
          <a:xfrm>
            <a:off x="457200" y="2209800"/>
            <a:ext cx="4041775" cy="3951288"/>
          </a:xfrm>
        </p:spPr>
        <p:txBody>
          <a:bodyPr>
            <a:normAutofit/>
          </a:bodyPr>
          <a:lstStyle/>
          <a:p>
            <a:r>
              <a:rPr lang="en-GB" strike="sngStrike" dirty="0"/>
              <a:t>Good state of mind/physical well being</a:t>
            </a:r>
          </a:p>
          <a:p>
            <a:r>
              <a:rPr lang="en-GB" strike="sngStrike" dirty="0" smtClean="0"/>
              <a:t>A clean place, quite place.</a:t>
            </a:r>
          </a:p>
          <a:p>
            <a:r>
              <a:rPr lang="en-GB" strike="sngStrike" dirty="0" smtClean="0"/>
              <a:t>Preferably </a:t>
            </a:r>
            <a:r>
              <a:rPr lang="en-GB" strike="sngStrike" dirty="0"/>
              <a:t>early in the morning or just before </a:t>
            </a:r>
            <a:r>
              <a:rPr lang="en-GB" strike="sngStrike" dirty="0" smtClean="0"/>
              <a:t>lunch</a:t>
            </a:r>
          </a:p>
          <a:p>
            <a:r>
              <a:rPr lang="en-GB" strike="sngStrike" dirty="0"/>
              <a:t>Good music and good vocabulary while </a:t>
            </a:r>
            <a:r>
              <a:rPr lang="en-GB" strike="sngStrike" dirty="0" smtClean="0"/>
              <a:t>praying</a:t>
            </a:r>
            <a:endParaRPr lang="en-GB" strike="sngStrike" dirty="0"/>
          </a:p>
          <a:p>
            <a:r>
              <a:rPr lang="en-GB" strike="sngStrike" dirty="0" smtClean="0"/>
              <a:t>A church full of nice people</a:t>
            </a:r>
            <a:endParaRPr lang="en-GB" strike="sngStrike" dirty="0"/>
          </a:p>
          <a:p>
            <a:endParaRPr lang="en-GB" dirty="0"/>
          </a:p>
        </p:txBody>
      </p:sp>
    </p:spTree>
    <p:extLst>
      <p:ext uri="{BB962C8B-B14F-4D97-AF65-F5344CB8AC3E}">
        <p14:creationId xmlns:p14="http://schemas.microsoft.com/office/powerpoint/2010/main" val="3570645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normAutofit/>
          </a:bodyPr>
          <a:lstStyle/>
          <a:p>
            <a:r>
              <a:rPr lang="en-GB" dirty="0" smtClean="0"/>
              <a:t>So how could Paul worship like this?</a:t>
            </a:r>
            <a:endParaRPr lang="en-GB" dirty="0"/>
          </a:p>
        </p:txBody>
      </p:sp>
      <p:sp>
        <p:nvSpPr>
          <p:cNvPr id="10" name="Subtitle 9"/>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4098522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GB"/>
          </a:p>
        </p:txBody>
      </p:sp>
      <p:sp>
        <p:nvSpPr>
          <p:cNvPr id="8" name="Content Placeholder 7"/>
          <p:cNvSpPr>
            <a:spLocks noGrp="1"/>
          </p:cNvSpPr>
          <p:nvPr>
            <p:ph idx="1"/>
          </p:nvPr>
        </p:nvSpPr>
        <p:spPr/>
        <p:txBody>
          <a:bodyPr>
            <a:normAutofit/>
          </a:bodyPr>
          <a:lstStyle/>
          <a:p>
            <a:r>
              <a:rPr lang="en-GB" dirty="0" smtClean="0"/>
              <a:t>Christ was bound to the cross for our sake, Paul was  freed to worship God</a:t>
            </a:r>
          </a:p>
          <a:p>
            <a:r>
              <a:rPr lang="en-GB" dirty="0" smtClean="0"/>
              <a:t>Christ bore the suffering for all our pains, struggles and our worries.</a:t>
            </a:r>
          </a:p>
          <a:p>
            <a:r>
              <a:rPr lang="en-GB" dirty="0" smtClean="0"/>
              <a:t>The more we believe in Jesus, the more we are freed to worship</a:t>
            </a:r>
          </a:p>
        </p:txBody>
      </p:sp>
    </p:spTree>
    <p:extLst>
      <p:ext uri="{BB962C8B-B14F-4D97-AF65-F5344CB8AC3E}">
        <p14:creationId xmlns:p14="http://schemas.microsoft.com/office/powerpoint/2010/main" val="29776749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149241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Acts 16:22-25</a:t>
            </a:r>
            <a:endParaRPr lang="en-GB" dirty="0"/>
          </a:p>
        </p:txBody>
      </p:sp>
      <p:sp>
        <p:nvSpPr>
          <p:cNvPr id="3" name="Content Placeholder 2"/>
          <p:cNvSpPr>
            <a:spLocks noGrp="1"/>
          </p:cNvSpPr>
          <p:nvPr>
            <p:ph idx="1"/>
          </p:nvPr>
        </p:nvSpPr>
        <p:spPr/>
        <p:txBody>
          <a:bodyPr>
            <a:normAutofit fontScale="92500" lnSpcReduction="10000"/>
          </a:bodyPr>
          <a:lstStyle/>
          <a:p>
            <a:pPr algn="ctr"/>
            <a:r>
              <a:rPr lang="en-GB" dirty="0"/>
              <a:t>22 The crowd joined in the attack against Paul and Silas, and the magistrates ordered them to be stripped and beaten with rods. 23 After they had been severely flogged, they were thrown into prison, and the jailer was commanded to guard them carefully. 24 When he received these orders, he put them in the inner cell and fastened their feet in the </a:t>
            </a:r>
            <a:r>
              <a:rPr lang="en-GB" dirty="0" smtClean="0"/>
              <a:t>stocks. 25 </a:t>
            </a:r>
            <a:r>
              <a:rPr lang="en-GB" dirty="0"/>
              <a:t>About midnight Paul and Silas were praying and singing hymns to God, and the other prisoners were listening to them. </a:t>
            </a:r>
          </a:p>
        </p:txBody>
      </p:sp>
    </p:spTree>
    <p:extLst>
      <p:ext uri="{BB962C8B-B14F-4D97-AF65-F5344CB8AC3E}">
        <p14:creationId xmlns:p14="http://schemas.microsoft.com/office/powerpoint/2010/main" val="3986868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Acts 16:26-30</a:t>
            </a:r>
            <a:endParaRPr lang="en-GB" dirty="0"/>
          </a:p>
        </p:txBody>
      </p:sp>
      <p:sp>
        <p:nvSpPr>
          <p:cNvPr id="3" name="Content Placeholder 2"/>
          <p:cNvSpPr>
            <a:spLocks noGrp="1"/>
          </p:cNvSpPr>
          <p:nvPr>
            <p:ph idx="1"/>
          </p:nvPr>
        </p:nvSpPr>
        <p:spPr/>
        <p:txBody>
          <a:bodyPr>
            <a:normAutofit fontScale="92500" lnSpcReduction="20000"/>
          </a:bodyPr>
          <a:lstStyle/>
          <a:p>
            <a:pPr algn="ctr"/>
            <a:r>
              <a:rPr lang="en-GB" dirty="0"/>
              <a:t>26 Suddenly there was such a violent earthquake that the foundations of the prison were shaken. At once all the prison doors flew open, and everyone’s chains came loose. 27 The jailer woke up, and when he saw the prison doors open, he drew his sword and was about to kill himself because he thought the prisoners had escaped. 28 But Paul shouted, “Don’t harm yourself! We are all here</a:t>
            </a:r>
            <a:r>
              <a:rPr lang="en-GB" dirty="0" smtClean="0"/>
              <a:t>!”29 </a:t>
            </a:r>
            <a:r>
              <a:rPr lang="en-GB" dirty="0"/>
              <a:t>The jailer called for lights, rushed in and fell trembling before Paul and Silas. 30 He then brought them out and asked, “Sirs, what must I do to be saved?”</a:t>
            </a:r>
          </a:p>
          <a:p>
            <a:endParaRPr lang="en-GB" dirty="0"/>
          </a:p>
        </p:txBody>
      </p:sp>
    </p:spTree>
    <p:extLst>
      <p:ext uri="{BB962C8B-B14F-4D97-AF65-F5344CB8AC3E}">
        <p14:creationId xmlns:p14="http://schemas.microsoft.com/office/powerpoint/2010/main" val="1479974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Acts 16:22-25</a:t>
            </a:r>
            <a:endParaRPr lang="en-GB" dirty="0"/>
          </a:p>
        </p:txBody>
      </p:sp>
      <p:sp>
        <p:nvSpPr>
          <p:cNvPr id="3" name="Content Placeholder 2"/>
          <p:cNvSpPr>
            <a:spLocks noGrp="1"/>
          </p:cNvSpPr>
          <p:nvPr>
            <p:ph idx="1"/>
          </p:nvPr>
        </p:nvSpPr>
        <p:spPr/>
        <p:txBody>
          <a:bodyPr>
            <a:normAutofit fontScale="92500" lnSpcReduction="10000"/>
          </a:bodyPr>
          <a:lstStyle/>
          <a:p>
            <a:pPr algn="ctr"/>
            <a:r>
              <a:rPr lang="en-GB" dirty="0"/>
              <a:t>22 The crowd joined in the attack against Paul and Silas, and the magistrates ordered them to be stripped and beaten with rods. </a:t>
            </a:r>
            <a:r>
              <a:rPr lang="en-GB" dirty="0" smtClean="0"/>
              <a:t>23 After they had been severely flogged, they were thrown into prison, </a:t>
            </a:r>
            <a:r>
              <a:rPr lang="en-GB" dirty="0"/>
              <a:t>and the jailer was commanded to guard them carefully. 24 When he received these orders, he put them in the inner cell and fastened their feet in the </a:t>
            </a:r>
            <a:r>
              <a:rPr lang="en-GB" dirty="0" smtClean="0"/>
              <a:t>stocks. 25 </a:t>
            </a:r>
            <a:r>
              <a:rPr lang="en-GB" dirty="0">
                <a:solidFill>
                  <a:srgbClr val="FF0000"/>
                </a:solidFill>
              </a:rPr>
              <a:t>About midnight </a:t>
            </a:r>
            <a:r>
              <a:rPr lang="en-GB" dirty="0"/>
              <a:t>Paul and Silas were </a:t>
            </a:r>
            <a:r>
              <a:rPr lang="en-GB" dirty="0">
                <a:solidFill>
                  <a:srgbClr val="FF0000"/>
                </a:solidFill>
              </a:rPr>
              <a:t>praying and singing hymns to God</a:t>
            </a:r>
            <a:r>
              <a:rPr lang="en-GB" dirty="0"/>
              <a:t>, and </a:t>
            </a:r>
            <a:r>
              <a:rPr lang="en-GB" dirty="0">
                <a:solidFill>
                  <a:srgbClr val="FF0000"/>
                </a:solidFill>
              </a:rPr>
              <a:t>the other prisoners were listening to them</a:t>
            </a:r>
            <a:r>
              <a:rPr lang="en-GB" dirty="0"/>
              <a:t>. </a:t>
            </a:r>
          </a:p>
        </p:txBody>
      </p:sp>
    </p:spTree>
    <p:extLst>
      <p:ext uri="{BB962C8B-B14F-4D97-AF65-F5344CB8AC3E}">
        <p14:creationId xmlns:p14="http://schemas.microsoft.com/office/powerpoint/2010/main" val="2513287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Acts 16:26-30</a:t>
            </a:r>
            <a:endParaRPr lang="en-GB" dirty="0"/>
          </a:p>
        </p:txBody>
      </p:sp>
      <p:sp>
        <p:nvSpPr>
          <p:cNvPr id="3" name="Content Placeholder 2"/>
          <p:cNvSpPr>
            <a:spLocks noGrp="1"/>
          </p:cNvSpPr>
          <p:nvPr>
            <p:ph idx="1"/>
          </p:nvPr>
        </p:nvSpPr>
        <p:spPr/>
        <p:txBody>
          <a:bodyPr>
            <a:normAutofit fontScale="92500" lnSpcReduction="20000"/>
          </a:bodyPr>
          <a:lstStyle/>
          <a:p>
            <a:pPr algn="ctr"/>
            <a:r>
              <a:rPr lang="en-GB" dirty="0"/>
              <a:t>26 Suddenly there was such a violent earthquake that the foundations of the prison were shaken. At once all the prison doors flew open, and everyone’s chains came loose. 27 The jailer woke up, and when he saw the prison doors open, he drew his sword and was about to kill himself because he thought the prisoners had escaped. 28 But Paul shouted, </a:t>
            </a:r>
            <a:r>
              <a:rPr lang="en-GB" dirty="0">
                <a:solidFill>
                  <a:srgbClr val="FF0000"/>
                </a:solidFill>
              </a:rPr>
              <a:t>“Don’t harm yourself! We are all here</a:t>
            </a:r>
            <a:r>
              <a:rPr lang="en-GB" dirty="0" smtClean="0">
                <a:solidFill>
                  <a:srgbClr val="FF0000"/>
                </a:solidFill>
              </a:rPr>
              <a:t>!”</a:t>
            </a:r>
            <a:r>
              <a:rPr lang="en-GB" dirty="0" smtClean="0"/>
              <a:t>29 </a:t>
            </a:r>
            <a:r>
              <a:rPr lang="en-GB" dirty="0"/>
              <a:t>The jailer called for lights, rushed in and fell trembling before Paul and Silas. 30 He then brought them out and asked, “Sirs, what must I do to be saved?”</a:t>
            </a:r>
          </a:p>
          <a:p>
            <a:endParaRPr lang="en-GB" dirty="0"/>
          </a:p>
        </p:txBody>
      </p:sp>
    </p:spTree>
    <p:extLst>
      <p:ext uri="{BB962C8B-B14F-4D97-AF65-F5344CB8AC3E}">
        <p14:creationId xmlns:p14="http://schemas.microsoft.com/office/powerpoint/2010/main" val="2731310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a:p>
          <a:p>
            <a:r>
              <a:rPr lang="en-GB" dirty="0" smtClean="0"/>
              <a:t>Paul’s worship was </a:t>
            </a:r>
            <a:r>
              <a:rPr lang="en-GB" b="1" dirty="0" smtClean="0"/>
              <a:t>not </a:t>
            </a:r>
            <a:r>
              <a:rPr lang="en-GB" b="1" dirty="0"/>
              <a:t>bound by circumstances or physical </a:t>
            </a:r>
            <a:r>
              <a:rPr lang="en-GB" b="1" dirty="0" smtClean="0"/>
              <a:t>drain</a:t>
            </a:r>
          </a:p>
          <a:p>
            <a:pPr lvl="1"/>
            <a:r>
              <a:rPr lang="en-GB" dirty="0"/>
              <a:t> </a:t>
            </a:r>
            <a:r>
              <a:rPr lang="en-GB" dirty="0" smtClean="0"/>
              <a:t>“…..stripped </a:t>
            </a:r>
            <a:r>
              <a:rPr lang="en-GB" dirty="0"/>
              <a:t>and beaten with rods. </a:t>
            </a:r>
            <a:r>
              <a:rPr lang="en-GB" dirty="0" smtClean="0"/>
              <a:t>“</a:t>
            </a:r>
          </a:p>
          <a:p>
            <a:pPr lvl="1"/>
            <a:endParaRPr lang="en-GB" dirty="0"/>
          </a:p>
        </p:txBody>
      </p:sp>
    </p:spTree>
    <p:extLst>
      <p:ext uri="{BB962C8B-B14F-4D97-AF65-F5344CB8AC3E}">
        <p14:creationId xmlns:p14="http://schemas.microsoft.com/office/powerpoint/2010/main" val="3273771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a:p>
          <a:p>
            <a:r>
              <a:rPr lang="en-GB" dirty="0" smtClean="0"/>
              <a:t>Paul’s worship was</a:t>
            </a:r>
            <a:r>
              <a:rPr lang="en-GB" b="1" dirty="0" smtClean="0"/>
              <a:t> not </a:t>
            </a:r>
            <a:r>
              <a:rPr lang="en-GB" b="1" dirty="0"/>
              <a:t>bound by </a:t>
            </a:r>
            <a:r>
              <a:rPr lang="en-GB" b="1" dirty="0" smtClean="0"/>
              <a:t>time </a:t>
            </a:r>
            <a:r>
              <a:rPr lang="en-GB" dirty="0" smtClean="0"/>
              <a:t>- At midnight</a:t>
            </a:r>
          </a:p>
          <a:p>
            <a:pPr lvl="1"/>
            <a:r>
              <a:rPr lang="en-GB" i="1" dirty="0"/>
              <a:t>‘</a:t>
            </a:r>
            <a:r>
              <a:rPr lang="en-GB" i="1" dirty="0" smtClean="0"/>
              <a:t>’About </a:t>
            </a:r>
            <a:r>
              <a:rPr lang="en-GB" i="1" dirty="0"/>
              <a:t>midnight Paul and Silas were praying and singing hymns to God…..”</a:t>
            </a:r>
          </a:p>
          <a:p>
            <a:pPr lvl="1"/>
            <a:endParaRPr lang="en-GB" dirty="0" smtClean="0"/>
          </a:p>
          <a:p>
            <a:pPr marL="0" indent="0">
              <a:buNone/>
            </a:pPr>
            <a:r>
              <a:rPr lang="en-GB" dirty="0"/>
              <a:t>	</a:t>
            </a:r>
          </a:p>
        </p:txBody>
      </p:sp>
    </p:spTree>
    <p:extLst>
      <p:ext uri="{BB962C8B-B14F-4D97-AF65-F5344CB8AC3E}">
        <p14:creationId xmlns:p14="http://schemas.microsoft.com/office/powerpoint/2010/main" val="3843946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a:p>
          <a:p>
            <a:r>
              <a:rPr lang="en-GB" dirty="0" smtClean="0"/>
              <a:t>Paul’s worship was </a:t>
            </a:r>
            <a:r>
              <a:rPr lang="en-GB" b="1" dirty="0" smtClean="0"/>
              <a:t>not </a:t>
            </a:r>
            <a:r>
              <a:rPr lang="en-GB" b="1" dirty="0"/>
              <a:t>bound </a:t>
            </a:r>
            <a:r>
              <a:rPr lang="en-GB" b="1" dirty="0" smtClean="0"/>
              <a:t>by musical instruments. </a:t>
            </a:r>
            <a:r>
              <a:rPr lang="en-GB" dirty="0" smtClean="0"/>
              <a:t>Only </a:t>
            </a:r>
            <a:r>
              <a:rPr lang="en-GB" dirty="0"/>
              <a:t>prayers and </a:t>
            </a:r>
            <a:r>
              <a:rPr lang="en-GB" dirty="0" smtClean="0"/>
              <a:t>singing – </a:t>
            </a:r>
          </a:p>
          <a:p>
            <a:r>
              <a:rPr lang="en-GB" i="1" dirty="0" smtClean="0"/>
              <a:t>‘’…Paul </a:t>
            </a:r>
            <a:r>
              <a:rPr lang="en-GB" i="1" dirty="0"/>
              <a:t>and Silas were praying and singing hymns to </a:t>
            </a:r>
            <a:r>
              <a:rPr lang="en-GB" i="1" dirty="0" smtClean="0"/>
              <a:t>God”, </a:t>
            </a:r>
            <a:r>
              <a:rPr lang="en-GB" dirty="0" smtClean="0"/>
              <a:t>in the prison</a:t>
            </a:r>
          </a:p>
        </p:txBody>
      </p:sp>
    </p:spTree>
    <p:extLst>
      <p:ext uri="{BB962C8B-B14F-4D97-AF65-F5344CB8AC3E}">
        <p14:creationId xmlns:p14="http://schemas.microsoft.com/office/powerpoint/2010/main" val="1853303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smtClean="0"/>
          </a:p>
          <a:p>
            <a:r>
              <a:rPr lang="en-GB" dirty="0" smtClean="0"/>
              <a:t>Paul’s worship was </a:t>
            </a:r>
            <a:r>
              <a:rPr lang="en-GB" b="1" dirty="0" smtClean="0"/>
              <a:t>not </a:t>
            </a:r>
            <a:r>
              <a:rPr lang="en-GB" b="1" dirty="0"/>
              <a:t>bound by the people around him/or the </a:t>
            </a:r>
            <a:r>
              <a:rPr lang="en-GB" b="1" dirty="0" smtClean="0"/>
              <a:t>location </a:t>
            </a:r>
            <a:r>
              <a:rPr lang="en-GB" dirty="0" smtClean="0"/>
              <a:t>- </a:t>
            </a:r>
            <a:r>
              <a:rPr lang="en-GB" dirty="0"/>
              <a:t>In </a:t>
            </a:r>
            <a:r>
              <a:rPr lang="en-GB" dirty="0" smtClean="0"/>
              <a:t>prison</a:t>
            </a:r>
          </a:p>
          <a:p>
            <a:pPr lvl="1"/>
            <a:r>
              <a:rPr lang="en-GB" i="1" dirty="0" smtClean="0"/>
              <a:t>‘…they </a:t>
            </a:r>
            <a:r>
              <a:rPr lang="en-GB" i="1" dirty="0"/>
              <a:t>were thrown into </a:t>
            </a:r>
            <a:r>
              <a:rPr lang="en-GB" i="1" dirty="0" smtClean="0"/>
              <a:t>prison’’</a:t>
            </a:r>
          </a:p>
          <a:p>
            <a:pPr lvl="1"/>
            <a:r>
              <a:rPr lang="en-GB" i="1" dirty="0" smtClean="0"/>
              <a:t>‘’the </a:t>
            </a:r>
            <a:r>
              <a:rPr lang="en-GB" i="1" dirty="0"/>
              <a:t>other prisoners were listening to them. </a:t>
            </a:r>
            <a:r>
              <a:rPr lang="en-GB" i="1" dirty="0" smtClean="0"/>
              <a:t>‘’</a:t>
            </a:r>
          </a:p>
          <a:p>
            <a:pPr lvl="1"/>
            <a:endParaRPr lang="en-GB" i="1" dirty="0" smtClean="0"/>
          </a:p>
          <a:p>
            <a:pPr lvl="1"/>
            <a:endParaRPr lang="en-GB" dirty="0"/>
          </a:p>
          <a:p>
            <a:endParaRPr lang="en-GB" dirty="0"/>
          </a:p>
        </p:txBody>
      </p:sp>
    </p:spTree>
    <p:extLst>
      <p:ext uri="{BB962C8B-B14F-4D97-AF65-F5344CB8AC3E}">
        <p14:creationId xmlns:p14="http://schemas.microsoft.com/office/powerpoint/2010/main" val="104640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TotalTime>
  <Words>1022</Words>
  <Application>Microsoft Office PowerPoint</Application>
  <PresentationFormat>On-screen Show (4:3)</PresentationFormat>
  <Paragraphs>79</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Acts 16:22-25</vt:lpstr>
      <vt:lpstr>Acts 16:26-30</vt:lpstr>
      <vt:lpstr>Acts 16:22-25</vt:lpstr>
      <vt:lpstr>Acts 16:26-30</vt:lpstr>
      <vt:lpstr>PowerPoint Presentation</vt:lpstr>
      <vt:lpstr>PowerPoint Presentation</vt:lpstr>
      <vt:lpstr>PowerPoint Presentation</vt:lpstr>
      <vt:lpstr>PowerPoint Presentation</vt:lpstr>
      <vt:lpstr>PowerPoint Presentation</vt:lpstr>
      <vt:lpstr>Requisites for worship</vt:lpstr>
      <vt:lpstr>So how could Paul worship like this?</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 City Mumbai</dc:creator>
  <cp:lastModifiedBy>New City Mumbai</cp:lastModifiedBy>
  <cp:revision>28</cp:revision>
  <dcterms:created xsi:type="dcterms:W3CDTF">2006-08-16T00:00:00Z</dcterms:created>
  <dcterms:modified xsi:type="dcterms:W3CDTF">2015-05-10T02:30:44Z</dcterms:modified>
</cp:coreProperties>
</file>