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277" r:id="rId3"/>
    <p:sldId id="278" r:id="rId4"/>
    <p:sldId id="279" r:id="rId5"/>
    <p:sldId id="280" r:id="rId6"/>
    <p:sldId id="281" r:id="rId7"/>
    <p:sldId id="290" r:id="rId8"/>
    <p:sldId id="259" r:id="rId9"/>
    <p:sldId id="267" r:id="rId10"/>
    <p:sldId id="268" r:id="rId11"/>
    <p:sldId id="269" r:id="rId12"/>
    <p:sldId id="258" r:id="rId13"/>
    <p:sldId id="271" r:id="rId14"/>
    <p:sldId id="273" r:id="rId15"/>
    <p:sldId id="270" r:id="rId16"/>
    <p:sldId id="272" r:id="rId17"/>
    <p:sldId id="282" r:id="rId18"/>
    <p:sldId id="283" r:id="rId19"/>
    <p:sldId id="261" r:id="rId20"/>
    <p:sldId id="289" r:id="rId21"/>
    <p:sldId id="284" r:id="rId22"/>
    <p:sldId id="285" r:id="rId23"/>
    <p:sldId id="286" r:id="rId24"/>
    <p:sldId id="288" r:id="rId25"/>
    <p:sldId id="264" r:id="rId26"/>
    <p:sldId id="265"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3B15A-2541-4AF3-9BA2-FA783285E88A}" type="datetimeFigureOut">
              <a:rPr lang="en-US" smtClean="0"/>
              <a:pPr/>
              <a:t>19-Jun-15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728866-12DD-4D68-9FFF-48C777533C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28866-12DD-4D68-9FFF-48C777533CB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 their</a:t>
            </a:r>
            <a:r>
              <a:rPr lang="en-US" baseline="0" dirty="0" smtClean="0"/>
              <a:t> wait time was limited they forgot all about it</a:t>
            </a:r>
            <a:endParaRPr lang="en-US" dirty="0"/>
          </a:p>
        </p:txBody>
      </p:sp>
      <p:sp>
        <p:nvSpPr>
          <p:cNvPr id="4" name="Slide Number Placeholder 3"/>
          <p:cNvSpPr>
            <a:spLocks noGrp="1"/>
          </p:cNvSpPr>
          <p:nvPr>
            <p:ph type="sldNum" sz="quarter" idx="10"/>
          </p:nvPr>
        </p:nvSpPr>
        <p:spPr/>
        <p:txBody>
          <a:bodyPr/>
          <a:lstStyle/>
          <a:p>
            <a:fld id="{E2728866-12DD-4D68-9FFF-48C777533CBF}"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28866-12DD-4D68-9FFF-48C777533CBF}"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28866-12DD-4D68-9FFF-48C777533CB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wise men didn’t wait for a baby</a:t>
            </a:r>
            <a:r>
              <a:rPr lang="en-US" baseline="0" dirty="0" smtClean="0"/>
              <a:t> to be born. They waited for the life of this baby. </a:t>
            </a:r>
            <a:endParaRPr lang="en-US" dirty="0"/>
          </a:p>
        </p:txBody>
      </p:sp>
      <p:sp>
        <p:nvSpPr>
          <p:cNvPr id="4" name="Slide Number Placeholder 3"/>
          <p:cNvSpPr>
            <a:spLocks noGrp="1"/>
          </p:cNvSpPr>
          <p:nvPr>
            <p:ph type="sldNum" sz="quarter" idx="10"/>
          </p:nvPr>
        </p:nvSpPr>
        <p:spPr/>
        <p:txBody>
          <a:bodyPr/>
          <a:lstStyle/>
          <a:p>
            <a:fld id="{E2728866-12DD-4D68-9FFF-48C777533CBF}"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wise men didn’t wait for a baby</a:t>
            </a:r>
            <a:r>
              <a:rPr lang="en-US" baseline="0" dirty="0" smtClean="0"/>
              <a:t> to be born. They waited for the life of this baby. </a:t>
            </a:r>
            <a:endParaRPr lang="en-US" dirty="0"/>
          </a:p>
        </p:txBody>
      </p:sp>
      <p:sp>
        <p:nvSpPr>
          <p:cNvPr id="4" name="Slide Number Placeholder 3"/>
          <p:cNvSpPr>
            <a:spLocks noGrp="1"/>
          </p:cNvSpPr>
          <p:nvPr>
            <p:ph type="sldNum" sz="quarter" idx="10"/>
          </p:nvPr>
        </p:nvSpPr>
        <p:spPr/>
        <p:txBody>
          <a:bodyPr/>
          <a:lstStyle/>
          <a:p>
            <a:fld id="{E2728866-12DD-4D68-9FFF-48C777533CBF}"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wise men didn’t wait for a baby</a:t>
            </a:r>
            <a:r>
              <a:rPr lang="en-US" baseline="0" dirty="0" smtClean="0"/>
              <a:t> to be born. They waited for the life of this baby. </a:t>
            </a:r>
            <a:endParaRPr lang="en-US" dirty="0"/>
          </a:p>
        </p:txBody>
      </p:sp>
      <p:sp>
        <p:nvSpPr>
          <p:cNvPr id="4" name="Slide Number Placeholder 3"/>
          <p:cNvSpPr>
            <a:spLocks noGrp="1"/>
          </p:cNvSpPr>
          <p:nvPr>
            <p:ph type="sldNum" sz="quarter" idx="10"/>
          </p:nvPr>
        </p:nvSpPr>
        <p:spPr/>
        <p:txBody>
          <a:bodyPr/>
          <a:lstStyle/>
          <a:p>
            <a:fld id="{E2728866-12DD-4D68-9FFF-48C777533CBF}"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wise men didn’t wait for a baby</a:t>
            </a:r>
            <a:r>
              <a:rPr lang="en-US" baseline="0" dirty="0" smtClean="0"/>
              <a:t> to be born. They waited for the life of this baby. </a:t>
            </a:r>
            <a:endParaRPr lang="en-US" dirty="0"/>
          </a:p>
        </p:txBody>
      </p:sp>
      <p:sp>
        <p:nvSpPr>
          <p:cNvPr id="4" name="Slide Number Placeholder 3"/>
          <p:cNvSpPr>
            <a:spLocks noGrp="1"/>
          </p:cNvSpPr>
          <p:nvPr>
            <p:ph type="sldNum" sz="quarter" idx="10"/>
          </p:nvPr>
        </p:nvSpPr>
        <p:spPr/>
        <p:txBody>
          <a:bodyPr/>
          <a:lstStyle/>
          <a:p>
            <a:fld id="{E2728866-12DD-4D68-9FFF-48C777533CBF}"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 their</a:t>
            </a:r>
            <a:r>
              <a:rPr lang="en-US" baseline="0" dirty="0" smtClean="0"/>
              <a:t> wait time was limited they forgot all about it</a:t>
            </a:r>
            <a:endParaRPr lang="en-US" dirty="0"/>
          </a:p>
        </p:txBody>
      </p:sp>
      <p:sp>
        <p:nvSpPr>
          <p:cNvPr id="4" name="Slide Number Placeholder 3"/>
          <p:cNvSpPr>
            <a:spLocks noGrp="1"/>
          </p:cNvSpPr>
          <p:nvPr>
            <p:ph type="sldNum" sz="quarter" idx="10"/>
          </p:nvPr>
        </p:nvSpPr>
        <p:spPr/>
        <p:txBody>
          <a:bodyPr/>
          <a:lstStyle/>
          <a:p>
            <a:fld id="{E2728866-12DD-4D68-9FFF-48C777533CBF}"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 their</a:t>
            </a:r>
            <a:r>
              <a:rPr lang="en-US" baseline="0" dirty="0" smtClean="0"/>
              <a:t> wait time was limited they forgot all about it</a:t>
            </a:r>
            <a:endParaRPr lang="en-US" dirty="0"/>
          </a:p>
        </p:txBody>
      </p:sp>
      <p:sp>
        <p:nvSpPr>
          <p:cNvPr id="4" name="Slide Number Placeholder 3"/>
          <p:cNvSpPr>
            <a:spLocks noGrp="1"/>
          </p:cNvSpPr>
          <p:nvPr>
            <p:ph type="sldNum" sz="quarter" idx="10"/>
          </p:nvPr>
        </p:nvSpPr>
        <p:spPr/>
        <p:txBody>
          <a:bodyPr/>
          <a:lstStyle/>
          <a:p>
            <a:fld id="{E2728866-12DD-4D68-9FFF-48C777533CBF}"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 their</a:t>
            </a:r>
            <a:r>
              <a:rPr lang="en-US" baseline="0" dirty="0" smtClean="0"/>
              <a:t> wait time was limited they forgot all about it</a:t>
            </a:r>
            <a:endParaRPr lang="en-US" dirty="0"/>
          </a:p>
        </p:txBody>
      </p:sp>
      <p:sp>
        <p:nvSpPr>
          <p:cNvPr id="4" name="Slide Number Placeholder 3"/>
          <p:cNvSpPr>
            <a:spLocks noGrp="1"/>
          </p:cNvSpPr>
          <p:nvPr>
            <p:ph type="sldNum" sz="quarter" idx="10"/>
          </p:nvPr>
        </p:nvSpPr>
        <p:spPr/>
        <p:txBody>
          <a:bodyPr/>
          <a:lstStyle/>
          <a:p>
            <a:fld id="{E2728866-12DD-4D68-9FFF-48C777533CB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071215-36B1-43D5-BD1C-DC6A78C3EEDF}" type="datetimeFigureOut">
              <a:rPr lang="en-US" smtClean="0"/>
              <a:pPr/>
              <a:t>19-Jun-15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5579-8B95-4DBD-8B8C-6E8EA0D680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71215-36B1-43D5-BD1C-DC6A78C3EEDF}" type="datetimeFigureOut">
              <a:rPr lang="en-US" smtClean="0"/>
              <a:pPr/>
              <a:t>19-Jun-15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5579-8B95-4DBD-8B8C-6E8EA0D680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71215-36B1-43D5-BD1C-DC6A78C3EEDF}" type="datetimeFigureOut">
              <a:rPr lang="en-US" smtClean="0"/>
              <a:pPr/>
              <a:t>19-Jun-15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5579-8B95-4DBD-8B8C-6E8EA0D680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71215-36B1-43D5-BD1C-DC6A78C3EEDF}" type="datetimeFigureOut">
              <a:rPr lang="en-US" smtClean="0"/>
              <a:pPr/>
              <a:t>19-Jun-15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5579-8B95-4DBD-8B8C-6E8EA0D680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71215-36B1-43D5-BD1C-DC6A78C3EEDF}" type="datetimeFigureOut">
              <a:rPr lang="en-US" smtClean="0"/>
              <a:pPr/>
              <a:t>19-Jun-15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5579-8B95-4DBD-8B8C-6E8EA0D680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071215-36B1-43D5-BD1C-DC6A78C3EEDF}" type="datetimeFigureOut">
              <a:rPr lang="en-US" smtClean="0"/>
              <a:pPr/>
              <a:t>19-Jun-15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5579-8B95-4DBD-8B8C-6E8EA0D680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071215-36B1-43D5-BD1C-DC6A78C3EEDF}" type="datetimeFigureOut">
              <a:rPr lang="en-US" smtClean="0"/>
              <a:pPr/>
              <a:t>19-Jun-15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F5579-8B95-4DBD-8B8C-6E8EA0D680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071215-36B1-43D5-BD1C-DC6A78C3EEDF}" type="datetimeFigureOut">
              <a:rPr lang="en-US" smtClean="0"/>
              <a:pPr/>
              <a:t>19-Jun-15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F5579-8B95-4DBD-8B8C-6E8EA0D680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71215-36B1-43D5-BD1C-DC6A78C3EEDF}" type="datetimeFigureOut">
              <a:rPr lang="en-US" smtClean="0"/>
              <a:pPr/>
              <a:t>19-Jun-15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F5579-8B95-4DBD-8B8C-6E8EA0D680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71215-36B1-43D5-BD1C-DC6A78C3EEDF}" type="datetimeFigureOut">
              <a:rPr lang="en-US" smtClean="0"/>
              <a:pPr/>
              <a:t>19-Jun-15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5579-8B95-4DBD-8B8C-6E8EA0D680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71215-36B1-43D5-BD1C-DC6A78C3EEDF}" type="datetimeFigureOut">
              <a:rPr lang="en-US" smtClean="0"/>
              <a:pPr/>
              <a:t>19-Jun-15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5579-8B95-4DBD-8B8C-6E8EA0D680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71215-36B1-43D5-BD1C-DC6A78C3EEDF}" type="datetimeFigureOut">
              <a:rPr lang="en-US" smtClean="0"/>
              <a:pPr/>
              <a:t>19-Jun-15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F5579-8B95-4DBD-8B8C-6E8EA0D680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WAITING</a:t>
            </a:r>
            <a:endParaRPr 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Wise Men’s Wait</a:t>
            </a:r>
            <a:endParaRPr lang="en-US" dirty="0"/>
          </a:p>
        </p:txBody>
      </p:sp>
      <p:sp>
        <p:nvSpPr>
          <p:cNvPr id="3" name="Content Placeholder 2"/>
          <p:cNvSpPr>
            <a:spLocks noGrp="1"/>
          </p:cNvSpPr>
          <p:nvPr>
            <p:ph idx="1"/>
          </p:nvPr>
        </p:nvSpPr>
        <p:spPr>
          <a:xfrm>
            <a:off x="457200" y="1600200"/>
            <a:ext cx="8305800" cy="4800600"/>
          </a:xfrm>
        </p:spPr>
        <p:txBody>
          <a:bodyPr>
            <a:normAutofit/>
          </a:bodyPr>
          <a:lstStyle/>
          <a:p>
            <a:r>
              <a:rPr lang="en-US" sz="2400" dirty="0" smtClean="0"/>
              <a:t>Matthew 2:9-11</a:t>
            </a:r>
          </a:p>
          <a:p>
            <a:pPr>
              <a:buNone/>
            </a:pPr>
            <a:endParaRPr lang="en-US" sz="2400" dirty="0" smtClean="0"/>
          </a:p>
          <a:p>
            <a:pPr algn="ctr">
              <a:buNone/>
            </a:pPr>
            <a:r>
              <a:rPr lang="en-US" sz="2400" dirty="0" smtClean="0"/>
              <a:t>Instructed by the king, they set off. Then the star appeared again, the same star they had seen in the eastern skies. It led them on until it hovered over the place of the child. They could hardly contain themselves: They were in the right place! They had arrived at the right time!</a:t>
            </a:r>
          </a:p>
          <a:p>
            <a:pPr algn="ctr">
              <a:buNone/>
            </a:pPr>
            <a:endParaRPr lang="en-US" sz="2400" dirty="0" smtClean="0"/>
          </a:p>
          <a:p>
            <a:pPr algn="ctr">
              <a:buNone/>
            </a:pPr>
            <a:r>
              <a:rPr lang="en-US" sz="2400" dirty="0" smtClean="0"/>
              <a:t>They entered the house and saw the child in the arms of Mary, his mother. Overcome, they kneeled and worshiped him. Then they opened their luggage and presented gifts: gold, frankincense, myrrh.</a:t>
            </a:r>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Wise Men’s Wait</a:t>
            </a:r>
            <a:endParaRPr lang="en-US" dirty="0"/>
          </a:p>
        </p:txBody>
      </p:sp>
      <p:sp>
        <p:nvSpPr>
          <p:cNvPr id="3" name="Content Placeholder 2"/>
          <p:cNvSpPr>
            <a:spLocks noGrp="1"/>
          </p:cNvSpPr>
          <p:nvPr>
            <p:ph idx="1"/>
          </p:nvPr>
        </p:nvSpPr>
        <p:spPr>
          <a:xfrm>
            <a:off x="457200" y="1600200"/>
            <a:ext cx="8305800" cy="4800600"/>
          </a:xfrm>
        </p:spPr>
        <p:txBody>
          <a:bodyPr>
            <a:normAutofit/>
          </a:bodyPr>
          <a:lstStyle/>
          <a:p>
            <a:r>
              <a:rPr lang="en-US" sz="2400" dirty="0" smtClean="0"/>
              <a:t>Matthew 2:9-11</a:t>
            </a:r>
          </a:p>
          <a:p>
            <a:r>
              <a:rPr lang="en-US" sz="2400" dirty="0" smtClean="0"/>
              <a:t>The heart posture:</a:t>
            </a:r>
          </a:p>
          <a:p>
            <a:pPr lvl="1"/>
            <a:r>
              <a:rPr lang="en-US" sz="1900" dirty="0" smtClean="0"/>
              <a:t>They knew they were waiting for someone special and hence, didn’t mind following a star - faith</a:t>
            </a:r>
          </a:p>
          <a:p>
            <a:pPr lvl="1"/>
            <a:r>
              <a:rPr lang="en-US" sz="1900" dirty="0" smtClean="0"/>
              <a:t>They came prepared for royalty – Gold</a:t>
            </a:r>
          </a:p>
          <a:p>
            <a:pPr lvl="1"/>
            <a:r>
              <a:rPr lang="en-US" sz="1900" dirty="0" smtClean="0"/>
              <a:t>They came prepared for worship – Frankincense</a:t>
            </a:r>
          </a:p>
          <a:p>
            <a:pPr lvl="1"/>
            <a:r>
              <a:rPr lang="en-US" sz="1900" dirty="0" smtClean="0"/>
              <a:t>They came prepared for the death – Myrrh</a:t>
            </a:r>
          </a:p>
          <a:p>
            <a:endParaRPr lang="en-US" dirty="0" smtClean="0"/>
          </a:p>
          <a:p>
            <a:pPr algn="ctr">
              <a:buNone/>
            </a:pPr>
            <a:r>
              <a:rPr lang="en-US" sz="2200" b="1" i="1" dirty="0" smtClean="0"/>
              <a:t>THEY WAITED, ACTIVELY!</a:t>
            </a:r>
          </a:p>
          <a:p>
            <a:pPr algn="ctr">
              <a:buNone/>
            </a:pPr>
            <a:r>
              <a:rPr lang="en-US" sz="2200" b="1" i="1" dirty="0" smtClean="0"/>
              <a:t>THEY PREPARED AS THEY WAITED!</a:t>
            </a:r>
          </a:p>
          <a:p>
            <a:endParaRPr lang="en-US" dirty="0" smtClean="0"/>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Disciples’ Wait</a:t>
            </a:r>
            <a:endParaRPr lang="en-US" dirty="0"/>
          </a:p>
        </p:txBody>
      </p:sp>
      <p:sp>
        <p:nvSpPr>
          <p:cNvPr id="3" name="Content Placeholder 2"/>
          <p:cNvSpPr>
            <a:spLocks noGrp="1"/>
          </p:cNvSpPr>
          <p:nvPr>
            <p:ph idx="1"/>
          </p:nvPr>
        </p:nvSpPr>
        <p:spPr/>
        <p:txBody>
          <a:bodyPr>
            <a:normAutofit fontScale="70000" lnSpcReduction="20000"/>
          </a:bodyPr>
          <a:lstStyle/>
          <a:p>
            <a:r>
              <a:rPr lang="en-US" sz="3400" dirty="0"/>
              <a:t>Matthew 26 : 1&amp;2, 20 – </a:t>
            </a:r>
            <a:r>
              <a:rPr lang="en-US" sz="3400" dirty="0" smtClean="0"/>
              <a:t>30</a:t>
            </a:r>
          </a:p>
          <a:p>
            <a:endParaRPr lang="en-US" sz="2900" dirty="0" smtClean="0"/>
          </a:p>
          <a:p>
            <a:pPr algn="ctr">
              <a:buNone/>
            </a:pPr>
            <a:r>
              <a:rPr lang="en-US" sz="2900" dirty="0" smtClean="0"/>
              <a:t>When Jesus finished saying these things, he told his disciples, “You know that Passover comes in two days. That’s when the Son of Man will be betrayed and handed over for crucifixion.”</a:t>
            </a:r>
          </a:p>
          <a:p>
            <a:pPr algn="ctr">
              <a:buNone/>
            </a:pPr>
            <a:endParaRPr lang="en-US" sz="2900" dirty="0" smtClean="0"/>
          </a:p>
          <a:p>
            <a:pPr algn="ctr">
              <a:buNone/>
            </a:pPr>
            <a:r>
              <a:rPr lang="en-US" sz="2900" dirty="0" smtClean="0"/>
              <a:t>After sunset, he and the Twelve were sitting around the table. During the meal, he said, “I have something hard but important to say to you: One of you is going to hand me over to the conspirators.” They were stunned, and then began to ask, one after another, “It isn’t me, is it, Master?” Jesus answered, “The one who hands me over is someone I eat with daily, one who passes me food at the table. In one sense the Son of Man is entering into a way of treachery well-marked by the Scriptures—no surprises here. In another sense that man who turns him in, turns traitor to the Son of Man—better never to have been born than do this!”Then Judas, already turned traitor, said, “It isn’t me, is it, Rabbi?”</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Disciples’ Wait</a:t>
            </a:r>
            <a:endParaRPr lang="en-US" dirty="0"/>
          </a:p>
        </p:txBody>
      </p:sp>
      <p:sp>
        <p:nvSpPr>
          <p:cNvPr id="3" name="Content Placeholder 2"/>
          <p:cNvSpPr>
            <a:spLocks noGrp="1"/>
          </p:cNvSpPr>
          <p:nvPr>
            <p:ph idx="1"/>
          </p:nvPr>
        </p:nvSpPr>
        <p:spPr/>
        <p:txBody>
          <a:bodyPr>
            <a:normAutofit/>
          </a:bodyPr>
          <a:lstStyle/>
          <a:p>
            <a:pPr algn="ctr">
              <a:buNone/>
            </a:pPr>
            <a:r>
              <a:rPr lang="en-US" sz="2900" dirty="0" smtClean="0"/>
              <a:t> </a:t>
            </a:r>
            <a:r>
              <a:rPr lang="en-US" sz="2600" dirty="0" smtClean="0"/>
              <a:t>Jesus said, “Don’t play games with </a:t>
            </a:r>
            <a:r>
              <a:rPr lang="en-US" sz="2600" dirty="0" smtClean="0">
                <a:solidFill>
                  <a:srgbClr val="FF0000"/>
                </a:solidFill>
              </a:rPr>
              <a:t>me, Judas.” The Bread and the Cup during the meal, </a:t>
            </a:r>
            <a:r>
              <a:rPr lang="en-US" sz="2600" dirty="0" smtClean="0"/>
              <a:t>Jesus took and blessed the bread, broke it, and gave it to his disciples: Take, eat. This is my body. Taking the cup and thanking God, he gave it to them: Drink this, all of you. This is my blood, God’s new covenant poured out for many people for the forgiveness of sins. “I’ll not be drinking wine from this cup again until that new day when I’ll drink with you in the kingdom of my Father.” They sang a hymn and went directly to Mount Olives</a:t>
            </a:r>
          </a:p>
          <a:p>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Disciples’ Wait</a:t>
            </a:r>
            <a:endParaRPr lang="en-US" dirty="0"/>
          </a:p>
        </p:txBody>
      </p:sp>
      <p:sp>
        <p:nvSpPr>
          <p:cNvPr id="3" name="Content Placeholder 2"/>
          <p:cNvSpPr>
            <a:spLocks noGrp="1"/>
          </p:cNvSpPr>
          <p:nvPr>
            <p:ph idx="1"/>
          </p:nvPr>
        </p:nvSpPr>
        <p:spPr/>
        <p:txBody>
          <a:bodyPr>
            <a:normAutofit/>
          </a:bodyPr>
          <a:lstStyle/>
          <a:p>
            <a:r>
              <a:rPr lang="en-US" sz="2200" dirty="0" smtClean="0"/>
              <a:t>The Knowledge:</a:t>
            </a:r>
            <a:endParaRPr lang="en-US" sz="2200" dirty="0"/>
          </a:p>
          <a:p>
            <a:pPr lvl="1"/>
            <a:r>
              <a:rPr lang="en-US" sz="1800" dirty="0" smtClean="0"/>
              <a:t>They knew the ENTIRE PLAN</a:t>
            </a:r>
          </a:p>
          <a:p>
            <a:pPr lvl="1"/>
            <a:r>
              <a:rPr lang="en-US" sz="1800" dirty="0" smtClean="0"/>
              <a:t>The disciples knew Jesus like no other human being ever did</a:t>
            </a:r>
          </a:p>
          <a:p>
            <a:pPr lvl="1"/>
            <a:r>
              <a:rPr lang="en-US" sz="1800" dirty="0" smtClean="0"/>
              <a:t>They had fore-knowledge - had </a:t>
            </a:r>
            <a:r>
              <a:rPr lang="en-US" sz="1800" dirty="0"/>
              <a:t>to wait from ‘Good Friday’ till ‘Easter’…from the crucifixion till </a:t>
            </a:r>
            <a:r>
              <a:rPr lang="en-US" sz="1800" dirty="0" smtClean="0"/>
              <a:t>the resurrection – (John 2:19 - Jesus answered them, "Destroy this temple, and I will raise it again in </a:t>
            </a:r>
            <a:r>
              <a:rPr lang="en-US" sz="1800" b="1" i="1" dirty="0" smtClean="0"/>
              <a:t>three days</a:t>
            </a:r>
            <a:r>
              <a:rPr lang="en-US" sz="1800" dirty="0" smtClean="0"/>
              <a:t>”)</a:t>
            </a:r>
            <a:endParaRPr lang="en-US" sz="1800" dirty="0"/>
          </a:p>
          <a:p>
            <a:pPr lvl="1"/>
            <a:r>
              <a:rPr lang="en-US" sz="1800" dirty="0" smtClean="0"/>
              <a:t>They knew exceptionally well WHO they waited for and WHEN their wait would end</a:t>
            </a:r>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Disciples’ Wait</a:t>
            </a:r>
            <a:endParaRPr lang="en-US" dirty="0"/>
          </a:p>
        </p:txBody>
      </p:sp>
      <p:sp>
        <p:nvSpPr>
          <p:cNvPr id="3" name="Content Placeholder 2"/>
          <p:cNvSpPr>
            <a:spLocks noGrp="1"/>
          </p:cNvSpPr>
          <p:nvPr>
            <p:ph idx="1"/>
          </p:nvPr>
        </p:nvSpPr>
        <p:spPr>
          <a:xfrm>
            <a:off x="381000" y="1600200"/>
            <a:ext cx="8534400" cy="4983163"/>
          </a:xfrm>
        </p:spPr>
        <p:txBody>
          <a:bodyPr>
            <a:normAutofit fontScale="62500" lnSpcReduction="20000"/>
          </a:bodyPr>
          <a:lstStyle/>
          <a:p>
            <a:r>
              <a:rPr lang="en-US" sz="4400" dirty="0" smtClean="0"/>
              <a:t>Luke 24 : 1-12</a:t>
            </a:r>
            <a:endParaRPr lang="en-US" sz="7200" dirty="0" smtClean="0"/>
          </a:p>
          <a:p>
            <a:pPr>
              <a:buNone/>
            </a:pPr>
            <a:r>
              <a:rPr lang="en-US" b="1" dirty="0" smtClean="0"/>
              <a:t> </a:t>
            </a:r>
            <a:r>
              <a:rPr lang="en-US" b="1" baseline="30000" dirty="0" smtClean="0"/>
              <a:t>1-3 </a:t>
            </a:r>
            <a:r>
              <a:rPr lang="en-US" dirty="0" smtClean="0"/>
              <a:t>At the crack of dawn on Sunday, the women came to the tomb carrying the burial spices they had prepared. They found the entrance stone rolled back from the tomb, so they walked in. But once inside, they couldn’t find the body of the Master Jesus.</a:t>
            </a:r>
          </a:p>
          <a:p>
            <a:pPr>
              <a:buNone/>
            </a:pPr>
            <a:r>
              <a:rPr lang="en-US" b="1" baseline="30000" dirty="0" smtClean="0"/>
              <a:t>4-8 </a:t>
            </a:r>
            <a:r>
              <a:rPr lang="en-US" dirty="0" smtClean="0"/>
              <a:t>They were puzzled, wondering what to make of this. Then, out of nowhere it seemed, two men, light cascading over them, stood there. The women were awestruck and bowed down in worship. The men said, “Why are you looking for the Living One in a cemetery? He is not here, but raised up. Remember how he told you when you were still back in Galilee that he had to be handed over to sinners, be killed on a cross, and in three days rise up?” Then they remembered Jesus’ words.</a:t>
            </a:r>
          </a:p>
          <a:p>
            <a:pPr>
              <a:buNone/>
            </a:pPr>
            <a:r>
              <a:rPr lang="en-US" b="1" baseline="30000" dirty="0" smtClean="0"/>
              <a:t>9-11 </a:t>
            </a:r>
            <a:r>
              <a:rPr lang="en-US" dirty="0" smtClean="0"/>
              <a:t>They left the tomb and broke the news of all this to the Eleven and the rest. Mary Magdalene, Joanna, Mary the mother of James, and the other women with them kept telling these things to the apostles, but the apostles didn’t believe a word of it, thought they were making it all up.</a:t>
            </a:r>
          </a:p>
          <a:p>
            <a:pPr>
              <a:buNone/>
            </a:pPr>
            <a:r>
              <a:rPr lang="en-US" b="1" baseline="30000" dirty="0" smtClean="0"/>
              <a:t>12 </a:t>
            </a:r>
            <a:r>
              <a:rPr lang="en-US" dirty="0" smtClean="0"/>
              <a:t>But Peter jumped to his feet and ran to the tomb. He stooped to look in and saw a few grave clothes, that’s all. He walked away puzzled, shaking his head.</a:t>
            </a:r>
          </a:p>
          <a:p>
            <a:pPr lvl="1"/>
            <a:endParaRPr lang="en-US" sz="5500" dirty="0"/>
          </a:p>
          <a:p>
            <a:endParaRPr lang="en-US" sz="55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Disciples’ Wait</a:t>
            </a:r>
            <a:endParaRPr lang="en-US" dirty="0"/>
          </a:p>
        </p:txBody>
      </p:sp>
      <p:sp>
        <p:nvSpPr>
          <p:cNvPr id="3" name="Content Placeholder 2"/>
          <p:cNvSpPr>
            <a:spLocks noGrp="1"/>
          </p:cNvSpPr>
          <p:nvPr>
            <p:ph idx="1"/>
          </p:nvPr>
        </p:nvSpPr>
        <p:spPr/>
        <p:txBody>
          <a:bodyPr>
            <a:normAutofit/>
          </a:bodyPr>
          <a:lstStyle/>
          <a:p>
            <a:r>
              <a:rPr lang="en-US" sz="2200" dirty="0" smtClean="0"/>
              <a:t>Luke 24:1-12 </a:t>
            </a:r>
          </a:p>
          <a:p>
            <a:r>
              <a:rPr lang="en-US" sz="2200" dirty="0" smtClean="0"/>
              <a:t>The heart posture:</a:t>
            </a:r>
          </a:p>
          <a:p>
            <a:pPr lvl="1"/>
            <a:r>
              <a:rPr lang="en-US" sz="1800" dirty="0" smtClean="0"/>
              <a:t>They were sad and depressed</a:t>
            </a:r>
          </a:p>
          <a:p>
            <a:pPr lvl="1"/>
            <a:r>
              <a:rPr lang="en-US" sz="1800" dirty="0" smtClean="0"/>
              <a:t>They went to embalm Jesus’ body</a:t>
            </a:r>
          </a:p>
          <a:p>
            <a:pPr lvl="1"/>
            <a:r>
              <a:rPr lang="en-US" sz="1800" dirty="0" smtClean="0"/>
              <a:t>They forgot what they waited for</a:t>
            </a:r>
          </a:p>
          <a:p>
            <a:pPr lvl="1"/>
            <a:r>
              <a:rPr lang="en-US" sz="1800" dirty="0" smtClean="0"/>
              <a:t>They forgot who they waited for</a:t>
            </a:r>
          </a:p>
          <a:p>
            <a:pPr lvl="1"/>
            <a:endParaRPr lang="en-US" sz="1800" dirty="0" smtClean="0"/>
          </a:p>
          <a:p>
            <a:pPr lvl="1"/>
            <a:endParaRPr lang="en-US" sz="1800" dirty="0"/>
          </a:p>
          <a:p>
            <a:pPr algn="ctr">
              <a:buNone/>
            </a:pPr>
            <a:r>
              <a:rPr lang="en-US" sz="2200" b="1" i="1" dirty="0" smtClean="0"/>
              <a:t>THEY WAITED POORLY</a:t>
            </a:r>
            <a:endParaRPr lang="en-US" sz="2200" b="1" i="1" dirty="0"/>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Resurrection</a:t>
            </a:r>
            <a:endParaRPr lang="en-US" dirty="0"/>
          </a:p>
        </p:txBody>
      </p:sp>
      <p:sp>
        <p:nvSpPr>
          <p:cNvPr id="3" name="Content Placeholder 2"/>
          <p:cNvSpPr>
            <a:spLocks noGrp="1"/>
          </p:cNvSpPr>
          <p:nvPr>
            <p:ph idx="1"/>
          </p:nvPr>
        </p:nvSpPr>
        <p:spPr/>
        <p:txBody>
          <a:bodyPr>
            <a:noAutofit/>
          </a:bodyPr>
          <a:lstStyle/>
          <a:p>
            <a:pPr algn="ctr">
              <a:buNone/>
            </a:pPr>
            <a:r>
              <a:rPr lang="en-US" sz="2600" dirty="0" smtClean="0"/>
              <a:t>1</a:t>
            </a:r>
            <a:r>
              <a:rPr lang="en-US" sz="2600" baseline="30000" dirty="0" smtClean="0"/>
              <a:t>st</a:t>
            </a:r>
            <a:r>
              <a:rPr lang="en-US" sz="2600" dirty="0" smtClean="0"/>
              <a:t> Corinthians 15: 14-19 : And if Christ has not been raised, our preaching is useless and so is your faith.</a:t>
            </a:r>
            <a:r>
              <a:rPr lang="en-US" sz="2600" b="1" baseline="30000" dirty="0" smtClean="0"/>
              <a:t>15 </a:t>
            </a:r>
            <a:r>
              <a:rPr lang="en-US" sz="2600" dirty="0" smtClean="0"/>
              <a:t>More than that, we are then found to be false witnesses about God, for we have testified about God that he raised Christ from the dead. But he did not raise him if in fact the dead are not raised. </a:t>
            </a:r>
            <a:r>
              <a:rPr lang="en-US" sz="2600" b="1" baseline="30000" dirty="0" smtClean="0"/>
              <a:t>16 </a:t>
            </a:r>
            <a:r>
              <a:rPr lang="en-US" sz="2600" dirty="0" smtClean="0"/>
              <a:t>For if the dead are not raised, then Christ has not been raised either. </a:t>
            </a:r>
            <a:r>
              <a:rPr lang="en-US" sz="2600" b="1" baseline="30000" dirty="0" smtClean="0"/>
              <a:t>17 </a:t>
            </a:r>
            <a:r>
              <a:rPr lang="en-US" sz="2600" dirty="0" smtClean="0"/>
              <a:t>And if Christ has not been raised, your faith is futile; you are still in your sins.</a:t>
            </a:r>
            <a:r>
              <a:rPr lang="en-US" sz="2600" b="1" baseline="30000" dirty="0" smtClean="0"/>
              <a:t>18 </a:t>
            </a:r>
            <a:r>
              <a:rPr lang="en-US" sz="2600" dirty="0" smtClean="0"/>
              <a:t>Then those also who have fallen asleep in Christ are lost.</a:t>
            </a:r>
            <a:r>
              <a:rPr lang="en-US" sz="2600" b="1" baseline="30000" dirty="0" smtClean="0"/>
              <a:t>19 </a:t>
            </a:r>
            <a:r>
              <a:rPr lang="en-US" sz="2600" dirty="0" smtClean="0"/>
              <a:t>If only for this life we have hope in Christ, we are of all people most to be pitied.</a:t>
            </a:r>
            <a:endParaRPr lang="en-US" sz="2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change?</a:t>
            </a:r>
            <a:endParaRPr lang="en-US" dirty="0"/>
          </a:p>
        </p:txBody>
      </p:sp>
      <p:sp>
        <p:nvSpPr>
          <p:cNvPr id="3" name="Content Placeholder 2"/>
          <p:cNvSpPr>
            <a:spLocks noGrp="1"/>
          </p:cNvSpPr>
          <p:nvPr>
            <p:ph idx="1"/>
          </p:nvPr>
        </p:nvSpPr>
        <p:spPr/>
        <p:txBody>
          <a:bodyPr>
            <a:normAutofit/>
          </a:bodyPr>
          <a:lstStyle/>
          <a:p>
            <a:pPr algn="ctr">
              <a:buNone/>
            </a:pPr>
            <a:r>
              <a:rPr lang="en-US" sz="2600" dirty="0" smtClean="0"/>
              <a:t>Acts 1:4 </a:t>
            </a:r>
            <a:r>
              <a:rPr lang="en-US" sz="2600" b="1" baseline="30000" dirty="0" smtClean="0"/>
              <a:t>4 </a:t>
            </a:r>
            <a:r>
              <a:rPr lang="en-US" sz="2600" dirty="0" smtClean="0"/>
              <a:t>On one occasion, while Jesus was eating with them, He gave them this command: “Do not leave Jerusalem, but </a:t>
            </a:r>
            <a:r>
              <a:rPr lang="en-US" sz="2600" b="1" dirty="0" smtClean="0"/>
              <a:t>wait</a:t>
            </a:r>
            <a:r>
              <a:rPr lang="en-US" sz="2600" dirty="0" smtClean="0"/>
              <a:t> for the gift my Father promised, which you have heard me speak about.</a:t>
            </a:r>
            <a:r>
              <a:rPr lang="en-US" sz="2600" b="1" baseline="30000" dirty="0" smtClean="0"/>
              <a:t>5 </a:t>
            </a:r>
            <a:r>
              <a:rPr lang="en-US" sz="2600" dirty="0" smtClean="0"/>
              <a:t>For John baptized with water, but in a few days you will be baptized with</a:t>
            </a:r>
            <a:r>
              <a:rPr lang="en-US" sz="2600" baseline="30000" dirty="0" smtClean="0"/>
              <a:t> </a:t>
            </a:r>
            <a:r>
              <a:rPr lang="en-US" sz="2600" dirty="0" smtClean="0"/>
              <a:t>the Holy Spirit.”</a:t>
            </a:r>
          </a:p>
          <a:p>
            <a:pPr algn="ctr">
              <a:buNone/>
            </a:pPr>
            <a:endParaRPr lang="en-US"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Wait</a:t>
            </a:r>
            <a:endParaRPr lang="en-US" dirty="0"/>
          </a:p>
        </p:txBody>
      </p:sp>
      <p:sp>
        <p:nvSpPr>
          <p:cNvPr id="3" name="Content Placeholder 2"/>
          <p:cNvSpPr>
            <a:spLocks noGrp="1"/>
          </p:cNvSpPr>
          <p:nvPr>
            <p:ph idx="1"/>
          </p:nvPr>
        </p:nvSpPr>
        <p:spPr/>
        <p:txBody>
          <a:bodyPr>
            <a:normAutofit/>
          </a:bodyPr>
          <a:lstStyle/>
          <a:p>
            <a:r>
              <a:rPr lang="en-US" sz="2200" dirty="0" smtClean="0"/>
              <a:t>Ephesians 1:3-6 </a:t>
            </a:r>
          </a:p>
          <a:p>
            <a:r>
              <a:rPr lang="en-US" sz="1800" b="1" baseline="30000" dirty="0" smtClean="0"/>
              <a:t>3-6 </a:t>
            </a:r>
            <a:r>
              <a:rPr lang="en-US" sz="1800" dirty="0" smtClean="0"/>
              <a:t>How blessed is God! And what a blessing he is! He’s the Father of our Master, Jesus Christ, and takes us to the high places of blessing in him. Long before he laid down earth’s foundations, he had us in mind, had settled on us as the focus of his love, to be made whole and holy by his love. Long, long ago he decided to adopt us into his family through Jesus Christ. (What pleasure he took in planning this!) He wanted us to enter into the celebration of his lavish gift-giving by the hand of his beloved Son</a:t>
            </a:r>
            <a:r>
              <a:rPr lang="en-US" sz="1800" dirty="0" smtClean="0"/>
              <a:t>.</a:t>
            </a:r>
          </a:p>
          <a:p>
            <a:endParaRPr lang="en-US" sz="1800" dirty="0" smtClean="0"/>
          </a:p>
          <a:p>
            <a:pPr algn="ctr">
              <a:buNone/>
            </a:pPr>
            <a:r>
              <a:rPr lang="en-US" sz="2400" i="1" dirty="0" smtClean="0"/>
              <a:t>Since before creation till Christ’ crucifixion, God waited</a:t>
            </a:r>
            <a:endParaRPr lang="en-US" sz="2400" i="1" dirty="0" smtClean="0"/>
          </a:p>
          <a:p>
            <a:endParaRPr lang="en-US" sz="18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My/Our Wait</a:t>
            </a:r>
            <a:endParaRPr lang="en-US" dirty="0"/>
          </a:p>
        </p:txBody>
      </p:sp>
      <p:pic>
        <p:nvPicPr>
          <p:cNvPr id="1026" name="Picture 2"/>
          <p:cNvPicPr>
            <a:picLocks noChangeAspect="1" noChangeArrowheads="1"/>
          </p:cNvPicPr>
          <p:nvPr/>
        </p:nvPicPr>
        <p:blipFill>
          <a:blip r:embed="rId3" cstate="print"/>
          <a:srcRect l="8785" t="7292" r="43778" b="6250"/>
          <a:stretch>
            <a:fillRect/>
          </a:stretch>
        </p:blipFill>
        <p:spPr bwMode="auto">
          <a:xfrm>
            <a:off x="2133600" y="1371600"/>
            <a:ext cx="4908014" cy="5029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Wait</a:t>
            </a:r>
            <a:endParaRPr lang="en-US" dirty="0"/>
          </a:p>
        </p:txBody>
      </p:sp>
      <p:sp>
        <p:nvSpPr>
          <p:cNvPr id="3" name="Content Placeholder 2"/>
          <p:cNvSpPr>
            <a:spLocks noGrp="1"/>
          </p:cNvSpPr>
          <p:nvPr>
            <p:ph idx="1"/>
          </p:nvPr>
        </p:nvSpPr>
        <p:spPr/>
        <p:txBody>
          <a:bodyPr>
            <a:normAutofit lnSpcReduction="10000"/>
          </a:bodyPr>
          <a:lstStyle/>
          <a:p>
            <a:r>
              <a:rPr lang="en-US" sz="2200" dirty="0" smtClean="0"/>
              <a:t>God </a:t>
            </a:r>
            <a:r>
              <a:rPr lang="en-US" sz="2200" dirty="0" smtClean="0"/>
              <a:t>waits for us to believe that the Gospel redeems every wait of our life</a:t>
            </a:r>
          </a:p>
          <a:p>
            <a:pPr lvl="2"/>
            <a:r>
              <a:rPr lang="en-US" sz="1800" dirty="0" smtClean="0"/>
              <a:t>Job – the Gospel gives us security in the finished work of the cross</a:t>
            </a:r>
          </a:p>
          <a:p>
            <a:pPr lvl="2"/>
            <a:r>
              <a:rPr lang="en-US" sz="1800" dirty="0" smtClean="0"/>
              <a:t>Education – the Gospel gives us an identity irrespective of our degrees or lack of it thereof</a:t>
            </a:r>
          </a:p>
          <a:p>
            <a:pPr lvl="2"/>
            <a:r>
              <a:rPr lang="en-US" sz="1800" dirty="0" smtClean="0"/>
              <a:t>Relationship/Marriage – the Gospel ensures we’re His Bride already…irrespective of whether we’re married, single, divorced, troubled in marriage etc.</a:t>
            </a:r>
          </a:p>
          <a:p>
            <a:pPr lvl="2"/>
            <a:r>
              <a:rPr lang="en-US" sz="1800" dirty="0" smtClean="0"/>
              <a:t>Church – the Gospel redeems our inanimate building and calls US the church instead</a:t>
            </a:r>
          </a:p>
          <a:p>
            <a:pPr lvl="1"/>
            <a:endParaRPr lang="en-US" sz="1800" dirty="0" smtClean="0"/>
          </a:p>
          <a:p>
            <a:pPr lvl="1"/>
            <a:endParaRPr lang="en-US" sz="1800" dirty="0" smtClean="0"/>
          </a:p>
          <a:p>
            <a:pPr lvl="1" algn="ctr">
              <a:buNone/>
            </a:pPr>
            <a:r>
              <a:rPr lang="en-US" sz="2200" b="1" i="1" dirty="0" smtClean="0"/>
              <a:t>Why not believe and/or apply the Gospel of Jesus Christ to our very wait today?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Wait</a:t>
            </a:r>
            <a:endParaRPr lang="en-US" dirty="0"/>
          </a:p>
        </p:txBody>
      </p:sp>
      <p:sp>
        <p:nvSpPr>
          <p:cNvPr id="3" name="Content Placeholder 2"/>
          <p:cNvSpPr>
            <a:spLocks noGrp="1"/>
          </p:cNvSpPr>
          <p:nvPr>
            <p:ph idx="1"/>
          </p:nvPr>
        </p:nvSpPr>
        <p:spPr/>
        <p:txBody>
          <a:bodyPr>
            <a:normAutofit/>
          </a:bodyPr>
          <a:lstStyle/>
          <a:p>
            <a:r>
              <a:rPr lang="en-US" sz="2200" dirty="0" smtClean="0"/>
              <a:t>Mark 16:14-16</a:t>
            </a:r>
          </a:p>
          <a:p>
            <a:r>
              <a:rPr lang="en-US" sz="1800" b="1" baseline="30000" dirty="0" smtClean="0"/>
              <a:t>14-16 </a:t>
            </a:r>
            <a:r>
              <a:rPr lang="en-US" sz="1800" dirty="0" smtClean="0"/>
              <a:t>Still </a:t>
            </a:r>
            <a:r>
              <a:rPr lang="en-US" sz="1800" dirty="0" smtClean="0"/>
              <a:t>later, as the Eleven were eating supper, </a:t>
            </a:r>
            <a:r>
              <a:rPr lang="en-US" sz="1800" dirty="0" smtClean="0"/>
              <a:t>he appeared </a:t>
            </a:r>
            <a:r>
              <a:rPr lang="en-US" sz="1800" dirty="0" smtClean="0"/>
              <a:t>and took them to task most severely </a:t>
            </a:r>
            <a:r>
              <a:rPr lang="en-US" sz="1800" dirty="0" smtClean="0"/>
              <a:t>for their </a:t>
            </a:r>
            <a:r>
              <a:rPr lang="en-US" sz="1800" dirty="0" smtClean="0"/>
              <a:t>stubborn unbelief, refusing to believe </a:t>
            </a:r>
            <a:r>
              <a:rPr lang="en-US" sz="1800" dirty="0" smtClean="0"/>
              <a:t>those who </a:t>
            </a:r>
            <a:r>
              <a:rPr lang="en-US" sz="1800" dirty="0" smtClean="0"/>
              <a:t>had seen him raised up. Then he said, “Go </a:t>
            </a:r>
            <a:r>
              <a:rPr lang="en-US" sz="1800" dirty="0" smtClean="0"/>
              <a:t>into the </a:t>
            </a:r>
            <a:r>
              <a:rPr lang="en-US" sz="1800" dirty="0" smtClean="0"/>
              <a:t>world. Go everywhere and announce </a:t>
            </a:r>
            <a:r>
              <a:rPr lang="en-US" sz="1800" dirty="0" smtClean="0"/>
              <a:t>the Message </a:t>
            </a:r>
            <a:r>
              <a:rPr lang="en-US" sz="1800" dirty="0" smtClean="0"/>
              <a:t>of God’s good news to one and </a:t>
            </a:r>
            <a:r>
              <a:rPr lang="en-US" sz="1800" dirty="0" smtClean="0"/>
              <a:t>all. Whoever </a:t>
            </a:r>
            <a:r>
              <a:rPr lang="en-US" sz="1800" dirty="0" smtClean="0"/>
              <a:t>believes and is baptized is saved; </a:t>
            </a:r>
            <a:r>
              <a:rPr lang="en-US" sz="1800" dirty="0" smtClean="0"/>
              <a:t>whoever refuses </a:t>
            </a:r>
            <a:r>
              <a:rPr lang="en-US" sz="1800" dirty="0" smtClean="0"/>
              <a:t>to believe is damned.</a:t>
            </a:r>
          </a:p>
          <a:p>
            <a:endParaRPr lang="en-US" dirty="0" smtClean="0"/>
          </a:p>
          <a:p>
            <a:pPr algn="ctr">
              <a:buNone/>
            </a:pPr>
            <a:r>
              <a:rPr lang="en-US" sz="2400" i="1" dirty="0" smtClean="0"/>
              <a:t>God is waiting for </a:t>
            </a:r>
            <a:r>
              <a:rPr lang="en-US" sz="2400" i="1" dirty="0" smtClean="0"/>
              <a:t>us. Present continuous.</a:t>
            </a:r>
            <a:endParaRPr lang="en-US" sz="2400"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t>When we arrive at eternity's shore</a:t>
            </a:r>
            <a:br>
              <a:rPr lang="en-US" dirty="0" smtClean="0"/>
            </a:br>
            <a:r>
              <a:rPr lang="en-US" dirty="0" smtClean="0"/>
              <a:t>Where death is just a memory and tears are no more</a:t>
            </a:r>
            <a:br>
              <a:rPr lang="en-US" dirty="0" smtClean="0"/>
            </a:br>
            <a:r>
              <a:rPr lang="en-US" dirty="0" smtClean="0"/>
              <a:t>We'll enter in as the wedding bells ring</a:t>
            </a:r>
            <a:br>
              <a:rPr lang="en-US" dirty="0" smtClean="0"/>
            </a:br>
            <a:r>
              <a:rPr lang="en-US" dirty="0" smtClean="0"/>
              <a:t>Your bride will come together and we'll sing</a:t>
            </a:r>
            <a:br>
              <a:rPr lang="en-US" dirty="0" smtClean="0"/>
            </a:br>
            <a:r>
              <a:rPr lang="en-US" dirty="0" smtClean="0"/>
              <a:t>You're </a:t>
            </a:r>
            <a:r>
              <a:rPr lang="en-US" dirty="0" smtClean="0"/>
              <a:t>beautiful</a:t>
            </a:r>
          </a:p>
          <a:p>
            <a:pPr algn="ctr">
              <a:buNone/>
            </a:pPr>
            <a:r>
              <a:rPr lang="en-US" dirty="0" smtClean="0"/>
              <a:t>- </a:t>
            </a:r>
            <a:r>
              <a:rPr lang="en-US" sz="2800" i="1" dirty="0" smtClean="0"/>
              <a:t>Phil Wickham</a:t>
            </a:r>
            <a:endParaRPr lang="en-US" sz="2800" i="1" dirty="0" smtClean="0"/>
          </a:p>
          <a:p>
            <a:pPr algn="ct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ETERNAL WEDDING</a:t>
            </a:r>
            <a:endParaRPr lang="en-US" dirty="0"/>
          </a:p>
        </p:txBody>
      </p:sp>
      <p:sp>
        <p:nvSpPr>
          <p:cNvPr id="3" name="Content Placeholder 2"/>
          <p:cNvSpPr>
            <a:spLocks noGrp="1"/>
          </p:cNvSpPr>
          <p:nvPr>
            <p:ph idx="1"/>
          </p:nvPr>
        </p:nvSpPr>
        <p:spPr/>
        <p:txBody>
          <a:bodyPr/>
          <a:lstStyle/>
          <a:p>
            <a:pPr algn="ctr">
              <a:buNone/>
            </a:pPr>
            <a:r>
              <a:rPr lang="en-US" b="1" i="1" dirty="0" smtClean="0"/>
              <a:t>Christ waits for His Bride : her </a:t>
            </a:r>
            <a:r>
              <a:rPr lang="en-US" b="1" i="1" dirty="0" smtClean="0"/>
              <a:t>sanctification</a:t>
            </a:r>
          </a:p>
          <a:p>
            <a:pPr algn="ctr">
              <a:buNone/>
            </a:pPr>
            <a:endParaRPr lang="en-US" b="1" i="1" dirty="0" smtClean="0"/>
          </a:p>
          <a:p>
            <a:r>
              <a:rPr lang="en-US" sz="2400" dirty="0" smtClean="0"/>
              <a:t>Romans 2:4 </a:t>
            </a:r>
          </a:p>
          <a:p>
            <a:r>
              <a:rPr lang="en-US" sz="2400" b="1" baseline="30000" dirty="0" smtClean="0"/>
              <a:t>4 </a:t>
            </a:r>
            <a:r>
              <a:rPr lang="en-US" sz="2400" dirty="0" smtClean="0"/>
              <a:t>Or do you show contempt for the riches of H</a:t>
            </a:r>
            <a:r>
              <a:rPr lang="en-US" sz="2400" dirty="0" smtClean="0"/>
              <a:t>is </a:t>
            </a:r>
            <a:r>
              <a:rPr lang="en-US" sz="2400" dirty="0" smtClean="0"/>
              <a:t>kindness</a:t>
            </a:r>
            <a:r>
              <a:rPr lang="en-US" sz="2400" dirty="0" smtClean="0"/>
              <a:t>, forbearance</a:t>
            </a:r>
            <a:r>
              <a:rPr lang="en-US" sz="2400" dirty="0" smtClean="0"/>
              <a:t> and patience, not realizing that God’s kindness is intended to lead you to repentance?</a:t>
            </a:r>
            <a:endParaRPr lang="en-US" sz="2400" dirty="0" smtClean="0"/>
          </a:p>
          <a:p>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ETERNAL WEDDING</a:t>
            </a:r>
            <a:endParaRPr lang="en-US" dirty="0"/>
          </a:p>
        </p:txBody>
      </p:sp>
      <p:sp>
        <p:nvSpPr>
          <p:cNvPr id="3" name="Content Placeholder 2"/>
          <p:cNvSpPr>
            <a:spLocks noGrp="1"/>
          </p:cNvSpPr>
          <p:nvPr>
            <p:ph idx="1"/>
          </p:nvPr>
        </p:nvSpPr>
        <p:spPr/>
        <p:txBody>
          <a:bodyPr/>
          <a:lstStyle/>
          <a:p>
            <a:pPr>
              <a:buNone/>
            </a:pPr>
            <a:r>
              <a:rPr lang="en-US" sz="3000" b="1" i="1" dirty="0" smtClean="0"/>
              <a:t>Christ </a:t>
            </a:r>
            <a:r>
              <a:rPr lang="en-US" sz="3000" b="1" i="1" dirty="0" smtClean="0"/>
              <a:t>waits for His Father to tell him to go get </a:t>
            </a:r>
            <a:r>
              <a:rPr lang="en-US" sz="3000" b="1" i="1" dirty="0" smtClean="0"/>
              <a:t>her</a:t>
            </a:r>
          </a:p>
          <a:p>
            <a:pPr>
              <a:buNone/>
            </a:pPr>
            <a:endParaRPr lang="en-US" sz="3000" b="1" i="1" dirty="0" smtClean="0"/>
          </a:p>
          <a:p>
            <a:r>
              <a:rPr lang="en-US" sz="2400" dirty="0" smtClean="0"/>
              <a:t>Matthew 24:36</a:t>
            </a:r>
          </a:p>
          <a:p>
            <a:r>
              <a:rPr lang="en-US" sz="2400" b="1" baseline="30000" dirty="0" smtClean="0"/>
              <a:t>36 </a:t>
            </a:r>
            <a:r>
              <a:rPr lang="en-US" sz="2400" dirty="0" smtClean="0"/>
              <a:t>“But about that day or hour no one knows, not even the angels in heaven, nor the Son</a:t>
            </a:r>
            <a:r>
              <a:rPr lang="en-US" sz="2400" dirty="0" smtClean="0"/>
              <a:t>,</a:t>
            </a:r>
            <a:r>
              <a:rPr lang="en-US" sz="2400" dirty="0" smtClean="0"/>
              <a:t> but only the Father.</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Wait Well?</a:t>
            </a:r>
            <a:endParaRPr lang="en-US" dirty="0"/>
          </a:p>
        </p:txBody>
      </p:sp>
      <p:sp>
        <p:nvSpPr>
          <p:cNvPr id="3" name="Content Placeholder 2"/>
          <p:cNvSpPr>
            <a:spLocks noGrp="1"/>
          </p:cNvSpPr>
          <p:nvPr>
            <p:ph idx="1"/>
          </p:nvPr>
        </p:nvSpPr>
        <p:spPr/>
        <p:txBody>
          <a:bodyPr/>
          <a:lstStyle/>
          <a:p>
            <a:endParaRPr lang="en-US" sz="2000" b="1" dirty="0" smtClean="0"/>
          </a:p>
          <a:p>
            <a:r>
              <a:rPr lang="en-US" sz="2000" b="1" dirty="0" smtClean="0"/>
              <a:t>Preach to our soul </a:t>
            </a:r>
            <a:r>
              <a:rPr lang="en-US" sz="2000" dirty="0" smtClean="0"/>
              <a:t>: dead to our physical eyes is just ‘waiting’ in God’s scheme of things</a:t>
            </a:r>
          </a:p>
          <a:p>
            <a:r>
              <a:rPr lang="en-US" sz="2000" b="1" dirty="0" smtClean="0"/>
              <a:t>Community </a:t>
            </a:r>
            <a:r>
              <a:rPr lang="en-US" sz="2000" dirty="0" smtClean="0"/>
              <a:t>: when we know we’re not the only ones waiting, it’s redeeming! We can pray and play through our frustrations. Instead of distracting ourselves from the wait, a community helps us focus on God – ultimately the One we’re waiting for – GAP groups</a:t>
            </a:r>
          </a:p>
          <a:p>
            <a:r>
              <a:rPr lang="en-US" sz="2000" b="1" dirty="0" smtClean="0"/>
              <a:t>Solo time </a:t>
            </a:r>
            <a:r>
              <a:rPr lang="en-US" sz="2000" dirty="0" smtClean="0"/>
              <a:t>: I cannot labor on this enough. Apart from the start of eternity, Jesus waited for 30 more years of His life before He began the freeing work of salvation amongst us. No one knows how annoying and irritating it could be, better than Jesus – CBR</a:t>
            </a:r>
          </a:p>
          <a:p>
            <a:pPr>
              <a:buNone/>
            </a:pPr>
            <a:endParaRPr lang="en-US" sz="2000"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Ultimately</a:t>
            </a:r>
            <a:endParaRPr lang="en-US" dirty="0"/>
          </a:p>
        </p:txBody>
      </p:sp>
      <p:sp>
        <p:nvSpPr>
          <p:cNvPr id="3" name="Content Placeholder 2"/>
          <p:cNvSpPr>
            <a:spLocks noGrp="1"/>
          </p:cNvSpPr>
          <p:nvPr>
            <p:ph idx="1"/>
          </p:nvPr>
        </p:nvSpPr>
        <p:spPr/>
        <p:txBody>
          <a:bodyPr/>
          <a:lstStyle/>
          <a:p>
            <a:pPr algn="ctr">
              <a:buNone/>
            </a:pPr>
            <a:r>
              <a:rPr lang="en-US" dirty="0" smtClean="0"/>
              <a:t>We might all be waiting on different things, but allow me to remind us that we are actually just waiting on GOD.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sum up…</a:t>
            </a:r>
            <a:endParaRPr lang="en-US" dirty="0"/>
          </a:p>
        </p:txBody>
      </p:sp>
      <p:sp>
        <p:nvSpPr>
          <p:cNvPr id="3" name="Content Placeholder 2"/>
          <p:cNvSpPr>
            <a:spLocks noGrp="1"/>
          </p:cNvSpPr>
          <p:nvPr>
            <p:ph idx="1"/>
          </p:nvPr>
        </p:nvSpPr>
        <p:spPr/>
        <p:txBody>
          <a:bodyPr/>
          <a:lstStyle/>
          <a:p>
            <a:pPr algn="ctr">
              <a:buNone/>
            </a:pPr>
            <a:r>
              <a:rPr lang="en-US" i="1" dirty="0" smtClean="0"/>
              <a:t>“I realized that the deepest spiritual lessons are not learned by His letting us have our way in the end, but by His making us wait, bearing with us in love and patience until we are able to honestly pray what He taught His disciples to pray: Thy will be done.” </a:t>
            </a:r>
          </a:p>
          <a:p>
            <a:pPr algn="ctr">
              <a:buNone/>
            </a:pPr>
            <a:r>
              <a:rPr lang="en-US" i="1" dirty="0" smtClean="0"/>
              <a:t>– Elisabeth Elliott</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My/Our Wait</a:t>
            </a:r>
            <a:endParaRPr lang="en-US" dirty="0"/>
          </a:p>
        </p:txBody>
      </p:sp>
      <p:pic>
        <p:nvPicPr>
          <p:cNvPr id="1027" name="Picture 3"/>
          <p:cNvPicPr>
            <a:picLocks noChangeAspect="1" noChangeArrowheads="1"/>
          </p:cNvPicPr>
          <p:nvPr/>
        </p:nvPicPr>
        <p:blipFill>
          <a:blip r:embed="rId3" cstate="print"/>
          <a:srcRect t="7292" b="5208"/>
          <a:stretch>
            <a:fillRect/>
          </a:stretch>
        </p:blipFill>
        <p:spPr bwMode="auto">
          <a:xfrm>
            <a:off x="449717" y="1447800"/>
            <a:ext cx="8364310" cy="4114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My/Our Wait</a:t>
            </a:r>
            <a:endParaRPr lang="en-US" dirty="0"/>
          </a:p>
        </p:txBody>
      </p:sp>
      <p:sp>
        <p:nvSpPr>
          <p:cNvPr id="3" name="Content Placeholder 2"/>
          <p:cNvSpPr>
            <a:spLocks noGrp="1"/>
          </p:cNvSpPr>
          <p:nvPr>
            <p:ph idx="1"/>
          </p:nvPr>
        </p:nvSpPr>
        <p:spPr/>
        <p:txBody>
          <a:bodyPr/>
          <a:lstStyle/>
          <a:p>
            <a:r>
              <a:rPr lang="en-US" sz="2200" dirty="0" smtClean="0"/>
              <a:t>The Knowledge</a:t>
            </a:r>
          </a:p>
          <a:p>
            <a:pPr lvl="1"/>
            <a:r>
              <a:rPr lang="en-US" sz="1800" dirty="0" smtClean="0"/>
              <a:t>We’re all waiting : for a job, for a relationship, for admissions, marriage, church etc.</a:t>
            </a:r>
          </a:p>
          <a:p>
            <a:pPr lvl="1"/>
            <a:r>
              <a:rPr lang="en-US" sz="1800" dirty="0" smtClean="0"/>
              <a:t>Some of us know who/what we’re waiting for and some of us don’t</a:t>
            </a:r>
          </a:p>
          <a:p>
            <a:pPr lvl="1"/>
            <a:r>
              <a:rPr lang="en-US" sz="1800" dirty="0" smtClean="0"/>
              <a:t>Some of us know when our wait would conclude and some of us don’t</a:t>
            </a:r>
          </a:p>
          <a:p>
            <a:pPr lvl="1">
              <a:buNone/>
            </a:pPr>
            <a:endParaRPr lang="en-US" sz="1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My/Our Wait</a:t>
            </a:r>
            <a:endParaRPr lang="en-US" dirty="0"/>
          </a:p>
        </p:txBody>
      </p:sp>
      <p:sp>
        <p:nvSpPr>
          <p:cNvPr id="3" name="Content Placeholder 2"/>
          <p:cNvSpPr>
            <a:spLocks noGrp="1"/>
          </p:cNvSpPr>
          <p:nvPr>
            <p:ph idx="1"/>
          </p:nvPr>
        </p:nvSpPr>
        <p:spPr/>
        <p:txBody>
          <a:bodyPr/>
          <a:lstStyle/>
          <a:p>
            <a:pPr lvl="1">
              <a:buNone/>
            </a:pPr>
            <a:endParaRPr lang="en-US" sz="1800" dirty="0" smtClean="0"/>
          </a:p>
          <a:p>
            <a:r>
              <a:rPr lang="en-US" sz="2200" dirty="0" smtClean="0"/>
              <a:t>The Heart Posture</a:t>
            </a:r>
          </a:p>
          <a:p>
            <a:pPr lvl="1"/>
            <a:r>
              <a:rPr lang="en-US" sz="1800" dirty="0" smtClean="0"/>
              <a:t>Some times we occupy ourselves to distract our own selves from the frustration the wait is </a:t>
            </a:r>
            <a:r>
              <a:rPr lang="en-US" sz="1800" dirty="0" smtClean="0"/>
              <a:t>causing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Distraction</a:t>
            </a:r>
            <a:endParaRPr lang="en-US" dirty="0"/>
          </a:p>
        </p:txBody>
      </p:sp>
      <p:sp>
        <p:nvSpPr>
          <p:cNvPr id="3" name="Content Placeholder 2"/>
          <p:cNvSpPr>
            <a:spLocks noGrp="1"/>
          </p:cNvSpPr>
          <p:nvPr>
            <p:ph idx="1"/>
          </p:nvPr>
        </p:nvSpPr>
        <p:spPr/>
        <p:txBody>
          <a:bodyPr>
            <a:normAutofit/>
          </a:bodyPr>
          <a:lstStyle/>
          <a:p>
            <a:pPr algn="ctr">
              <a:buNone/>
            </a:pPr>
            <a:r>
              <a:rPr lang="en-US" sz="2400" dirty="0" smtClean="0"/>
              <a:t>Priyanka Chopra resumed work 48 hours after her dad’s funeral, she said, “I don’t think it’s strength. I should have taken the time to deal with it. I wanted to run away from dealing with it and I did, I started work four days later, one, because my dad hated me sitting at home, and second, I would have lost my mind if I did…..so I went back to work because that was my only solace and I haven’t stopped since”.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My/Our Wait</a:t>
            </a:r>
            <a:endParaRPr lang="en-US" dirty="0"/>
          </a:p>
        </p:txBody>
      </p:sp>
      <p:sp>
        <p:nvSpPr>
          <p:cNvPr id="3" name="Content Placeholder 2"/>
          <p:cNvSpPr>
            <a:spLocks noGrp="1"/>
          </p:cNvSpPr>
          <p:nvPr>
            <p:ph idx="1"/>
          </p:nvPr>
        </p:nvSpPr>
        <p:spPr/>
        <p:txBody>
          <a:bodyPr/>
          <a:lstStyle/>
          <a:p>
            <a:pPr lvl="1">
              <a:buNone/>
            </a:pPr>
            <a:endParaRPr lang="en-US" sz="1800" dirty="0" smtClean="0"/>
          </a:p>
          <a:p>
            <a:r>
              <a:rPr lang="en-US" sz="2200" dirty="0" smtClean="0"/>
              <a:t>The Heart Posture</a:t>
            </a:r>
          </a:p>
          <a:p>
            <a:pPr lvl="1"/>
            <a:r>
              <a:rPr lang="en-US" sz="1800" dirty="0" smtClean="0"/>
              <a:t>Some times we wait so fabulously well that we surprise ourselves</a:t>
            </a:r>
          </a:p>
          <a:p>
            <a:pPr lvl="1"/>
            <a:endParaRPr lang="en-US" sz="1800" dirty="0" smtClean="0"/>
          </a:p>
          <a:p>
            <a:pPr lvl="1" algn="ctr">
              <a:buNone/>
            </a:pPr>
            <a:r>
              <a:rPr lang="en-US" sz="2200" b="1" i="1" dirty="0" smtClean="0"/>
              <a:t>Most </a:t>
            </a:r>
            <a:r>
              <a:rPr lang="en-US" sz="2200" b="1" i="1" dirty="0" smtClean="0"/>
              <a:t>times, we wait poorly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Wise Men’s Wait</a:t>
            </a:r>
            <a:endParaRPr lang="en-US" dirty="0"/>
          </a:p>
        </p:txBody>
      </p:sp>
      <p:sp>
        <p:nvSpPr>
          <p:cNvPr id="3" name="Content Placeholder 2"/>
          <p:cNvSpPr>
            <a:spLocks noGrp="1"/>
          </p:cNvSpPr>
          <p:nvPr>
            <p:ph idx="1"/>
          </p:nvPr>
        </p:nvSpPr>
        <p:spPr>
          <a:xfrm>
            <a:off x="457200" y="1600200"/>
            <a:ext cx="8305800" cy="4800600"/>
          </a:xfrm>
        </p:spPr>
        <p:txBody>
          <a:bodyPr>
            <a:normAutofit/>
          </a:bodyPr>
          <a:lstStyle/>
          <a:p>
            <a:r>
              <a:rPr lang="en-US" sz="2400" dirty="0" smtClean="0"/>
              <a:t>Matthew 2:1&amp;2</a:t>
            </a:r>
          </a:p>
          <a:p>
            <a:pPr>
              <a:buNone/>
            </a:pPr>
            <a:endParaRPr lang="en-US" sz="2400" dirty="0" smtClean="0"/>
          </a:p>
          <a:p>
            <a:pPr algn="ctr">
              <a:buNone/>
            </a:pPr>
            <a:r>
              <a:rPr lang="en-US" sz="2400" dirty="0" smtClean="0"/>
              <a:t>After Jesus was born in Bethlehem village, Judah territory— this was during Herod’s kingship—a band of scholars arrived in Jerusalem from the East. They asked around, “Where can we find and pay homage to the newborn King of the Jews? We observed a star in the eastern sky that signaled his birth. We’re on pilgrimage to worship him.”</a:t>
            </a:r>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Wise Men’s Wait</a:t>
            </a:r>
            <a:endParaRPr lang="en-US" dirty="0"/>
          </a:p>
        </p:txBody>
      </p:sp>
      <p:sp>
        <p:nvSpPr>
          <p:cNvPr id="3" name="Content Placeholder 2"/>
          <p:cNvSpPr>
            <a:spLocks noGrp="1"/>
          </p:cNvSpPr>
          <p:nvPr>
            <p:ph idx="1"/>
          </p:nvPr>
        </p:nvSpPr>
        <p:spPr>
          <a:xfrm>
            <a:off x="457200" y="1600200"/>
            <a:ext cx="8305800" cy="4800600"/>
          </a:xfrm>
        </p:spPr>
        <p:txBody>
          <a:bodyPr>
            <a:normAutofit/>
          </a:bodyPr>
          <a:lstStyle/>
          <a:p>
            <a:r>
              <a:rPr lang="en-US" sz="2400" dirty="0" smtClean="0"/>
              <a:t>Matthew 2:1&amp;2</a:t>
            </a:r>
          </a:p>
          <a:p>
            <a:r>
              <a:rPr lang="en-US" sz="2400" dirty="0" smtClean="0"/>
              <a:t>The Knowledge :</a:t>
            </a:r>
          </a:p>
          <a:p>
            <a:pPr lvl="1"/>
            <a:r>
              <a:rPr lang="en-US" sz="1900" dirty="0" smtClean="0"/>
              <a:t>The ‘wise men’ had to wait for the birth of the Messiah</a:t>
            </a:r>
          </a:p>
          <a:p>
            <a:pPr lvl="1"/>
            <a:r>
              <a:rPr lang="en-US" sz="1900" dirty="0" smtClean="0"/>
              <a:t>They knew fully well WHO they waited for </a:t>
            </a:r>
          </a:p>
          <a:p>
            <a:pPr lvl="1"/>
            <a:r>
              <a:rPr lang="en-US" sz="1900" dirty="0" smtClean="0"/>
              <a:t>But they didn’t know WHEN their wait would end</a:t>
            </a:r>
          </a:p>
          <a:p>
            <a:endParaRPr lang="en-US" dirty="0" smtClean="0"/>
          </a:p>
          <a:p>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2498</TotalTime>
  <Words>1437</Words>
  <Application>Microsoft Office PowerPoint</Application>
  <PresentationFormat>On-screen Show (4:3)</PresentationFormat>
  <Paragraphs>143</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WAITING</vt:lpstr>
      <vt:lpstr>My/Our Wait</vt:lpstr>
      <vt:lpstr>My/Our Wait</vt:lpstr>
      <vt:lpstr>My/Our Wait</vt:lpstr>
      <vt:lpstr>My/Our Wait</vt:lpstr>
      <vt:lpstr>Distraction</vt:lpstr>
      <vt:lpstr>My/Our Wait</vt:lpstr>
      <vt:lpstr>The Wise Men’s Wait</vt:lpstr>
      <vt:lpstr>The Wise Men’s Wait</vt:lpstr>
      <vt:lpstr>The Wise Men’s Wait</vt:lpstr>
      <vt:lpstr>The Wise Men’s Wait</vt:lpstr>
      <vt:lpstr>Disciples’ Wait</vt:lpstr>
      <vt:lpstr>Disciples’ Wait</vt:lpstr>
      <vt:lpstr>Disciples’ Wait</vt:lpstr>
      <vt:lpstr>Disciples’ Wait</vt:lpstr>
      <vt:lpstr>Disciples’ Wait</vt:lpstr>
      <vt:lpstr>Resurrection</vt:lpstr>
      <vt:lpstr>Why the change?</vt:lpstr>
      <vt:lpstr>God’s Wait</vt:lpstr>
      <vt:lpstr>God’s Wait</vt:lpstr>
      <vt:lpstr>God’s Wait</vt:lpstr>
      <vt:lpstr>Slide 22</vt:lpstr>
      <vt:lpstr>ETERNAL WEDDING</vt:lpstr>
      <vt:lpstr>ETERNAL WEDDING</vt:lpstr>
      <vt:lpstr>How To Wait Well?</vt:lpstr>
      <vt:lpstr>Ultimately</vt:lpstr>
      <vt:lpstr>To sum 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WAITING</dc:title>
  <dc:creator>cindrella</dc:creator>
  <cp:lastModifiedBy>cindrella</cp:lastModifiedBy>
  <cp:revision>176</cp:revision>
  <dcterms:created xsi:type="dcterms:W3CDTF">2015-03-07T11:09:14Z</dcterms:created>
  <dcterms:modified xsi:type="dcterms:W3CDTF">2015-06-19T18:21:20Z</dcterms:modified>
</cp:coreProperties>
</file>