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3004800" cy="9753600"/>
  <p:notesSz cx="6858000" cy="9144000"/>
  <p:defaultTextStyle>
    <a:lvl1pPr algn="ctr" defTabSz="584200">
      <a:defRPr sz="4200">
        <a:solidFill>
          <a:srgbClr val="FFFFFF"/>
        </a:solidFill>
        <a:effectLst>
          <a:outerShdw blurRad="50800" dist="38100" dir="5400000" rotWithShape="0">
            <a:srgbClr val="000000"/>
          </a:outerShdw>
        </a:effectLst>
        <a:latin typeface="+mn-lt"/>
        <a:ea typeface="+mn-ea"/>
        <a:cs typeface="+mn-cs"/>
        <a:sym typeface="Helvetica Neue Light"/>
      </a:defRPr>
    </a:lvl1pPr>
    <a:lvl2pPr indent="228600" algn="ctr" defTabSz="584200">
      <a:defRPr sz="4200">
        <a:solidFill>
          <a:srgbClr val="FFFFFF"/>
        </a:solidFill>
        <a:effectLst>
          <a:outerShdw blurRad="50800" dist="38100" dir="5400000" rotWithShape="0">
            <a:srgbClr val="000000"/>
          </a:outerShdw>
        </a:effectLst>
        <a:latin typeface="+mn-lt"/>
        <a:ea typeface="+mn-ea"/>
        <a:cs typeface="+mn-cs"/>
        <a:sym typeface="Helvetica Neue Light"/>
      </a:defRPr>
    </a:lvl2pPr>
    <a:lvl3pPr indent="457200" algn="ctr" defTabSz="584200">
      <a:defRPr sz="4200">
        <a:solidFill>
          <a:srgbClr val="FFFFFF"/>
        </a:solidFill>
        <a:effectLst>
          <a:outerShdw blurRad="50800" dist="38100" dir="5400000" rotWithShape="0">
            <a:srgbClr val="000000"/>
          </a:outerShdw>
        </a:effectLst>
        <a:latin typeface="+mn-lt"/>
        <a:ea typeface="+mn-ea"/>
        <a:cs typeface="+mn-cs"/>
        <a:sym typeface="Helvetica Neue Light"/>
      </a:defRPr>
    </a:lvl3pPr>
    <a:lvl4pPr indent="685800" algn="ctr" defTabSz="584200">
      <a:defRPr sz="4200">
        <a:solidFill>
          <a:srgbClr val="FFFFFF"/>
        </a:solidFill>
        <a:effectLst>
          <a:outerShdw blurRad="50800" dist="38100" dir="5400000" rotWithShape="0">
            <a:srgbClr val="000000"/>
          </a:outerShdw>
        </a:effectLst>
        <a:latin typeface="+mn-lt"/>
        <a:ea typeface="+mn-ea"/>
        <a:cs typeface="+mn-cs"/>
        <a:sym typeface="Helvetica Neue Light"/>
      </a:defRPr>
    </a:lvl4pPr>
    <a:lvl5pPr indent="914400" algn="ctr" defTabSz="584200">
      <a:defRPr sz="4200">
        <a:solidFill>
          <a:srgbClr val="FFFFFF"/>
        </a:solidFill>
        <a:effectLst>
          <a:outerShdw blurRad="50800" dist="38100" dir="5400000" rotWithShape="0">
            <a:srgbClr val="000000"/>
          </a:outerShdw>
        </a:effectLst>
        <a:latin typeface="+mn-lt"/>
        <a:ea typeface="+mn-ea"/>
        <a:cs typeface="+mn-cs"/>
        <a:sym typeface="Helvetica Neue Light"/>
      </a:defRPr>
    </a:lvl5pPr>
    <a:lvl6pPr indent="1143000" algn="ctr" defTabSz="584200">
      <a:defRPr sz="4200">
        <a:solidFill>
          <a:srgbClr val="FFFFFF"/>
        </a:solidFill>
        <a:effectLst>
          <a:outerShdw blurRad="50800" dist="38100" dir="5400000" rotWithShape="0">
            <a:srgbClr val="000000"/>
          </a:outerShdw>
        </a:effectLst>
        <a:latin typeface="+mn-lt"/>
        <a:ea typeface="+mn-ea"/>
        <a:cs typeface="+mn-cs"/>
        <a:sym typeface="Helvetica Neue Light"/>
      </a:defRPr>
    </a:lvl6pPr>
    <a:lvl7pPr indent="1371600" algn="ctr" defTabSz="584200">
      <a:defRPr sz="4200">
        <a:solidFill>
          <a:srgbClr val="FFFFFF"/>
        </a:solidFill>
        <a:effectLst>
          <a:outerShdw blurRad="50800" dist="38100" dir="5400000" rotWithShape="0">
            <a:srgbClr val="000000"/>
          </a:outerShdw>
        </a:effectLst>
        <a:latin typeface="+mn-lt"/>
        <a:ea typeface="+mn-ea"/>
        <a:cs typeface="+mn-cs"/>
        <a:sym typeface="Helvetica Neue Light"/>
      </a:defRPr>
    </a:lvl7pPr>
    <a:lvl8pPr indent="1600200" algn="ctr" defTabSz="584200">
      <a:defRPr sz="4200">
        <a:solidFill>
          <a:srgbClr val="FFFFFF"/>
        </a:solidFill>
        <a:effectLst>
          <a:outerShdw blurRad="50800" dist="38100" dir="5400000" rotWithShape="0">
            <a:srgbClr val="000000"/>
          </a:outerShdw>
        </a:effectLst>
        <a:latin typeface="+mn-lt"/>
        <a:ea typeface="+mn-ea"/>
        <a:cs typeface="+mn-cs"/>
        <a:sym typeface="Helvetica Neue Light"/>
      </a:defRPr>
    </a:lvl8pPr>
    <a:lvl9pPr indent="1828800" algn="ctr" defTabSz="584200">
      <a:defRPr sz="4200">
        <a:solidFill>
          <a:srgbClr val="FFFFFF"/>
        </a:solidFill>
        <a:effectLst>
          <a:outerShdw blurRad="50800" dist="38100" dir="5400000" rotWithShape="0">
            <a:srgbClr val="000000"/>
          </a:outerShdw>
        </a:effectLst>
        <a:latin typeface="+mn-lt"/>
        <a:ea typeface="+mn-ea"/>
        <a:cs typeface="+mn-cs"/>
        <a:sym typeface="Helvetica Neue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noFill/>
        </a:fill>
      </a:tcStyle>
    </a:wholeTbl>
    <a:band2H>
      <a:tcTxStyle/>
      <a:tcStyle>
        <a:tcBdr/>
        <a:fill>
          <a:solidFill>
            <a:srgbClr val="676164">
              <a:alpha val="3600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b="off" i="off">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4">
              <a:alpha val="36000"/>
            </a:srgbClr>
          </a:solidFill>
        </a:fill>
      </a:tcStyle>
    </a:wholeTbl>
    <a:band2H>
      <a:tcTxStyle/>
      <a:tcStyle>
        <a:tcBdr/>
        <a:fill>
          <a:solidFill>
            <a:srgbClr val="676164">
              <a:alpha val="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a:tcStyle>
        <a:tcBdr/>
        <a:fill>
          <a:solidFill>
            <a:srgbClr val="94908F">
              <a:alpha val="64999"/>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a:tcStyle>
        <a:tcBdr/>
        <a:fill>
          <a:solidFill>
            <a:srgbClr val="676164">
              <a:alpha val="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6164">
              <a:alpha val="36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676164">
              <a:alpha val="36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194" y="5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498769695"/>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50900" y="1270000"/>
            <a:ext cx="11303000" cy="3505200"/>
          </a:xfrm>
          <a:prstGeom prst="rect">
            <a:avLst/>
          </a:prstGeom>
        </p:spPr>
        <p:txBody>
          <a:bodyPr anchor="b"/>
          <a:lstStyle/>
          <a:p>
            <a:pPr lvl="0">
              <a:defRPr sz="1800">
                <a:solidFill>
                  <a:srgbClr val="000000"/>
                </a:solidFill>
                <a:effectLst/>
              </a:defRPr>
            </a:pPr>
            <a:r>
              <a:rPr sz="7200">
                <a:solidFill>
                  <a:srgbClr val="FFFFFF"/>
                </a:solidFill>
                <a:effectLst>
                  <a:outerShdw blurRad="50800" dist="38100" dir="5400000" rotWithShape="0">
                    <a:srgbClr val="000000"/>
                  </a:outerShdw>
                </a:effectLst>
              </a:rPr>
              <a:t>Title Text</a:t>
            </a:r>
          </a:p>
        </p:txBody>
      </p:sp>
      <p:sp>
        <p:nvSpPr>
          <p:cNvPr id="6" name="Shape 6"/>
          <p:cNvSpPr>
            <a:spLocks noGrp="1"/>
          </p:cNvSpPr>
          <p:nvPr>
            <p:ph type="body" idx="1"/>
          </p:nvPr>
        </p:nvSpPr>
        <p:spPr>
          <a:xfrm>
            <a:off x="850900" y="4864100"/>
            <a:ext cx="11303000" cy="1574800"/>
          </a:xfrm>
          <a:prstGeom prst="rect">
            <a:avLst/>
          </a:prstGeom>
        </p:spPr>
        <p:txBody>
          <a:bodyPr anchor="t"/>
          <a:lstStyle>
            <a:lvl1pPr marL="0" indent="0">
              <a:spcBef>
                <a:spcPts val="0"/>
              </a:spcBef>
              <a:buSzTx/>
              <a:buNone/>
              <a:defRPr sz="4200">
                <a:solidFill>
                  <a:srgbClr val="73BFFF"/>
                </a:solidFill>
              </a:defRPr>
            </a:lvl1pPr>
            <a:lvl2pPr marL="0" indent="228600">
              <a:spcBef>
                <a:spcPts val="0"/>
              </a:spcBef>
              <a:buSzTx/>
              <a:buNone/>
              <a:defRPr sz="4200">
                <a:solidFill>
                  <a:srgbClr val="73BFFF"/>
                </a:solidFill>
              </a:defRPr>
            </a:lvl2pPr>
            <a:lvl3pPr marL="0" indent="457200">
              <a:spcBef>
                <a:spcPts val="0"/>
              </a:spcBef>
              <a:buSzTx/>
              <a:buNone/>
              <a:defRPr sz="4200">
                <a:solidFill>
                  <a:srgbClr val="73BFFF"/>
                </a:solidFill>
              </a:defRPr>
            </a:lvl3pPr>
            <a:lvl4pPr marL="0" indent="685800">
              <a:spcBef>
                <a:spcPts val="0"/>
              </a:spcBef>
              <a:buSzTx/>
              <a:buNone/>
              <a:defRPr sz="4200">
                <a:solidFill>
                  <a:srgbClr val="73BFFF"/>
                </a:solidFill>
              </a:defRPr>
            </a:lvl4pPr>
            <a:lvl5pPr marL="0" indent="914400">
              <a:spcBef>
                <a:spcPts val="0"/>
              </a:spcBef>
              <a:buSzTx/>
              <a:buNone/>
              <a:defRPr sz="4200">
                <a:solidFill>
                  <a:srgbClr val="73BFFF"/>
                </a:solidFill>
              </a:defRPr>
            </a:lvl5pPr>
          </a:lstStyle>
          <a:p>
            <a:pPr lvl="0">
              <a:defRPr sz="1800">
                <a:solidFill>
                  <a:srgbClr val="000000"/>
                </a:solidFill>
                <a:effectLst/>
              </a:defRPr>
            </a:pPr>
            <a:r>
              <a:rPr sz="4200">
                <a:solidFill>
                  <a:srgbClr val="73BFFF"/>
                </a:solidFill>
                <a:effectLst>
                  <a:outerShdw blurRad="50800" dist="38100" dir="5400000" rotWithShape="0">
                    <a:srgbClr val="000000"/>
                  </a:outerShdw>
                </a:effectLst>
              </a:rPr>
              <a:t>Body Level One</a:t>
            </a:r>
          </a:p>
          <a:p>
            <a:pPr lvl="1">
              <a:defRPr sz="1800">
                <a:solidFill>
                  <a:srgbClr val="000000"/>
                </a:solidFill>
                <a:effectLst/>
              </a:defRPr>
            </a:pPr>
            <a:r>
              <a:rPr sz="4200">
                <a:solidFill>
                  <a:srgbClr val="73BFFF"/>
                </a:solidFill>
                <a:effectLst>
                  <a:outerShdw blurRad="50800" dist="38100" dir="5400000" rotWithShape="0">
                    <a:srgbClr val="000000"/>
                  </a:outerShdw>
                </a:effectLst>
              </a:rPr>
              <a:t>Body Level Two</a:t>
            </a:r>
          </a:p>
          <a:p>
            <a:pPr lvl="2">
              <a:defRPr sz="1800">
                <a:solidFill>
                  <a:srgbClr val="000000"/>
                </a:solidFill>
                <a:effectLst/>
              </a:defRPr>
            </a:pPr>
            <a:r>
              <a:rPr sz="4200">
                <a:solidFill>
                  <a:srgbClr val="73BFFF"/>
                </a:solidFill>
                <a:effectLst>
                  <a:outerShdw blurRad="50800" dist="38100" dir="5400000" rotWithShape="0">
                    <a:srgbClr val="000000"/>
                  </a:outerShdw>
                </a:effectLst>
              </a:rPr>
              <a:t>Body Level Three</a:t>
            </a:r>
          </a:p>
          <a:p>
            <a:pPr lvl="3">
              <a:defRPr sz="1800">
                <a:solidFill>
                  <a:srgbClr val="000000"/>
                </a:solidFill>
                <a:effectLst/>
              </a:defRPr>
            </a:pPr>
            <a:r>
              <a:rPr sz="4200">
                <a:solidFill>
                  <a:srgbClr val="73BFFF"/>
                </a:solidFill>
                <a:effectLst>
                  <a:outerShdw blurRad="50800" dist="38100" dir="5400000" rotWithShape="0">
                    <a:srgbClr val="000000"/>
                  </a:outerShdw>
                </a:effectLst>
              </a:rPr>
              <a:t>Body Level Four</a:t>
            </a:r>
          </a:p>
          <a:p>
            <a:pPr lvl="4">
              <a:defRPr sz="1800">
                <a:solidFill>
                  <a:srgbClr val="000000"/>
                </a:solidFill>
                <a:effectLst/>
              </a:defRPr>
            </a:pPr>
            <a:r>
              <a:rPr sz="4200">
                <a:solidFill>
                  <a:srgbClr val="73BFFF"/>
                </a:solidFill>
                <a:effectLst>
                  <a:outerShdw blurRad="50800" dist="38100" dir="5400000" rotWithShape="0">
                    <a:srgbClr val="000000"/>
                  </a:outerShdw>
                </a:effectLst>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bg>
      <p:bgPr>
        <a:solidFill>
          <a:srgbClr val="FFFFFF"/>
        </a:solidFill>
        <a:effectLst/>
      </p:bgPr>
    </p:bg>
    <p:spTree>
      <p:nvGrpSpPr>
        <p:cNvPr id="1" name=""/>
        <p:cNvGrpSpPr/>
        <p:nvPr/>
      </p:nvGrpSpPr>
      <p:grpSpPr>
        <a:xfrm>
          <a:off x="0" y="0"/>
          <a:ext cx="0" cy="0"/>
          <a:chOff x="0" y="0"/>
          <a:chExt cx="0" cy="0"/>
        </a:xfrm>
      </p:grpSpPr>
      <p:sp>
        <p:nvSpPr>
          <p:cNvPr id="31" name="Shape 31"/>
          <p:cNvSpPr>
            <a:spLocks noGrp="1"/>
          </p:cNvSpPr>
          <p:nvPr>
            <p:ph type="title"/>
          </p:nvPr>
        </p:nvSpPr>
        <p:spPr>
          <a:xfrm>
            <a:off x="1270000" y="1638300"/>
            <a:ext cx="10464800" cy="3302000"/>
          </a:xfrm>
          <a:prstGeom prst="rect">
            <a:avLst/>
          </a:prstGeom>
        </p:spPr>
        <p:txBody>
          <a:bodyPr anchor="b"/>
          <a:lstStyle>
            <a:lvl1pPr algn="ctr">
              <a:defRPr sz="8000">
                <a:solidFill>
                  <a:srgbClr val="000000"/>
                </a:solidFill>
                <a:latin typeface="Helvetica Light"/>
                <a:ea typeface="Helvetica Light"/>
                <a:cs typeface="Helvetica Light"/>
                <a:sym typeface="Helvetica Light"/>
              </a:defRPr>
            </a:lvl1pPr>
          </a:lstStyle>
          <a:p>
            <a:pPr lvl="0">
              <a:defRPr sz="1800">
                <a:effectLst/>
              </a:defRPr>
            </a:pPr>
            <a:r>
              <a:rPr sz="8000"/>
              <a:t>Title Text</a:t>
            </a:r>
          </a:p>
        </p:txBody>
      </p:sp>
      <p:sp>
        <p:nvSpPr>
          <p:cNvPr id="32" name="Shape 32"/>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solidFill>
                  <a:srgbClr val="000000"/>
                </a:solidFill>
                <a:latin typeface="Helvetica Light"/>
                <a:ea typeface="Helvetica Light"/>
                <a:cs typeface="Helvetica Light"/>
                <a:sym typeface="Helvetica Light"/>
              </a:defRPr>
            </a:lvl1pPr>
            <a:lvl2pPr marL="0" indent="228600" algn="ctr">
              <a:spcBef>
                <a:spcPts val="0"/>
              </a:spcBef>
              <a:buSzTx/>
              <a:buNone/>
              <a:defRPr sz="3200">
                <a:solidFill>
                  <a:srgbClr val="000000"/>
                </a:solidFill>
                <a:latin typeface="Helvetica Light"/>
                <a:ea typeface="Helvetica Light"/>
                <a:cs typeface="Helvetica Light"/>
                <a:sym typeface="Helvetica Light"/>
              </a:defRPr>
            </a:lvl2pPr>
            <a:lvl3pPr marL="0" indent="457200" algn="ctr">
              <a:spcBef>
                <a:spcPts val="0"/>
              </a:spcBef>
              <a:buSzTx/>
              <a:buNone/>
              <a:defRPr sz="3200">
                <a:solidFill>
                  <a:srgbClr val="000000"/>
                </a:solidFill>
                <a:latin typeface="Helvetica Light"/>
                <a:ea typeface="Helvetica Light"/>
                <a:cs typeface="Helvetica Light"/>
                <a:sym typeface="Helvetica Light"/>
              </a:defRPr>
            </a:lvl3pPr>
            <a:lvl4pPr marL="0" indent="685800" algn="ctr">
              <a:spcBef>
                <a:spcPts val="0"/>
              </a:spcBef>
              <a:buSzTx/>
              <a:buNone/>
              <a:defRPr sz="3200">
                <a:solidFill>
                  <a:srgbClr val="000000"/>
                </a:solidFill>
                <a:latin typeface="Helvetica Light"/>
                <a:ea typeface="Helvetica Light"/>
                <a:cs typeface="Helvetica Light"/>
                <a:sym typeface="Helvetica Light"/>
              </a:defRPr>
            </a:lvl4pPr>
            <a:lvl5pPr marL="0" indent="914400" algn="ctr">
              <a:spcBef>
                <a:spcPts val="0"/>
              </a:spcBef>
              <a:buSzTx/>
              <a:buNone/>
              <a:defRPr sz="3200">
                <a:solidFill>
                  <a:srgbClr val="000000"/>
                </a:solidFill>
                <a:latin typeface="Helvetica Light"/>
                <a:ea typeface="Helvetica Light"/>
                <a:cs typeface="Helvetica Light"/>
                <a:sym typeface="Helvetica Light"/>
              </a:defRPr>
            </a:lvl5pPr>
          </a:lstStyle>
          <a:p>
            <a:pPr lvl="0">
              <a:defRPr sz="1800">
                <a:effectLst/>
              </a:defRPr>
            </a:pPr>
            <a:r>
              <a:rPr sz="3200"/>
              <a:t>Body Level One</a:t>
            </a:r>
          </a:p>
          <a:p>
            <a:pPr lvl="1">
              <a:defRPr sz="1800">
                <a:effectLst/>
              </a:defRPr>
            </a:pPr>
            <a:r>
              <a:rPr sz="3200"/>
              <a:t>Body Level Two</a:t>
            </a:r>
          </a:p>
          <a:p>
            <a:pPr lvl="2">
              <a:defRPr sz="1800">
                <a:effectLst/>
              </a:defRPr>
            </a:pPr>
            <a:r>
              <a:rPr sz="3200"/>
              <a:t>Body Level Three</a:t>
            </a:r>
          </a:p>
          <a:p>
            <a:pPr lvl="3">
              <a:defRPr sz="1800">
                <a:effectLst/>
              </a:defRPr>
            </a:pPr>
            <a:r>
              <a:rPr sz="3200"/>
              <a:t>Body Level Four</a:t>
            </a:r>
          </a:p>
          <a:p>
            <a:pPr lvl="4">
              <a:defRPr sz="1800">
                <a:effectLst/>
              </a:defRPr>
            </a:pPr>
            <a:r>
              <a:rPr sz="320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p:nvPr/>
        </p:nvSpPr>
        <p:spPr>
          <a:xfrm>
            <a:off x="5981699" y="4508500"/>
            <a:ext cx="1042950" cy="7366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defRPr sz="1800">
                <a:solidFill>
                  <a:srgbClr val="000000"/>
                </a:solidFill>
                <a:effectLst/>
              </a:defRPr>
            </a:pPr>
            <a:r>
              <a:rPr sz="4200">
                <a:solidFill>
                  <a:srgbClr val="FFFFFF"/>
                </a:solidFill>
                <a:effectLst>
                  <a:outerShdw blurRad="50800" dist="38100" dir="5400000" rotWithShape="0">
                    <a:srgbClr val="000000"/>
                  </a:outerShdw>
                </a:effectLst>
              </a:rPr>
              <a:t>Text</a:t>
            </a:r>
          </a:p>
        </p:txBody>
      </p:sp>
      <p:sp>
        <p:nvSpPr>
          <p:cNvPr id="9" name="Shape 9"/>
          <p:cNvSpPr>
            <a:spLocks noGrp="1"/>
          </p:cNvSpPr>
          <p:nvPr>
            <p:ph type="title"/>
          </p:nvPr>
        </p:nvSpPr>
        <p:spPr>
          <a:xfrm>
            <a:off x="787400" y="6807200"/>
            <a:ext cx="11430000" cy="1219200"/>
          </a:xfrm>
          <a:prstGeom prst="rect">
            <a:avLst/>
          </a:prstGeom>
        </p:spPr>
        <p:txBody>
          <a:bodyPr anchor="b"/>
          <a:lstStyle/>
          <a:p>
            <a:pPr lvl="0">
              <a:defRPr sz="1800">
                <a:solidFill>
                  <a:srgbClr val="000000"/>
                </a:solidFill>
                <a:effectLst/>
              </a:defRPr>
            </a:pPr>
            <a:r>
              <a:rPr sz="7200">
                <a:solidFill>
                  <a:srgbClr val="FFFFFF"/>
                </a:solidFill>
                <a:effectLst>
                  <a:outerShdw blurRad="50800" dist="38100" dir="5400000" rotWithShape="0">
                    <a:srgbClr val="000000"/>
                  </a:outerShdw>
                </a:effectLst>
              </a:rPr>
              <a:t>Title Text</a:t>
            </a:r>
          </a:p>
        </p:txBody>
      </p:sp>
      <p:sp>
        <p:nvSpPr>
          <p:cNvPr id="10" name="Shape 10"/>
          <p:cNvSpPr>
            <a:spLocks noGrp="1"/>
          </p:cNvSpPr>
          <p:nvPr>
            <p:ph type="body" idx="1"/>
          </p:nvPr>
        </p:nvSpPr>
        <p:spPr>
          <a:xfrm>
            <a:off x="787400" y="8013700"/>
            <a:ext cx="11430000" cy="1562100"/>
          </a:xfrm>
          <a:prstGeom prst="rect">
            <a:avLst/>
          </a:prstGeom>
        </p:spPr>
        <p:txBody>
          <a:bodyPr anchor="t"/>
          <a:lstStyle>
            <a:lvl1pPr marL="0" indent="0">
              <a:spcBef>
                <a:spcPts val="0"/>
              </a:spcBef>
              <a:buSzTx/>
              <a:buNone/>
              <a:defRPr sz="4200">
                <a:solidFill>
                  <a:srgbClr val="73BFFF"/>
                </a:solidFill>
              </a:defRPr>
            </a:lvl1pPr>
            <a:lvl2pPr marL="0" indent="228600">
              <a:spcBef>
                <a:spcPts val="0"/>
              </a:spcBef>
              <a:buSzTx/>
              <a:buNone/>
              <a:defRPr sz="4200">
                <a:solidFill>
                  <a:srgbClr val="73BFFF"/>
                </a:solidFill>
              </a:defRPr>
            </a:lvl2pPr>
            <a:lvl3pPr marL="0" indent="457200">
              <a:spcBef>
                <a:spcPts val="0"/>
              </a:spcBef>
              <a:buSzTx/>
              <a:buNone/>
              <a:defRPr sz="4200">
                <a:solidFill>
                  <a:srgbClr val="73BFFF"/>
                </a:solidFill>
              </a:defRPr>
            </a:lvl3pPr>
            <a:lvl4pPr marL="0" indent="685800">
              <a:spcBef>
                <a:spcPts val="0"/>
              </a:spcBef>
              <a:buSzTx/>
              <a:buNone/>
              <a:defRPr sz="4200">
                <a:solidFill>
                  <a:srgbClr val="73BFFF"/>
                </a:solidFill>
              </a:defRPr>
            </a:lvl4pPr>
            <a:lvl5pPr marL="0" indent="914400">
              <a:spcBef>
                <a:spcPts val="0"/>
              </a:spcBef>
              <a:buSzTx/>
              <a:buNone/>
              <a:defRPr sz="4200">
                <a:solidFill>
                  <a:srgbClr val="73BFFF"/>
                </a:solidFill>
              </a:defRPr>
            </a:lvl5pPr>
          </a:lstStyle>
          <a:p>
            <a:pPr lvl="0">
              <a:defRPr sz="1800">
                <a:solidFill>
                  <a:srgbClr val="000000"/>
                </a:solidFill>
                <a:effectLst/>
              </a:defRPr>
            </a:pPr>
            <a:r>
              <a:rPr sz="4200">
                <a:solidFill>
                  <a:srgbClr val="73BFFF"/>
                </a:solidFill>
                <a:effectLst>
                  <a:outerShdw blurRad="50800" dist="38100" dir="5400000" rotWithShape="0">
                    <a:srgbClr val="000000"/>
                  </a:outerShdw>
                </a:effectLst>
              </a:rPr>
              <a:t>Body Level One</a:t>
            </a:r>
          </a:p>
          <a:p>
            <a:pPr lvl="1">
              <a:defRPr sz="1800">
                <a:solidFill>
                  <a:srgbClr val="000000"/>
                </a:solidFill>
                <a:effectLst/>
              </a:defRPr>
            </a:pPr>
            <a:r>
              <a:rPr sz="4200">
                <a:solidFill>
                  <a:srgbClr val="73BFFF"/>
                </a:solidFill>
                <a:effectLst>
                  <a:outerShdw blurRad="50800" dist="38100" dir="5400000" rotWithShape="0">
                    <a:srgbClr val="000000"/>
                  </a:outerShdw>
                </a:effectLst>
              </a:rPr>
              <a:t>Body Level Two</a:t>
            </a:r>
          </a:p>
          <a:p>
            <a:pPr lvl="2">
              <a:defRPr sz="1800">
                <a:solidFill>
                  <a:srgbClr val="000000"/>
                </a:solidFill>
                <a:effectLst/>
              </a:defRPr>
            </a:pPr>
            <a:r>
              <a:rPr sz="4200">
                <a:solidFill>
                  <a:srgbClr val="73BFFF"/>
                </a:solidFill>
                <a:effectLst>
                  <a:outerShdw blurRad="50800" dist="38100" dir="5400000" rotWithShape="0">
                    <a:srgbClr val="000000"/>
                  </a:outerShdw>
                </a:effectLst>
              </a:rPr>
              <a:t>Body Level Three</a:t>
            </a:r>
          </a:p>
          <a:p>
            <a:pPr lvl="3">
              <a:defRPr sz="1800">
                <a:solidFill>
                  <a:srgbClr val="000000"/>
                </a:solidFill>
                <a:effectLst/>
              </a:defRPr>
            </a:pPr>
            <a:r>
              <a:rPr sz="4200">
                <a:solidFill>
                  <a:srgbClr val="73BFFF"/>
                </a:solidFill>
                <a:effectLst>
                  <a:outerShdw blurRad="50800" dist="38100" dir="5400000" rotWithShape="0">
                    <a:srgbClr val="000000"/>
                  </a:outerShdw>
                </a:effectLst>
              </a:rPr>
              <a:t>Body Level Four</a:t>
            </a:r>
          </a:p>
          <a:p>
            <a:pPr lvl="4">
              <a:defRPr sz="1800">
                <a:solidFill>
                  <a:srgbClr val="000000"/>
                </a:solidFill>
                <a:effectLst/>
              </a:defRPr>
            </a:pPr>
            <a:r>
              <a:rPr sz="4200">
                <a:solidFill>
                  <a:srgbClr val="73BFFF"/>
                </a:solidFill>
                <a:effectLst>
                  <a:outerShdw blurRad="50800" dist="38100" dir="5400000" rotWithShape="0">
                    <a:srgbClr val="000000"/>
                  </a:outerShdw>
                </a:effectLst>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2" name="Shape 12"/>
          <p:cNvSpPr>
            <a:spLocks noGrp="1"/>
          </p:cNvSpPr>
          <p:nvPr>
            <p:ph type="title"/>
          </p:nvPr>
        </p:nvSpPr>
        <p:spPr>
          <a:xfrm>
            <a:off x="787400" y="3657600"/>
            <a:ext cx="11430000" cy="2438400"/>
          </a:xfrm>
          <a:prstGeom prst="rect">
            <a:avLst/>
          </a:prstGeom>
        </p:spPr>
        <p:txBody>
          <a:bodyPr/>
          <a:lstStyle/>
          <a:p>
            <a:pPr lvl="0">
              <a:defRPr sz="1800">
                <a:solidFill>
                  <a:srgbClr val="000000"/>
                </a:solidFill>
                <a:effectLst/>
              </a:defRPr>
            </a:pPr>
            <a:r>
              <a:rPr sz="7200">
                <a:solidFill>
                  <a:srgbClr val="FFFFFF"/>
                </a:solidFill>
                <a:effectLst>
                  <a:outerShdw blurRad="50800" dist="38100" dir="5400000" rotWithShape="0">
                    <a:srgbClr val="000000"/>
                  </a:outerShdw>
                </a:effectLst>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4" name="Shape 14"/>
          <p:cNvSpPr>
            <a:spLocks noGrp="1"/>
          </p:cNvSpPr>
          <p:nvPr>
            <p:ph type="title"/>
          </p:nvPr>
        </p:nvSpPr>
        <p:spPr>
          <a:xfrm>
            <a:off x="787400" y="1384300"/>
            <a:ext cx="5638800" cy="3505200"/>
          </a:xfrm>
          <a:prstGeom prst="rect">
            <a:avLst/>
          </a:prstGeom>
        </p:spPr>
        <p:txBody>
          <a:bodyPr anchor="b"/>
          <a:lstStyle/>
          <a:p>
            <a:pPr lvl="0">
              <a:defRPr sz="1800">
                <a:solidFill>
                  <a:srgbClr val="000000"/>
                </a:solidFill>
                <a:effectLst/>
              </a:defRPr>
            </a:pPr>
            <a:r>
              <a:rPr sz="7200">
                <a:solidFill>
                  <a:srgbClr val="FFFFFF"/>
                </a:solidFill>
                <a:effectLst>
                  <a:outerShdw blurRad="50800" dist="38100" dir="5400000" rotWithShape="0">
                    <a:srgbClr val="000000"/>
                  </a:outerShdw>
                </a:effectLst>
              </a:rPr>
              <a:t>Title Text</a:t>
            </a:r>
          </a:p>
        </p:txBody>
      </p:sp>
      <p:sp>
        <p:nvSpPr>
          <p:cNvPr id="15" name="Shape 15"/>
          <p:cNvSpPr>
            <a:spLocks noGrp="1"/>
          </p:cNvSpPr>
          <p:nvPr>
            <p:ph type="body" idx="1"/>
          </p:nvPr>
        </p:nvSpPr>
        <p:spPr>
          <a:xfrm>
            <a:off x="787400" y="4876800"/>
            <a:ext cx="5638800" cy="3759200"/>
          </a:xfrm>
          <a:prstGeom prst="rect">
            <a:avLst/>
          </a:prstGeom>
        </p:spPr>
        <p:txBody>
          <a:bodyPr anchor="t"/>
          <a:lstStyle>
            <a:lvl1pPr marL="0" indent="0">
              <a:spcBef>
                <a:spcPts val="0"/>
              </a:spcBef>
              <a:buSzTx/>
              <a:buNone/>
              <a:defRPr sz="4200">
                <a:solidFill>
                  <a:srgbClr val="73BFFF"/>
                </a:solidFill>
              </a:defRPr>
            </a:lvl1pPr>
            <a:lvl2pPr marL="0" indent="228600">
              <a:spcBef>
                <a:spcPts val="0"/>
              </a:spcBef>
              <a:buSzTx/>
              <a:buNone/>
              <a:defRPr sz="4200">
                <a:solidFill>
                  <a:srgbClr val="73BFFF"/>
                </a:solidFill>
              </a:defRPr>
            </a:lvl2pPr>
            <a:lvl3pPr marL="0" indent="457200">
              <a:spcBef>
                <a:spcPts val="0"/>
              </a:spcBef>
              <a:buSzTx/>
              <a:buNone/>
              <a:defRPr sz="4200">
                <a:solidFill>
                  <a:srgbClr val="73BFFF"/>
                </a:solidFill>
              </a:defRPr>
            </a:lvl3pPr>
            <a:lvl4pPr marL="0" indent="685800">
              <a:spcBef>
                <a:spcPts val="0"/>
              </a:spcBef>
              <a:buSzTx/>
              <a:buNone/>
              <a:defRPr sz="4200">
                <a:solidFill>
                  <a:srgbClr val="73BFFF"/>
                </a:solidFill>
              </a:defRPr>
            </a:lvl4pPr>
            <a:lvl5pPr marL="0" indent="914400">
              <a:spcBef>
                <a:spcPts val="0"/>
              </a:spcBef>
              <a:buSzTx/>
              <a:buNone/>
              <a:defRPr sz="4200">
                <a:solidFill>
                  <a:srgbClr val="73BFFF"/>
                </a:solidFill>
              </a:defRPr>
            </a:lvl5pPr>
          </a:lstStyle>
          <a:p>
            <a:pPr lvl="0">
              <a:defRPr sz="1800">
                <a:solidFill>
                  <a:srgbClr val="000000"/>
                </a:solidFill>
                <a:effectLst/>
              </a:defRPr>
            </a:pPr>
            <a:r>
              <a:rPr sz="4200">
                <a:solidFill>
                  <a:srgbClr val="73BFFF"/>
                </a:solidFill>
                <a:effectLst>
                  <a:outerShdw blurRad="50800" dist="38100" dir="5400000" rotWithShape="0">
                    <a:srgbClr val="000000"/>
                  </a:outerShdw>
                </a:effectLst>
              </a:rPr>
              <a:t>Body Level One</a:t>
            </a:r>
          </a:p>
          <a:p>
            <a:pPr lvl="1">
              <a:defRPr sz="1800">
                <a:solidFill>
                  <a:srgbClr val="000000"/>
                </a:solidFill>
                <a:effectLst/>
              </a:defRPr>
            </a:pPr>
            <a:r>
              <a:rPr sz="4200">
                <a:solidFill>
                  <a:srgbClr val="73BFFF"/>
                </a:solidFill>
                <a:effectLst>
                  <a:outerShdw blurRad="50800" dist="38100" dir="5400000" rotWithShape="0">
                    <a:srgbClr val="000000"/>
                  </a:outerShdw>
                </a:effectLst>
              </a:rPr>
              <a:t>Body Level Two</a:t>
            </a:r>
          </a:p>
          <a:p>
            <a:pPr lvl="2">
              <a:defRPr sz="1800">
                <a:solidFill>
                  <a:srgbClr val="000000"/>
                </a:solidFill>
                <a:effectLst/>
              </a:defRPr>
            </a:pPr>
            <a:r>
              <a:rPr sz="4200">
                <a:solidFill>
                  <a:srgbClr val="73BFFF"/>
                </a:solidFill>
                <a:effectLst>
                  <a:outerShdw blurRad="50800" dist="38100" dir="5400000" rotWithShape="0">
                    <a:srgbClr val="000000"/>
                  </a:outerShdw>
                </a:effectLst>
              </a:rPr>
              <a:t>Body Level Three</a:t>
            </a:r>
          </a:p>
          <a:p>
            <a:pPr lvl="3">
              <a:defRPr sz="1800">
                <a:solidFill>
                  <a:srgbClr val="000000"/>
                </a:solidFill>
                <a:effectLst/>
              </a:defRPr>
            </a:pPr>
            <a:r>
              <a:rPr sz="4200">
                <a:solidFill>
                  <a:srgbClr val="73BFFF"/>
                </a:solidFill>
                <a:effectLst>
                  <a:outerShdw blurRad="50800" dist="38100" dir="5400000" rotWithShape="0">
                    <a:srgbClr val="000000"/>
                  </a:outerShdw>
                </a:effectLst>
              </a:rPr>
              <a:t>Body Level Four</a:t>
            </a:r>
          </a:p>
          <a:p>
            <a:pPr lvl="4">
              <a:defRPr sz="1800">
                <a:solidFill>
                  <a:srgbClr val="000000"/>
                </a:solidFill>
                <a:effectLst/>
              </a:defRPr>
            </a:pPr>
            <a:r>
              <a:rPr sz="4200">
                <a:solidFill>
                  <a:srgbClr val="73BFFF"/>
                </a:solidFill>
                <a:effectLst>
                  <a:outerShdw blurRad="50800" dist="38100" dir="5400000" rotWithShape="0">
                    <a:srgbClr val="000000"/>
                  </a:outerShdw>
                </a:effectLst>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blurRad="50800" dist="38100" dir="5400000" rotWithShape="0">
                    <a:srgbClr val="000000"/>
                  </a:outerShdw>
                </a:effectLst>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blurRad="50800" dist="38100" dir="5400000" rotWithShape="0">
                    <a:srgbClr val="000000"/>
                  </a:outerShdw>
                </a:effectLst>
              </a:rPr>
              <a:t>Title Text</a:t>
            </a:r>
          </a:p>
        </p:txBody>
      </p:sp>
      <p:sp>
        <p:nvSpPr>
          <p:cNvPr id="20" name="Shape 20"/>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3600">
                <a:solidFill>
                  <a:srgbClr val="FFFFFF"/>
                </a:solidFill>
                <a:effectLst>
                  <a:outerShdw blurRad="50800" dist="38100" dir="5400000" rotWithShape="0">
                    <a:srgbClr val="000000"/>
                  </a:outerShdw>
                </a:effectLst>
              </a:rPr>
              <a:t>Body Level One</a:t>
            </a:r>
          </a:p>
          <a:p>
            <a:pPr lvl="1">
              <a:defRPr sz="1800">
                <a:solidFill>
                  <a:srgbClr val="000000"/>
                </a:solidFill>
                <a:effectLst/>
              </a:defRPr>
            </a:pPr>
            <a:r>
              <a:rPr sz="3600">
                <a:solidFill>
                  <a:srgbClr val="FFFFFF"/>
                </a:solidFill>
                <a:effectLst>
                  <a:outerShdw blurRad="50800" dist="38100" dir="5400000" rotWithShape="0">
                    <a:srgbClr val="000000"/>
                  </a:outerShdw>
                </a:effectLst>
              </a:rPr>
              <a:t>Body Level Two</a:t>
            </a:r>
          </a:p>
          <a:p>
            <a:pPr lvl="2">
              <a:defRPr sz="1800">
                <a:solidFill>
                  <a:srgbClr val="000000"/>
                </a:solidFill>
                <a:effectLst/>
              </a:defRPr>
            </a:pPr>
            <a:r>
              <a:rPr sz="3600">
                <a:solidFill>
                  <a:srgbClr val="FFFFFF"/>
                </a:solidFill>
                <a:effectLst>
                  <a:outerShdw blurRad="50800" dist="38100" dir="5400000" rotWithShape="0">
                    <a:srgbClr val="000000"/>
                  </a:outerShdw>
                </a:effectLst>
              </a:rPr>
              <a:t>Body Level Three</a:t>
            </a:r>
          </a:p>
          <a:p>
            <a:pPr lvl="3">
              <a:defRPr sz="1800">
                <a:solidFill>
                  <a:srgbClr val="000000"/>
                </a:solidFill>
                <a:effectLst/>
              </a:defRPr>
            </a:pPr>
            <a:r>
              <a:rPr sz="3600">
                <a:solidFill>
                  <a:srgbClr val="FFFFFF"/>
                </a:solidFill>
                <a:effectLst>
                  <a:outerShdw blurRad="50800" dist="38100" dir="5400000" rotWithShape="0">
                    <a:srgbClr val="000000"/>
                  </a:outerShdw>
                </a:effectLst>
              </a:rPr>
              <a:t>Body Level Four</a:t>
            </a:r>
          </a:p>
          <a:p>
            <a:pPr lvl="4">
              <a:defRPr sz="1800">
                <a:solidFill>
                  <a:srgbClr val="000000"/>
                </a:solidFill>
                <a:effectLst/>
              </a:defRPr>
            </a:pPr>
            <a:r>
              <a:rPr sz="3600">
                <a:solidFill>
                  <a:srgbClr val="FFFFFF"/>
                </a:solidFill>
                <a:effectLst>
                  <a:outerShdw blurRad="50800" dist="38100" dir="5400000" rotWithShape="0">
                    <a:srgbClr val="000000"/>
                  </a:outerShdw>
                </a:effectLst>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blurRad="50800" dist="38100" dir="5400000" rotWithShape="0">
                    <a:srgbClr val="000000"/>
                  </a:outerShdw>
                </a:effectLst>
              </a:rPr>
              <a:t>Title Text</a:t>
            </a:r>
          </a:p>
        </p:txBody>
      </p:sp>
      <p:sp>
        <p:nvSpPr>
          <p:cNvPr id="23" name="Shape 23"/>
          <p:cNvSpPr>
            <a:spLocks noGrp="1"/>
          </p:cNvSpPr>
          <p:nvPr>
            <p:ph type="body" idx="1"/>
          </p:nvPr>
        </p:nvSpPr>
        <p:spPr>
          <a:xfrm>
            <a:off x="787400" y="2768600"/>
            <a:ext cx="54229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3600">
                <a:solidFill>
                  <a:srgbClr val="FFFFFF"/>
                </a:solidFill>
                <a:effectLst>
                  <a:outerShdw blurRad="50800" dist="38100" dir="5400000" rotWithShape="0">
                    <a:srgbClr val="000000"/>
                  </a:outerShdw>
                </a:effectLst>
              </a:rPr>
              <a:t>Body Level One</a:t>
            </a:r>
          </a:p>
          <a:p>
            <a:pPr lvl="1">
              <a:defRPr sz="1800">
                <a:solidFill>
                  <a:srgbClr val="000000"/>
                </a:solidFill>
                <a:effectLst/>
              </a:defRPr>
            </a:pPr>
            <a:r>
              <a:rPr sz="3600">
                <a:solidFill>
                  <a:srgbClr val="FFFFFF"/>
                </a:solidFill>
                <a:effectLst>
                  <a:outerShdw blurRad="50800" dist="38100" dir="5400000" rotWithShape="0">
                    <a:srgbClr val="000000"/>
                  </a:outerShdw>
                </a:effectLst>
              </a:rPr>
              <a:t>Body Level Two</a:t>
            </a:r>
          </a:p>
          <a:p>
            <a:pPr lvl="2">
              <a:defRPr sz="1800">
                <a:solidFill>
                  <a:srgbClr val="000000"/>
                </a:solidFill>
                <a:effectLst/>
              </a:defRPr>
            </a:pPr>
            <a:r>
              <a:rPr sz="3600">
                <a:solidFill>
                  <a:srgbClr val="FFFFFF"/>
                </a:solidFill>
                <a:effectLst>
                  <a:outerShdw blurRad="50800" dist="38100" dir="5400000" rotWithShape="0">
                    <a:srgbClr val="000000"/>
                  </a:outerShdw>
                </a:effectLst>
              </a:rPr>
              <a:t>Body Level Three</a:t>
            </a:r>
          </a:p>
          <a:p>
            <a:pPr lvl="3">
              <a:defRPr sz="1800">
                <a:solidFill>
                  <a:srgbClr val="000000"/>
                </a:solidFill>
                <a:effectLst/>
              </a:defRPr>
            </a:pPr>
            <a:r>
              <a:rPr sz="3600">
                <a:solidFill>
                  <a:srgbClr val="FFFFFF"/>
                </a:solidFill>
                <a:effectLst>
                  <a:outerShdw blurRad="50800" dist="38100" dir="5400000" rotWithShape="0">
                    <a:srgbClr val="000000"/>
                  </a:outerShdw>
                </a:effectLst>
              </a:rPr>
              <a:t>Body Level Four</a:t>
            </a:r>
          </a:p>
          <a:p>
            <a:pPr lvl="4">
              <a:defRPr sz="1800">
                <a:solidFill>
                  <a:srgbClr val="000000"/>
                </a:solidFill>
                <a:effectLst/>
              </a:defRPr>
            </a:pPr>
            <a:r>
              <a:rPr sz="3600">
                <a:solidFill>
                  <a:srgbClr val="FFFFFF"/>
                </a:solidFill>
                <a:effectLst>
                  <a:outerShdw blurRad="50800" dist="38100" dir="5400000" rotWithShape="0">
                    <a:srgbClr val="000000"/>
                  </a:outerShdw>
                </a:effectLst>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5" name="Shape 25"/>
          <p:cNvSpPr>
            <a:spLocks noGrp="1"/>
          </p:cNvSpPr>
          <p:nvPr>
            <p:ph type="body" idx="1"/>
          </p:nvPr>
        </p:nvSpPr>
        <p:spPr>
          <a:xfrm>
            <a:off x="787400" y="1371600"/>
            <a:ext cx="11430000" cy="70104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effectLst/>
              </a:defRPr>
            </a:pPr>
            <a:r>
              <a:rPr sz="3600">
                <a:solidFill>
                  <a:srgbClr val="FFFFFF"/>
                </a:solidFill>
                <a:effectLst>
                  <a:outerShdw blurRad="50800" dist="38100" dir="5400000" rotWithShape="0">
                    <a:srgbClr val="000000"/>
                  </a:outerShdw>
                </a:effectLst>
              </a:rPr>
              <a:t>Body Level One</a:t>
            </a:r>
          </a:p>
          <a:p>
            <a:pPr lvl="1">
              <a:defRPr sz="1800">
                <a:solidFill>
                  <a:srgbClr val="000000"/>
                </a:solidFill>
                <a:effectLst/>
              </a:defRPr>
            </a:pPr>
            <a:r>
              <a:rPr sz="3600">
                <a:solidFill>
                  <a:srgbClr val="FFFFFF"/>
                </a:solidFill>
                <a:effectLst>
                  <a:outerShdw blurRad="50800" dist="38100" dir="5400000" rotWithShape="0">
                    <a:srgbClr val="000000"/>
                  </a:outerShdw>
                </a:effectLst>
              </a:rPr>
              <a:t>Body Level Two</a:t>
            </a:r>
          </a:p>
          <a:p>
            <a:pPr lvl="2">
              <a:defRPr sz="1800">
                <a:solidFill>
                  <a:srgbClr val="000000"/>
                </a:solidFill>
                <a:effectLst/>
              </a:defRPr>
            </a:pPr>
            <a:r>
              <a:rPr sz="3600">
                <a:solidFill>
                  <a:srgbClr val="FFFFFF"/>
                </a:solidFill>
                <a:effectLst>
                  <a:outerShdw blurRad="50800" dist="38100" dir="5400000" rotWithShape="0">
                    <a:srgbClr val="000000"/>
                  </a:outerShdw>
                </a:effectLst>
              </a:rPr>
              <a:t>Body Level Three</a:t>
            </a:r>
          </a:p>
          <a:p>
            <a:pPr lvl="3">
              <a:defRPr sz="1800">
                <a:solidFill>
                  <a:srgbClr val="000000"/>
                </a:solidFill>
                <a:effectLst/>
              </a:defRPr>
            </a:pPr>
            <a:r>
              <a:rPr sz="3600">
                <a:solidFill>
                  <a:srgbClr val="FFFFFF"/>
                </a:solidFill>
                <a:effectLst>
                  <a:outerShdw blurRad="50800" dist="38100" dir="5400000" rotWithShape="0">
                    <a:srgbClr val="000000"/>
                  </a:outerShdw>
                </a:effectLst>
              </a:rPr>
              <a:t>Body Level Four</a:t>
            </a:r>
          </a:p>
          <a:p>
            <a:pPr lvl="4">
              <a:defRPr sz="1800">
                <a:solidFill>
                  <a:srgbClr val="000000"/>
                </a:solidFill>
                <a:effectLst/>
              </a:defRPr>
            </a:pPr>
            <a:r>
              <a:rPr sz="3600">
                <a:solidFill>
                  <a:srgbClr val="FFFFFF"/>
                </a:solidFill>
                <a:effectLst>
                  <a:outerShdw blurRad="50800" dist="38100" dir="5400000" rotWithShape="0">
                    <a:srgbClr val="000000"/>
                  </a:outerShdw>
                </a:effectLst>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effectLst/>
              </a:defRPr>
            </a:pPr>
            <a:r>
              <a:rPr sz="7200">
                <a:solidFill>
                  <a:srgbClr val="FFFFFF"/>
                </a:solidFill>
                <a:effectLst>
                  <a:outerShdw blurRad="50800" dist="38100" dir="5400000" rotWithShape="0">
                    <a:srgbClr val="000000"/>
                  </a:outerShdw>
                </a:effectLst>
              </a:rPr>
              <a:t>Title Text</a:t>
            </a:r>
          </a:p>
        </p:txBody>
      </p:sp>
      <p:sp>
        <p:nvSpPr>
          <p:cNvPr id="3" name="Shape 3"/>
          <p:cNvSpPr>
            <a:spLocks noGrp="1"/>
          </p:cNvSpPr>
          <p:nvPr>
            <p:ph type="body" idx="1"/>
          </p:nvPr>
        </p:nvSpPr>
        <p:spPr>
          <a:xfrm>
            <a:off x="787400" y="2768600"/>
            <a:ext cx="11430000" cy="5715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pPr lvl="0">
              <a:defRPr sz="1800">
                <a:solidFill>
                  <a:srgbClr val="000000"/>
                </a:solidFill>
                <a:effectLst/>
              </a:defRPr>
            </a:pPr>
            <a:r>
              <a:rPr sz="3600">
                <a:solidFill>
                  <a:srgbClr val="FFFFFF"/>
                </a:solidFill>
                <a:effectLst>
                  <a:outerShdw blurRad="50800" dist="38100" dir="5400000" rotWithShape="0">
                    <a:srgbClr val="000000"/>
                  </a:outerShdw>
                </a:effectLst>
              </a:rPr>
              <a:t>Body Level One</a:t>
            </a:r>
          </a:p>
          <a:p>
            <a:pPr lvl="1">
              <a:defRPr sz="1800">
                <a:solidFill>
                  <a:srgbClr val="000000"/>
                </a:solidFill>
                <a:effectLst/>
              </a:defRPr>
            </a:pPr>
            <a:r>
              <a:rPr sz="3600">
                <a:solidFill>
                  <a:srgbClr val="FFFFFF"/>
                </a:solidFill>
                <a:effectLst>
                  <a:outerShdw blurRad="50800" dist="38100" dir="5400000" rotWithShape="0">
                    <a:srgbClr val="000000"/>
                  </a:outerShdw>
                </a:effectLst>
              </a:rPr>
              <a:t>Body Level Two</a:t>
            </a:r>
          </a:p>
          <a:p>
            <a:pPr lvl="2">
              <a:defRPr sz="1800">
                <a:solidFill>
                  <a:srgbClr val="000000"/>
                </a:solidFill>
                <a:effectLst/>
              </a:defRPr>
            </a:pPr>
            <a:r>
              <a:rPr sz="3600">
                <a:solidFill>
                  <a:srgbClr val="FFFFFF"/>
                </a:solidFill>
                <a:effectLst>
                  <a:outerShdw blurRad="50800" dist="38100" dir="5400000" rotWithShape="0">
                    <a:srgbClr val="000000"/>
                  </a:outerShdw>
                </a:effectLst>
              </a:rPr>
              <a:t>Body Level Three</a:t>
            </a:r>
          </a:p>
          <a:p>
            <a:pPr lvl="3">
              <a:defRPr sz="1800">
                <a:solidFill>
                  <a:srgbClr val="000000"/>
                </a:solidFill>
                <a:effectLst/>
              </a:defRPr>
            </a:pPr>
            <a:r>
              <a:rPr sz="3600">
                <a:solidFill>
                  <a:srgbClr val="FFFFFF"/>
                </a:solidFill>
                <a:effectLst>
                  <a:outerShdw blurRad="50800" dist="38100" dir="5400000" rotWithShape="0">
                    <a:srgbClr val="000000"/>
                  </a:outerShdw>
                </a:effectLst>
              </a:rPr>
              <a:t>Body Level Four</a:t>
            </a:r>
          </a:p>
          <a:p>
            <a:pPr lvl="4">
              <a:defRPr sz="1800">
                <a:solidFill>
                  <a:srgbClr val="000000"/>
                </a:solidFill>
                <a:effectLst/>
              </a:defRPr>
            </a:pPr>
            <a:r>
              <a:rPr sz="3600">
                <a:solidFill>
                  <a:srgbClr val="FFFFFF"/>
                </a:solidFill>
                <a:effectLst>
                  <a:outerShdw blurRad="50800" dist="38100" dir="5400000" rotWithShape="0">
                    <a:srgbClr val="000000"/>
                  </a:outerShdw>
                </a:effectLst>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defTabSz="584200">
        <a:defRPr sz="7200">
          <a:solidFill>
            <a:srgbClr val="FFFFFF"/>
          </a:solidFill>
          <a:effectLst>
            <a:outerShdw blurRad="50800" dist="38100" dir="5400000" rotWithShape="0">
              <a:srgbClr val="000000"/>
            </a:outerShdw>
          </a:effectLst>
          <a:latin typeface="+mn-lt"/>
          <a:ea typeface="+mn-ea"/>
          <a:cs typeface="+mn-cs"/>
          <a:sym typeface="Helvetica Neue Light"/>
        </a:defRPr>
      </a:lvl1pPr>
      <a:lvl2pPr indent="228600" defTabSz="584200">
        <a:defRPr sz="7200">
          <a:solidFill>
            <a:srgbClr val="FFFFFF"/>
          </a:solidFill>
          <a:effectLst>
            <a:outerShdw blurRad="50800" dist="38100" dir="5400000" rotWithShape="0">
              <a:srgbClr val="000000"/>
            </a:outerShdw>
          </a:effectLst>
          <a:latin typeface="+mn-lt"/>
          <a:ea typeface="+mn-ea"/>
          <a:cs typeface="+mn-cs"/>
          <a:sym typeface="Helvetica Neue Light"/>
        </a:defRPr>
      </a:lvl2pPr>
      <a:lvl3pPr indent="457200" defTabSz="584200">
        <a:defRPr sz="7200">
          <a:solidFill>
            <a:srgbClr val="FFFFFF"/>
          </a:solidFill>
          <a:effectLst>
            <a:outerShdw blurRad="50800" dist="38100" dir="5400000" rotWithShape="0">
              <a:srgbClr val="000000"/>
            </a:outerShdw>
          </a:effectLst>
          <a:latin typeface="+mn-lt"/>
          <a:ea typeface="+mn-ea"/>
          <a:cs typeface="+mn-cs"/>
          <a:sym typeface="Helvetica Neue Light"/>
        </a:defRPr>
      </a:lvl3pPr>
      <a:lvl4pPr indent="685800" defTabSz="584200">
        <a:defRPr sz="7200">
          <a:solidFill>
            <a:srgbClr val="FFFFFF"/>
          </a:solidFill>
          <a:effectLst>
            <a:outerShdw blurRad="50800" dist="38100" dir="5400000" rotWithShape="0">
              <a:srgbClr val="000000"/>
            </a:outerShdw>
          </a:effectLst>
          <a:latin typeface="+mn-lt"/>
          <a:ea typeface="+mn-ea"/>
          <a:cs typeface="+mn-cs"/>
          <a:sym typeface="Helvetica Neue Light"/>
        </a:defRPr>
      </a:lvl4pPr>
      <a:lvl5pPr indent="914400" defTabSz="584200">
        <a:defRPr sz="7200">
          <a:solidFill>
            <a:srgbClr val="FFFFFF"/>
          </a:solidFill>
          <a:effectLst>
            <a:outerShdw blurRad="50800" dist="38100" dir="5400000" rotWithShape="0">
              <a:srgbClr val="000000"/>
            </a:outerShdw>
          </a:effectLst>
          <a:latin typeface="+mn-lt"/>
          <a:ea typeface="+mn-ea"/>
          <a:cs typeface="+mn-cs"/>
          <a:sym typeface="Helvetica Neue Light"/>
        </a:defRPr>
      </a:lvl5pPr>
      <a:lvl6pPr indent="1143000" defTabSz="584200">
        <a:defRPr sz="7200">
          <a:solidFill>
            <a:srgbClr val="FFFFFF"/>
          </a:solidFill>
          <a:effectLst>
            <a:outerShdw blurRad="50800" dist="38100" dir="5400000" rotWithShape="0">
              <a:srgbClr val="000000"/>
            </a:outerShdw>
          </a:effectLst>
          <a:latin typeface="+mn-lt"/>
          <a:ea typeface="+mn-ea"/>
          <a:cs typeface="+mn-cs"/>
          <a:sym typeface="Helvetica Neue Light"/>
        </a:defRPr>
      </a:lvl6pPr>
      <a:lvl7pPr indent="1371600" defTabSz="584200">
        <a:defRPr sz="7200">
          <a:solidFill>
            <a:srgbClr val="FFFFFF"/>
          </a:solidFill>
          <a:effectLst>
            <a:outerShdw blurRad="50800" dist="38100" dir="5400000" rotWithShape="0">
              <a:srgbClr val="000000"/>
            </a:outerShdw>
          </a:effectLst>
          <a:latin typeface="+mn-lt"/>
          <a:ea typeface="+mn-ea"/>
          <a:cs typeface="+mn-cs"/>
          <a:sym typeface="Helvetica Neue Light"/>
        </a:defRPr>
      </a:lvl7pPr>
      <a:lvl8pPr indent="1600200" defTabSz="584200">
        <a:defRPr sz="7200">
          <a:solidFill>
            <a:srgbClr val="FFFFFF"/>
          </a:solidFill>
          <a:effectLst>
            <a:outerShdw blurRad="50800" dist="38100" dir="5400000" rotWithShape="0">
              <a:srgbClr val="000000"/>
            </a:outerShdw>
          </a:effectLst>
          <a:latin typeface="+mn-lt"/>
          <a:ea typeface="+mn-ea"/>
          <a:cs typeface="+mn-cs"/>
          <a:sym typeface="Helvetica Neue Light"/>
        </a:defRPr>
      </a:lvl8pPr>
      <a:lvl9pPr indent="1828800" defTabSz="584200">
        <a:defRPr sz="7200">
          <a:solidFill>
            <a:srgbClr val="FFFFFF"/>
          </a:solidFill>
          <a:effectLst>
            <a:outerShdw blurRad="50800" dist="38100" dir="5400000" rotWithShape="0">
              <a:srgbClr val="000000"/>
            </a:outerShdw>
          </a:effectLst>
          <a:latin typeface="+mn-lt"/>
          <a:ea typeface="+mn-ea"/>
          <a:cs typeface="+mn-cs"/>
          <a:sym typeface="Helvetica Neue Light"/>
        </a:defRPr>
      </a:lvl9pPr>
    </p:titleStyle>
    <p:bodyStyle>
      <a:lvl1pPr marL="444500" indent="-444500" defTabSz="584200">
        <a:spcBef>
          <a:spcPts val="3600"/>
        </a:spcBef>
        <a:buSzPct val="30000"/>
        <a:buBlip>
          <a:blip r:embed="rId16"/>
        </a:buBlip>
        <a:defRPr sz="3600">
          <a:solidFill>
            <a:srgbClr val="FFFFFF"/>
          </a:solidFill>
          <a:effectLst>
            <a:outerShdw blurRad="50800" dist="38100" dir="5400000" rotWithShape="0">
              <a:srgbClr val="000000"/>
            </a:outerShdw>
          </a:effectLst>
          <a:latin typeface="+mn-lt"/>
          <a:ea typeface="+mn-ea"/>
          <a:cs typeface="+mn-cs"/>
          <a:sym typeface="Helvetica Neue Light"/>
        </a:defRPr>
      </a:lvl1pPr>
      <a:lvl2pPr marL="889000" indent="-444500" defTabSz="584200">
        <a:spcBef>
          <a:spcPts val="3600"/>
        </a:spcBef>
        <a:buSzPct val="30000"/>
        <a:buBlip>
          <a:blip r:embed="rId16"/>
        </a:buBlip>
        <a:defRPr sz="3600">
          <a:solidFill>
            <a:srgbClr val="FFFFFF"/>
          </a:solidFill>
          <a:effectLst>
            <a:outerShdw blurRad="50800" dist="38100" dir="5400000" rotWithShape="0">
              <a:srgbClr val="000000"/>
            </a:outerShdw>
          </a:effectLst>
          <a:latin typeface="+mn-lt"/>
          <a:ea typeface="+mn-ea"/>
          <a:cs typeface="+mn-cs"/>
          <a:sym typeface="Helvetica Neue Light"/>
        </a:defRPr>
      </a:lvl2pPr>
      <a:lvl3pPr marL="1333500" indent="-444500" defTabSz="584200">
        <a:spcBef>
          <a:spcPts val="3600"/>
        </a:spcBef>
        <a:buSzPct val="30000"/>
        <a:buBlip>
          <a:blip r:embed="rId16"/>
        </a:buBlip>
        <a:defRPr sz="3600">
          <a:solidFill>
            <a:srgbClr val="FFFFFF"/>
          </a:solidFill>
          <a:effectLst>
            <a:outerShdw blurRad="50800" dist="38100" dir="5400000" rotWithShape="0">
              <a:srgbClr val="000000"/>
            </a:outerShdw>
          </a:effectLst>
          <a:latin typeface="+mn-lt"/>
          <a:ea typeface="+mn-ea"/>
          <a:cs typeface="+mn-cs"/>
          <a:sym typeface="Helvetica Neue Light"/>
        </a:defRPr>
      </a:lvl3pPr>
      <a:lvl4pPr marL="1778000" indent="-444500" defTabSz="584200">
        <a:spcBef>
          <a:spcPts val="3600"/>
        </a:spcBef>
        <a:buSzPct val="30000"/>
        <a:buBlip>
          <a:blip r:embed="rId16"/>
        </a:buBlip>
        <a:defRPr sz="3600">
          <a:solidFill>
            <a:srgbClr val="FFFFFF"/>
          </a:solidFill>
          <a:effectLst>
            <a:outerShdw blurRad="50800" dist="38100" dir="5400000" rotWithShape="0">
              <a:srgbClr val="000000"/>
            </a:outerShdw>
          </a:effectLst>
          <a:latin typeface="+mn-lt"/>
          <a:ea typeface="+mn-ea"/>
          <a:cs typeface="+mn-cs"/>
          <a:sym typeface="Helvetica Neue Light"/>
        </a:defRPr>
      </a:lvl4pPr>
      <a:lvl5pPr marL="2222500" indent="-444500" defTabSz="584200">
        <a:spcBef>
          <a:spcPts val="3600"/>
        </a:spcBef>
        <a:buSzPct val="30000"/>
        <a:buBlip>
          <a:blip r:embed="rId16"/>
        </a:buBlip>
        <a:defRPr sz="3600">
          <a:solidFill>
            <a:srgbClr val="FFFFFF"/>
          </a:solidFill>
          <a:effectLst>
            <a:outerShdw blurRad="50800" dist="38100" dir="5400000" rotWithShape="0">
              <a:srgbClr val="000000"/>
            </a:outerShdw>
          </a:effectLst>
          <a:latin typeface="+mn-lt"/>
          <a:ea typeface="+mn-ea"/>
          <a:cs typeface="+mn-cs"/>
          <a:sym typeface="Helvetica Neue Light"/>
        </a:defRPr>
      </a:lvl5pPr>
      <a:lvl6pPr marL="2667000" indent="-444500" defTabSz="584200">
        <a:spcBef>
          <a:spcPts val="3600"/>
        </a:spcBef>
        <a:buSzPct val="30000"/>
        <a:buBlip>
          <a:blip r:embed="rId16"/>
        </a:buBlip>
        <a:defRPr sz="3600">
          <a:solidFill>
            <a:srgbClr val="FFFFFF"/>
          </a:solidFill>
          <a:effectLst>
            <a:outerShdw blurRad="50800" dist="38100" dir="5400000" rotWithShape="0">
              <a:srgbClr val="000000"/>
            </a:outerShdw>
          </a:effectLst>
          <a:latin typeface="+mn-lt"/>
          <a:ea typeface="+mn-ea"/>
          <a:cs typeface="+mn-cs"/>
          <a:sym typeface="Helvetica Neue Light"/>
        </a:defRPr>
      </a:lvl6pPr>
      <a:lvl7pPr marL="3111500" indent="-444500" defTabSz="584200">
        <a:spcBef>
          <a:spcPts val="3600"/>
        </a:spcBef>
        <a:buSzPct val="30000"/>
        <a:buBlip>
          <a:blip r:embed="rId16"/>
        </a:buBlip>
        <a:defRPr sz="3600">
          <a:solidFill>
            <a:srgbClr val="FFFFFF"/>
          </a:solidFill>
          <a:effectLst>
            <a:outerShdw blurRad="50800" dist="38100" dir="5400000" rotWithShape="0">
              <a:srgbClr val="000000"/>
            </a:outerShdw>
          </a:effectLst>
          <a:latin typeface="+mn-lt"/>
          <a:ea typeface="+mn-ea"/>
          <a:cs typeface="+mn-cs"/>
          <a:sym typeface="Helvetica Neue Light"/>
        </a:defRPr>
      </a:lvl7pPr>
      <a:lvl8pPr marL="3556000" indent="-444500" defTabSz="584200">
        <a:spcBef>
          <a:spcPts val="3600"/>
        </a:spcBef>
        <a:buSzPct val="30000"/>
        <a:buBlip>
          <a:blip r:embed="rId16"/>
        </a:buBlip>
        <a:defRPr sz="3600">
          <a:solidFill>
            <a:srgbClr val="FFFFFF"/>
          </a:solidFill>
          <a:effectLst>
            <a:outerShdw blurRad="50800" dist="38100" dir="5400000" rotWithShape="0">
              <a:srgbClr val="000000"/>
            </a:outerShdw>
          </a:effectLst>
          <a:latin typeface="+mn-lt"/>
          <a:ea typeface="+mn-ea"/>
          <a:cs typeface="+mn-cs"/>
          <a:sym typeface="Helvetica Neue Light"/>
        </a:defRPr>
      </a:lvl8pPr>
      <a:lvl9pPr marL="4000500" indent="-444500" defTabSz="584200">
        <a:spcBef>
          <a:spcPts val="3600"/>
        </a:spcBef>
        <a:buSzPct val="30000"/>
        <a:buBlip>
          <a:blip r:embed="rId16"/>
        </a:buBlip>
        <a:defRPr sz="3600">
          <a:solidFill>
            <a:srgbClr val="FFFFFF"/>
          </a:solidFill>
          <a:effectLst>
            <a:outerShdw blurRad="50800" dist="38100" dir="5400000" rotWithShape="0">
              <a:srgbClr val="000000"/>
            </a:outerShdw>
          </a:effectLst>
          <a:latin typeface="+mn-lt"/>
          <a:ea typeface="+mn-ea"/>
          <a:cs typeface="+mn-cs"/>
          <a:sym typeface="Helvetica Neue Light"/>
        </a:defRPr>
      </a:lvl9pPr>
    </p:bodyStyle>
    <p:otherStyle>
      <a:lvl1pPr algn="r" defTabSz="584200">
        <a:defRPr sz="1400" b="1">
          <a:solidFill>
            <a:schemeClr val="tx1"/>
          </a:solidFill>
          <a:latin typeface="+mn-lt"/>
          <a:ea typeface="+mn-ea"/>
          <a:cs typeface="+mn-cs"/>
          <a:sym typeface="Helvetica Neue"/>
        </a:defRPr>
      </a:lvl1pPr>
      <a:lvl2pPr indent="228600" algn="r" defTabSz="584200">
        <a:defRPr sz="1400" b="1">
          <a:solidFill>
            <a:schemeClr val="tx1"/>
          </a:solidFill>
          <a:latin typeface="+mn-lt"/>
          <a:ea typeface="+mn-ea"/>
          <a:cs typeface="+mn-cs"/>
          <a:sym typeface="Helvetica Neue"/>
        </a:defRPr>
      </a:lvl2pPr>
      <a:lvl3pPr indent="457200" algn="r" defTabSz="584200">
        <a:defRPr sz="1400" b="1">
          <a:solidFill>
            <a:schemeClr val="tx1"/>
          </a:solidFill>
          <a:latin typeface="+mn-lt"/>
          <a:ea typeface="+mn-ea"/>
          <a:cs typeface="+mn-cs"/>
          <a:sym typeface="Helvetica Neue"/>
        </a:defRPr>
      </a:lvl3pPr>
      <a:lvl4pPr indent="685800" algn="r" defTabSz="584200">
        <a:defRPr sz="1400" b="1">
          <a:solidFill>
            <a:schemeClr val="tx1"/>
          </a:solidFill>
          <a:latin typeface="+mn-lt"/>
          <a:ea typeface="+mn-ea"/>
          <a:cs typeface="+mn-cs"/>
          <a:sym typeface="Helvetica Neue"/>
        </a:defRPr>
      </a:lvl4pPr>
      <a:lvl5pPr indent="914400" algn="r" defTabSz="584200">
        <a:defRPr sz="1400" b="1">
          <a:solidFill>
            <a:schemeClr val="tx1"/>
          </a:solidFill>
          <a:latin typeface="+mn-lt"/>
          <a:ea typeface="+mn-ea"/>
          <a:cs typeface="+mn-cs"/>
          <a:sym typeface="Helvetica Neue"/>
        </a:defRPr>
      </a:lvl5pPr>
      <a:lvl6pPr indent="1143000" algn="r" defTabSz="584200">
        <a:defRPr sz="1400" b="1">
          <a:solidFill>
            <a:schemeClr val="tx1"/>
          </a:solidFill>
          <a:latin typeface="+mn-lt"/>
          <a:ea typeface="+mn-ea"/>
          <a:cs typeface="+mn-cs"/>
          <a:sym typeface="Helvetica Neue"/>
        </a:defRPr>
      </a:lvl6pPr>
      <a:lvl7pPr indent="1371600" algn="r" defTabSz="584200">
        <a:defRPr sz="1400" b="1">
          <a:solidFill>
            <a:schemeClr val="tx1"/>
          </a:solidFill>
          <a:latin typeface="+mn-lt"/>
          <a:ea typeface="+mn-ea"/>
          <a:cs typeface="+mn-cs"/>
          <a:sym typeface="Helvetica Neue"/>
        </a:defRPr>
      </a:lvl7pPr>
      <a:lvl8pPr indent="1600200" algn="r" defTabSz="584200">
        <a:defRPr sz="1400" b="1">
          <a:solidFill>
            <a:schemeClr val="tx1"/>
          </a:solidFill>
          <a:latin typeface="+mn-lt"/>
          <a:ea typeface="+mn-ea"/>
          <a:cs typeface="+mn-cs"/>
          <a:sym typeface="Helvetica Neue"/>
        </a:defRPr>
      </a:lvl8pPr>
      <a:lvl9pPr indent="1828800" algn="r" defTabSz="584200">
        <a:defRPr sz="1400" b="1">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a:effectLst/>
              </a:defRPr>
            </a:pPr>
            <a:endParaRPr/>
          </a:p>
        </p:txBody>
      </p:sp>
      <p:sp>
        <p:nvSpPr>
          <p:cNvPr id="37" name="Shape 37"/>
          <p:cNvSpPr>
            <a:spLocks noGrp="1"/>
          </p:cNvSpPr>
          <p:nvPr>
            <p:ph type="body" idx="1"/>
          </p:nvPr>
        </p:nvSpPr>
        <p:spPr>
          <a:prstGeom prst="rect">
            <a:avLst/>
          </a:prstGeom>
        </p:spPr>
        <p:txBody>
          <a:bodyPr/>
          <a:lstStyle/>
          <a:p>
            <a:pPr lvl="0">
              <a:defRPr>
                <a:effectLst/>
              </a:defRPr>
            </a:pPr>
            <a:endParaRPr/>
          </a:p>
        </p:txBody>
      </p:sp>
      <p:pic>
        <p:nvPicPr>
          <p:cNvPr id="38" name="998972F5-8A2C-4978-A7E8-22089C21BEF1-L0-001.jpeg"/>
          <p:cNvPicPr/>
          <p:nvPr/>
        </p:nvPicPr>
        <p:blipFill>
          <a:blip r:embed="rId2">
            <a:extLst/>
          </a:blip>
          <a:stretch>
            <a:fillRect/>
          </a:stretch>
        </p:blipFill>
        <p:spPr>
          <a:xfrm>
            <a:off x="-1537421" y="-1325050"/>
            <a:ext cx="16790556" cy="11216090"/>
          </a:xfrm>
          <a:prstGeom prst="rect">
            <a:avLst/>
          </a:prstGeom>
          <a:ln w="12700">
            <a:miter lim="400000"/>
          </a:ln>
        </p:spPr>
      </p:pic>
      <p:sp>
        <p:nvSpPr>
          <p:cNvPr id="39" name="Shape 39"/>
          <p:cNvSpPr/>
          <p:nvPr/>
        </p:nvSpPr>
        <p:spPr>
          <a:xfrm>
            <a:off x="-58853" y="5467936"/>
            <a:ext cx="3132862" cy="24384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defRPr sz="1800">
                <a:solidFill>
                  <a:srgbClr val="000000"/>
                </a:solidFill>
                <a:effectLst/>
              </a:defRPr>
            </a:pPr>
            <a:r>
              <a:rPr sz="4600">
                <a:solidFill>
                  <a:srgbClr val="FFFFFF"/>
                </a:solidFill>
                <a:latin typeface="ヒラギノ明朝 ProN W6"/>
                <a:ea typeface="ヒラギノ明朝 ProN W6"/>
                <a:cs typeface="ヒラギノ明朝 ProN W6"/>
                <a:sym typeface="ヒラギノ明朝 ProN W6"/>
              </a:rPr>
              <a:t>A Single's</a:t>
            </a:r>
          </a:p>
          <a:p>
            <a:pPr lvl="0">
              <a:defRPr sz="1800">
                <a:solidFill>
                  <a:srgbClr val="000000"/>
                </a:solidFill>
                <a:effectLst/>
              </a:defRPr>
            </a:pPr>
            <a:r>
              <a:rPr sz="4600">
                <a:solidFill>
                  <a:srgbClr val="FFFFFF"/>
                </a:solidFill>
                <a:latin typeface="ヒラギノ明朝 ProN W6"/>
                <a:ea typeface="ヒラギノ明朝 ProN W6"/>
                <a:cs typeface="ヒラギノ明朝 ProN W6"/>
                <a:sym typeface="ヒラギノ明朝 ProN W6"/>
              </a:rPr>
              <a:t>Guide to</a:t>
            </a:r>
          </a:p>
          <a:p>
            <a:pPr lvl="0">
              <a:defRPr sz="1800">
                <a:solidFill>
                  <a:srgbClr val="000000"/>
                </a:solidFill>
                <a:effectLst/>
              </a:defRPr>
            </a:pPr>
            <a:r>
              <a:rPr sz="4600">
                <a:solidFill>
                  <a:srgbClr val="FFFFFF"/>
                </a:solidFill>
                <a:latin typeface="ヒラギノ明朝 ProN W6"/>
                <a:ea typeface="ヒラギノ明朝 ProN W6"/>
                <a:cs typeface="ヒラギノ明朝 ProN W6"/>
                <a:sym typeface="ヒラギノ明朝 ProN W6"/>
              </a:rPr>
              <a:t>Marriage</a:t>
            </a:r>
          </a:p>
        </p:txBody>
      </p:sp>
      <p:pic>
        <p:nvPicPr>
          <p:cNvPr id="40" name="33A01D5C-DE73-47ED-B1C7-12F193A1833E-L0-001.png"/>
          <p:cNvPicPr/>
          <p:nvPr/>
        </p:nvPicPr>
        <p:blipFill>
          <a:blip r:embed="rId3">
            <a:extLst/>
          </a:blip>
          <a:stretch>
            <a:fillRect/>
          </a:stretch>
        </p:blipFill>
        <p:spPr>
          <a:xfrm>
            <a:off x="584287" y="8103771"/>
            <a:ext cx="1846583" cy="61552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xfrm>
            <a:off x="787400" y="7342569"/>
            <a:ext cx="11430000" cy="1219201"/>
          </a:xfrm>
          <a:prstGeom prst="rect">
            <a:avLst/>
          </a:prstGeom>
        </p:spPr>
        <p:txBody>
          <a:bodyPr/>
          <a:lstStyle>
            <a:lvl1pPr>
              <a:defRPr b="1">
                <a:latin typeface="Helvetica Neue"/>
                <a:ea typeface="Helvetica Neue"/>
                <a:cs typeface="Helvetica Neue"/>
                <a:sym typeface="Helvetica Neue"/>
              </a:defRPr>
            </a:lvl1pPr>
          </a:lstStyle>
          <a:p>
            <a:pPr lvl="0">
              <a:defRPr sz="1800" b="0">
                <a:solidFill>
                  <a:srgbClr val="000000"/>
                </a:solidFill>
                <a:effectLst/>
              </a:defRPr>
            </a:pPr>
            <a:r>
              <a:rPr sz="7200" b="1">
                <a:solidFill>
                  <a:srgbClr val="FFFFFF"/>
                </a:solidFill>
                <a:effectLst>
                  <a:outerShdw blurRad="50800" dist="38100" dir="5400000" rotWithShape="0">
                    <a:srgbClr val="000000"/>
                  </a:outerShdw>
                </a:effectLst>
              </a:rPr>
              <a:t>Cynical View of Marriage</a:t>
            </a:r>
          </a:p>
        </p:txBody>
      </p:sp>
      <p:sp>
        <p:nvSpPr>
          <p:cNvPr id="68" name="Shape 68"/>
          <p:cNvSpPr>
            <a:spLocks noGrp="1"/>
          </p:cNvSpPr>
          <p:nvPr>
            <p:ph type="body" idx="1"/>
          </p:nvPr>
        </p:nvSpPr>
        <p:spPr>
          <a:prstGeom prst="rect">
            <a:avLst/>
          </a:prstGeom>
        </p:spPr>
        <p:txBody>
          <a:bodyPr/>
          <a:lstStyle/>
          <a:p>
            <a:pPr lvl="0"/>
            <a:endParaRPr/>
          </a:p>
        </p:txBody>
      </p:sp>
      <p:pic>
        <p:nvPicPr>
          <p:cNvPr id="69" name="4689D9B6-397A-4CDE-AFFB-2F0682405255-L0-001.jpeg"/>
          <p:cNvPicPr/>
          <p:nvPr/>
        </p:nvPicPr>
        <p:blipFill>
          <a:blip r:embed="rId2">
            <a:extLst/>
          </a:blip>
          <a:stretch>
            <a:fillRect/>
          </a:stretch>
        </p:blipFill>
        <p:spPr>
          <a:xfrm>
            <a:off x="2454167" y="-8050"/>
            <a:ext cx="8466599" cy="733772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787399" y="328981"/>
            <a:ext cx="11430001" cy="7955063"/>
          </a:xfrm>
          <a:prstGeom prst="rect">
            <a:avLst/>
          </a:prstGeom>
        </p:spPr>
        <p:txBody>
          <a:bodyPr/>
          <a:lstStyle/>
          <a:p>
            <a:pPr lvl="0" defTabSz="537463">
              <a:defRPr sz="1800">
                <a:solidFill>
                  <a:srgbClr val="000000"/>
                </a:solidFill>
                <a:effectLst/>
              </a:defRPr>
            </a:pPr>
            <a:r>
              <a:rPr sz="6624" b="1">
                <a:solidFill>
                  <a:srgbClr val="274EFA"/>
                </a:solidFill>
                <a:effectLst>
                  <a:outerShdw blurRad="46736" dist="35052" dir="5400000" rotWithShape="0">
                    <a:srgbClr val="000000"/>
                  </a:outerShdw>
                </a:effectLst>
                <a:latin typeface="Helvetica Neue"/>
                <a:ea typeface="Helvetica Neue"/>
                <a:cs typeface="Helvetica Neue"/>
                <a:sym typeface="Helvetica Neue"/>
              </a:rPr>
              <a:t>A romantic view of marriage will lead to many disappointments in life</a:t>
            </a:r>
          </a:p>
          <a:p>
            <a:pPr lvl="0" defTabSz="537463">
              <a:defRPr sz="1800">
                <a:solidFill>
                  <a:srgbClr val="000000"/>
                </a:solidFill>
                <a:effectLst/>
              </a:defRPr>
            </a:pPr>
            <a:endParaRPr sz="6624" b="1">
              <a:solidFill>
                <a:srgbClr val="FFFFFF"/>
              </a:solidFill>
              <a:effectLst>
                <a:outerShdw blurRad="46736" dist="35052" dir="5400000" rotWithShape="0">
                  <a:srgbClr val="000000"/>
                </a:outerShdw>
              </a:effectLst>
              <a:latin typeface="Helvetica Neue"/>
              <a:ea typeface="Helvetica Neue"/>
              <a:cs typeface="Helvetica Neue"/>
              <a:sym typeface="Helvetica Neue"/>
            </a:endParaRPr>
          </a:p>
          <a:p>
            <a:pPr lvl="0" defTabSz="537463">
              <a:defRPr sz="1800">
                <a:solidFill>
                  <a:srgbClr val="000000"/>
                </a:solidFill>
                <a:effectLst/>
              </a:defRPr>
            </a:pPr>
            <a:r>
              <a:rPr sz="6624" b="1">
                <a:solidFill>
                  <a:srgbClr val="D71A16"/>
                </a:solidFill>
                <a:effectLst>
                  <a:outerShdw blurRad="46736" dist="35052" dir="5400000" rotWithShape="0">
                    <a:srgbClr val="000000"/>
                  </a:outerShdw>
                </a:effectLst>
                <a:latin typeface="Helvetica Neue"/>
                <a:ea typeface="Helvetica Neue"/>
                <a:cs typeface="Helvetica Neue"/>
                <a:sym typeface="Helvetica Neue"/>
              </a:rPr>
              <a:t>A cynical view of marriage will cause you to miss some of the greatest joys in life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xfrm>
            <a:off x="787400" y="1257093"/>
            <a:ext cx="11430000" cy="6818272"/>
          </a:xfrm>
          <a:prstGeom prst="rect">
            <a:avLst/>
          </a:prstGeom>
        </p:spPr>
        <p:txBody>
          <a:bodyPr/>
          <a:lstStyle/>
          <a:p>
            <a:pPr lvl="0" defTabSz="373887">
              <a:defRPr sz="1800">
                <a:solidFill>
                  <a:srgbClr val="000000"/>
                </a:solidFill>
                <a:effectLst/>
              </a:defRPr>
            </a:pPr>
            <a:r>
              <a:rPr sz="8640" b="1">
                <a:solidFill>
                  <a:srgbClr val="FFFFFF"/>
                </a:solidFill>
                <a:effectLst>
                  <a:outerShdw blurRad="32512" dist="24384" dir="5400000" rotWithShape="0">
                    <a:srgbClr val="000000"/>
                  </a:outerShdw>
                </a:effectLst>
                <a:latin typeface="Helvetica Neue"/>
                <a:ea typeface="Helvetica Neue"/>
                <a:cs typeface="Helvetica Neue"/>
                <a:sym typeface="Helvetica Neue"/>
              </a:rPr>
              <a:t>Wrong Hopes</a:t>
            </a:r>
          </a:p>
          <a:p>
            <a:pPr lvl="0" defTabSz="373887">
              <a:defRPr sz="1800">
                <a:solidFill>
                  <a:srgbClr val="000000"/>
                </a:solidFill>
                <a:effectLst/>
              </a:defRPr>
            </a:pPr>
            <a:endParaRPr sz="8640" b="1">
              <a:solidFill>
                <a:srgbClr val="FFFFFF"/>
              </a:solidFill>
              <a:effectLst>
                <a:outerShdw blurRad="32512" dist="24384" dir="5400000" rotWithShape="0">
                  <a:srgbClr val="000000"/>
                </a:outerShdw>
              </a:effectLst>
              <a:latin typeface="Helvetica Neue"/>
              <a:ea typeface="Helvetica Neue"/>
              <a:cs typeface="Helvetica Neue"/>
              <a:sym typeface="Helvetica Neue"/>
            </a:endParaRPr>
          </a:p>
          <a:p>
            <a:pPr lvl="0" defTabSz="373887">
              <a:defRPr sz="1800">
                <a:solidFill>
                  <a:srgbClr val="000000"/>
                </a:solidFill>
                <a:effectLst/>
              </a:defRPr>
            </a:pPr>
            <a:r>
              <a:rPr sz="8640" b="1">
                <a:solidFill>
                  <a:srgbClr val="FFFFFF"/>
                </a:solidFill>
                <a:effectLst>
                  <a:outerShdw blurRad="32512" dist="24384" dir="5400000" rotWithShape="0">
                    <a:srgbClr val="000000"/>
                  </a:outerShdw>
                </a:effectLst>
                <a:latin typeface="Helvetica Neue"/>
                <a:ea typeface="Helvetica Neue"/>
                <a:cs typeface="Helvetica Neue"/>
                <a:sym typeface="Helvetica Neue"/>
              </a:rPr>
              <a:t>Wrong Fears</a:t>
            </a:r>
          </a:p>
          <a:p>
            <a:pPr lvl="0" defTabSz="373887">
              <a:defRPr sz="1800">
                <a:solidFill>
                  <a:srgbClr val="000000"/>
                </a:solidFill>
                <a:effectLst/>
              </a:defRPr>
            </a:pPr>
            <a:endParaRPr sz="8640">
              <a:solidFill>
                <a:srgbClr val="FFFFFF"/>
              </a:solidFill>
              <a:effectLst>
                <a:outerShdw blurRad="32512" dist="24384" dir="5400000" rotWithShape="0">
                  <a:srgbClr val="000000"/>
                </a:outerShdw>
              </a:effectLst>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p:cNvSpPr>
          <p:nvPr>
            <p:ph type="title"/>
          </p:nvPr>
        </p:nvSpPr>
        <p:spPr>
          <a:xfrm>
            <a:off x="850900" y="364545"/>
            <a:ext cx="11303000" cy="7548161"/>
          </a:xfrm>
          <a:prstGeom prst="rect">
            <a:avLst/>
          </a:prstGeom>
        </p:spPr>
        <p:txBody>
          <a:bodyPr/>
          <a:lstStyle/>
          <a:p>
            <a:pPr lvl="0" defTabSz="484886">
              <a:defRPr sz="1800">
                <a:solidFill>
                  <a:srgbClr val="000000"/>
                </a:solidFill>
                <a:effectLst/>
              </a:defRPr>
            </a:pPr>
            <a:r>
              <a:rPr sz="5976" b="1">
                <a:solidFill>
                  <a:srgbClr val="FFFFFF"/>
                </a:solidFill>
                <a:effectLst>
                  <a:outerShdw blurRad="42164" dist="31623" dir="5400000" rotWithShape="0">
                    <a:srgbClr val="000000"/>
                  </a:outerShdw>
                </a:effectLst>
                <a:latin typeface="Helvetica Neue"/>
                <a:ea typeface="Helvetica Neue"/>
                <a:cs typeface="Helvetica Neue"/>
                <a:sym typeface="Helvetica Neue"/>
              </a:rPr>
              <a:t>Our view of marriage is unreasonably romantic when we cherish </a:t>
            </a:r>
            <a:r>
              <a:rPr sz="5976" b="1">
                <a:solidFill>
                  <a:srgbClr val="D71A16"/>
                </a:solidFill>
                <a:effectLst>
                  <a:outerShdw blurRad="42164" dist="31623" dir="5400000" rotWithShape="0">
                    <a:srgbClr val="000000"/>
                  </a:outerShdw>
                </a:effectLst>
                <a:latin typeface="Helvetica Neue"/>
                <a:ea typeface="Helvetica Neue"/>
                <a:cs typeface="Helvetica Neue"/>
                <a:sym typeface="Helvetica Neue"/>
              </a:rPr>
              <a:t>WRONG HOPES</a:t>
            </a:r>
          </a:p>
          <a:p>
            <a:pPr lvl="0" defTabSz="484886">
              <a:defRPr sz="1800">
                <a:solidFill>
                  <a:srgbClr val="000000"/>
                </a:solidFill>
                <a:effectLst/>
              </a:defRPr>
            </a:pPr>
            <a:endParaRPr sz="5976" b="1">
              <a:solidFill>
                <a:srgbClr val="FFFFFF"/>
              </a:solidFill>
              <a:effectLst>
                <a:outerShdw blurRad="42164" dist="31623" dir="5400000" rotWithShape="0">
                  <a:srgbClr val="000000"/>
                </a:outerShdw>
              </a:effectLst>
              <a:latin typeface="Helvetica Neue"/>
              <a:ea typeface="Helvetica Neue"/>
              <a:cs typeface="Helvetica Neue"/>
              <a:sym typeface="Helvetica Neue"/>
            </a:endParaRPr>
          </a:p>
          <a:p>
            <a:pPr lvl="0" defTabSz="484886">
              <a:defRPr sz="1800">
                <a:solidFill>
                  <a:srgbClr val="000000"/>
                </a:solidFill>
                <a:effectLst/>
              </a:defRPr>
            </a:pPr>
            <a:r>
              <a:rPr sz="5976" b="1">
                <a:solidFill>
                  <a:srgbClr val="FFFFFF"/>
                </a:solidFill>
                <a:effectLst>
                  <a:outerShdw blurRad="42164" dist="31623" dir="5400000" rotWithShape="0">
                    <a:srgbClr val="000000"/>
                  </a:outerShdw>
                </a:effectLst>
                <a:latin typeface="Helvetica Neue"/>
                <a:ea typeface="Helvetica Neue"/>
                <a:cs typeface="Helvetica Neue"/>
                <a:sym typeface="Helvetica Neue"/>
              </a:rPr>
              <a:t>Our view of marriage is unneccesarily cynical when we grapple with </a:t>
            </a:r>
            <a:r>
              <a:rPr sz="5976" b="1">
                <a:solidFill>
                  <a:srgbClr val="D71A16"/>
                </a:solidFill>
                <a:effectLst>
                  <a:outerShdw blurRad="42164" dist="31623" dir="5400000" rotWithShape="0">
                    <a:srgbClr val="000000"/>
                  </a:outerShdw>
                </a:effectLst>
                <a:latin typeface="Helvetica Neue"/>
                <a:ea typeface="Helvetica Neue"/>
                <a:cs typeface="Helvetica Neue"/>
                <a:sym typeface="Helvetica Neue"/>
              </a:rPr>
              <a:t>WRONG FEARS</a:t>
            </a:r>
            <a:r>
              <a:rPr sz="5976" b="1">
                <a:solidFill>
                  <a:srgbClr val="FFFFFF"/>
                </a:solidFill>
                <a:effectLst>
                  <a:outerShdw blurRad="42164" dist="31623" dir="5400000" rotWithShape="0">
                    <a:srgbClr val="000000"/>
                  </a:outerShdw>
                </a:effectLst>
                <a:latin typeface="Helvetica Neue"/>
                <a:ea typeface="Helvetica Neue"/>
                <a:cs typeface="Helvetica Neue"/>
                <a:sym typeface="Helvetica Neue"/>
              </a:rPr>
              <a:t>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787400" y="3278572"/>
            <a:ext cx="11430000" cy="2438400"/>
          </a:xfrm>
          <a:prstGeom prst="rect">
            <a:avLst/>
          </a:prstGeom>
        </p:spPr>
        <p:txBody>
          <a:bodyPr/>
          <a:lstStyle/>
          <a:p>
            <a:pPr lvl="0" defTabSz="350520">
              <a:defRPr sz="1800">
                <a:solidFill>
                  <a:srgbClr val="000000"/>
                </a:solidFill>
                <a:effectLst/>
              </a:defRPr>
            </a:pPr>
            <a:r>
              <a:rPr sz="6600" b="1">
                <a:solidFill>
                  <a:srgbClr val="FFFFFF"/>
                </a:solidFill>
                <a:effectLst>
                  <a:outerShdw blurRad="30480" dist="22860" dir="5400000" rotWithShape="0">
                    <a:srgbClr val="000000"/>
                  </a:outerShdw>
                </a:effectLst>
                <a:latin typeface="Helvetica Neue"/>
                <a:ea typeface="Helvetica Neue"/>
                <a:cs typeface="Helvetica Neue"/>
                <a:sym typeface="Helvetica Neue"/>
              </a:rPr>
              <a:t>Wrong Hopes</a:t>
            </a:r>
          </a:p>
          <a:p>
            <a:pPr lvl="0" defTabSz="350520">
              <a:defRPr sz="1800">
                <a:solidFill>
                  <a:srgbClr val="000000"/>
                </a:solidFill>
                <a:effectLst/>
              </a:defRPr>
            </a:pPr>
            <a:endParaRPr sz="4320">
              <a:solidFill>
                <a:srgbClr val="FFFFFF"/>
              </a:solidFill>
              <a:effectLst>
                <a:outerShdw blurRad="30480" dist="22860" dir="5400000" rotWithShape="0">
                  <a:srgbClr val="000000"/>
                </a:outerShdw>
              </a:effectLst>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title"/>
          </p:nvPr>
        </p:nvSpPr>
        <p:spPr>
          <a:xfrm>
            <a:off x="787400" y="3657600"/>
            <a:ext cx="11430000" cy="1006519"/>
          </a:xfrm>
          <a:prstGeom prst="rect">
            <a:avLst/>
          </a:prstGeom>
        </p:spPr>
        <p:txBody>
          <a:bodyPr/>
          <a:lstStyle>
            <a:lvl1pPr defTabSz="309625">
              <a:defRPr sz="5829" b="1">
                <a:effectLst>
                  <a:outerShdw blurRad="26923" dist="20192" dir="5400000" rotWithShape="0">
                    <a:srgbClr val="000000"/>
                  </a:outerShdw>
                </a:effectLst>
                <a:latin typeface="Helvetica Neue"/>
                <a:ea typeface="Helvetica Neue"/>
                <a:cs typeface="Helvetica Neue"/>
                <a:sym typeface="Helvetica Neue"/>
              </a:defRPr>
            </a:lvl1pPr>
          </a:lstStyle>
          <a:p>
            <a:pPr lvl="0">
              <a:defRPr sz="1800" b="0">
                <a:solidFill>
                  <a:srgbClr val="000000"/>
                </a:solidFill>
                <a:effectLst/>
              </a:defRPr>
            </a:pPr>
            <a:r>
              <a:rPr sz="5829" b="1">
                <a:solidFill>
                  <a:srgbClr val="FFFFFF"/>
                </a:solidFill>
                <a:effectLst>
                  <a:outerShdw blurRad="26923" dist="20192" dir="5400000" rotWithShape="0">
                    <a:srgbClr val="000000"/>
                  </a:outerShdw>
                </a:effectLst>
              </a:rPr>
              <a:t>Wrong Fears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title"/>
          </p:nvPr>
        </p:nvSpPr>
        <p:spPr>
          <a:xfrm>
            <a:off x="787400" y="72933"/>
            <a:ext cx="11430000" cy="8443881"/>
          </a:xfrm>
          <a:prstGeom prst="rect">
            <a:avLst/>
          </a:prstGeom>
        </p:spPr>
        <p:txBody>
          <a:bodyPr/>
          <a:lstStyle/>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Wrong Hopes - Will I get enough?</a:t>
            </a:r>
          </a:p>
          <a:p>
            <a:pPr lvl="0">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Wrong Fears - Will I give away too much?</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xfrm>
            <a:off x="787400" y="259149"/>
            <a:ext cx="11430000" cy="8094725"/>
          </a:xfrm>
          <a:prstGeom prst="rect">
            <a:avLst/>
          </a:prstGeom>
        </p:spPr>
        <p:txBody>
          <a:bodyPr/>
          <a:lstStyle/>
          <a:p>
            <a:pPr lvl="0" algn="ctr" defTabSz="461518">
              <a:defRPr sz="1800">
                <a:solidFill>
                  <a:srgbClr val="000000"/>
                </a:solidFill>
                <a:effectLst/>
              </a:defRPr>
            </a:pPr>
            <a:r>
              <a:rPr sz="5688" b="1">
                <a:solidFill>
                  <a:srgbClr val="FFFFFF"/>
                </a:solidFill>
                <a:effectLst>
                  <a:outerShdw blurRad="40132" dist="30099" dir="5400000" rotWithShape="0">
                    <a:srgbClr val="000000"/>
                  </a:outerShdw>
                </a:effectLst>
                <a:latin typeface="Helvetica Neue"/>
                <a:ea typeface="Helvetica Neue"/>
                <a:cs typeface="Helvetica Neue"/>
                <a:sym typeface="Helvetica Neue"/>
              </a:rPr>
              <a:t>AT THE CENTRE OF BOTH THESE QUESTIONS IS </a:t>
            </a:r>
          </a:p>
          <a:p>
            <a:pPr lvl="0" algn="ctr" defTabSz="461518">
              <a:defRPr sz="1800">
                <a:solidFill>
                  <a:srgbClr val="000000"/>
                </a:solidFill>
                <a:effectLst/>
              </a:defRPr>
            </a:pPr>
            <a:endParaRPr sz="5688" b="1">
              <a:solidFill>
                <a:srgbClr val="FFFFFF"/>
              </a:solidFill>
              <a:effectLst>
                <a:outerShdw blurRad="40132" dist="30099" dir="5400000" rotWithShape="0">
                  <a:srgbClr val="000000"/>
                </a:outerShdw>
              </a:effectLst>
              <a:latin typeface="Helvetica Neue"/>
              <a:ea typeface="Helvetica Neue"/>
              <a:cs typeface="Helvetica Neue"/>
              <a:sym typeface="Helvetica Neue"/>
            </a:endParaRPr>
          </a:p>
          <a:p>
            <a:pPr lvl="0" algn="ctr" defTabSz="461518">
              <a:defRPr sz="1800">
                <a:solidFill>
                  <a:srgbClr val="000000"/>
                </a:solidFill>
                <a:effectLst/>
              </a:defRPr>
            </a:pPr>
            <a:r>
              <a:rPr sz="22752" b="1">
                <a:solidFill>
                  <a:srgbClr val="D71A16"/>
                </a:solidFill>
                <a:effectLst>
                  <a:outerShdw blurRad="40132" dist="30099" dir="5400000" rotWithShape="0">
                    <a:srgbClr val="000000"/>
                  </a:outerShdw>
                </a:effectLst>
                <a:latin typeface="Helvetica Neue"/>
                <a:ea typeface="Helvetica Neue"/>
                <a:cs typeface="Helvetica Neue"/>
                <a:sym typeface="Helvetica Neue"/>
              </a:rPr>
              <a:t>I</a:t>
            </a:r>
          </a:p>
          <a:p>
            <a:pPr lvl="0" algn="ctr" defTabSz="461518">
              <a:defRPr sz="1800">
                <a:solidFill>
                  <a:srgbClr val="000000"/>
                </a:solidFill>
                <a:effectLst/>
              </a:defRPr>
            </a:pPr>
            <a:endParaRPr sz="5688" b="1">
              <a:solidFill>
                <a:srgbClr val="FFFFFF"/>
              </a:solidFill>
              <a:effectLst>
                <a:outerShdw blurRad="40132" dist="30099" dir="5400000" rotWithShape="0">
                  <a:srgbClr val="000000"/>
                </a:outerShdw>
              </a:effectLst>
              <a:latin typeface="Helvetica Neue"/>
              <a:ea typeface="Helvetica Neue"/>
              <a:cs typeface="Helvetica Neue"/>
              <a:sym typeface="Helvetica Neue"/>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xfrm>
            <a:off x="787400" y="72933"/>
            <a:ext cx="11430000" cy="8443881"/>
          </a:xfrm>
          <a:prstGeom prst="rect">
            <a:avLst/>
          </a:prstGeom>
        </p:spPr>
        <p:txBody>
          <a:bodyPr/>
          <a:lstStyle/>
          <a:p>
            <a:pPr lvl="0" defTabSz="449833">
              <a:defRPr sz="1800">
                <a:solidFill>
                  <a:srgbClr val="000000"/>
                </a:solidFill>
                <a:effectLst/>
              </a:defRPr>
            </a:pPr>
            <a:r>
              <a:rPr sz="5544" b="1">
                <a:solidFill>
                  <a:srgbClr val="FFFFFF"/>
                </a:solidFill>
                <a:effectLst>
                  <a:outerShdw blurRad="39116" dist="29337" dir="5400000" rotWithShape="0">
                    <a:srgbClr val="000000"/>
                  </a:outerShdw>
                </a:effectLst>
                <a:latin typeface="Helvetica Neue"/>
                <a:ea typeface="Helvetica Neue"/>
                <a:cs typeface="Helvetica Neue"/>
                <a:sym typeface="Helvetica Neue"/>
              </a:rPr>
              <a:t>'I'   as a starting point in marriage always spells trouble</a:t>
            </a:r>
          </a:p>
          <a:p>
            <a:pPr lvl="0" defTabSz="449833">
              <a:defRPr sz="1800">
                <a:solidFill>
                  <a:srgbClr val="000000"/>
                </a:solidFill>
                <a:effectLst/>
              </a:defRPr>
            </a:pPr>
            <a:endParaRPr sz="5544" b="1">
              <a:solidFill>
                <a:srgbClr val="FFFFFF"/>
              </a:solidFill>
              <a:effectLst>
                <a:outerShdw blurRad="39116" dist="29337" dir="5400000" rotWithShape="0">
                  <a:srgbClr val="000000"/>
                </a:outerShdw>
              </a:effectLst>
              <a:latin typeface="Helvetica Neue"/>
              <a:ea typeface="Helvetica Neue"/>
              <a:cs typeface="Helvetica Neue"/>
              <a:sym typeface="Helvetica Neue"/>
            </a:endParaRPr>
          </a:p>
          <a:p>
            <a:pPr lvl="0" defTabSz="449833">
              <a:defRPr sz="1800">
                <a:solidFill>
                  <a:srgbClr val="000000"/>
                </a:solidFill>
                <a:effectLst/>
              </a:defRPr>
            </a:pPr>
            <a:r>
              <a:rPr sz="5544" b="1">
                <a:solidFill>
                  <a:srgbClr val="FFFFFF"/>
                </a:solidFill>
                <a:effectLst>
                  <a:outerShdw blurRad="39116" dist="29337" dir="5400000" rotWithShape="0">
                    <a:srgbClr val="000000"/>
                  </a:outerShdw>
                </a:effectLst>
                <a:latin typeface="Helvetica Neue"/>
                <a:ea typeface="Helvetica Neue"/>
                <a:cs typeface="Helvetica Neue"/>
                <a:sym typeface="Helvetica Neue"/>
              </a:rPr>
              <a:t>Your marriage is never just about you</a:t>
            </a:r>
          </a:p>
          <a:p>
            <a:pPr lvl="0" defTabSz="449833">
              <a:defRPr sz="1800">
                <a:solidFill>
                  <a:srgbClr val="000000"/>
                </a:solidFill>
                <a:effectLst/>
              </a:defRPr>
            </a:pPr>
            <a:endParaRPr sz="5544" b="1">
              <a:solidFill>
                <a:srgbClr val="FFFFFF"/>
              </a:solidFill>
              <a:effectLst>
                <a:outerShdw blurRad="39116" dist="29337" dir="5400000" rotWithShape="0">
                  <a:srgbClr val="000000"/>
                </a:outerShdw>
              </a:effectLst>
              <a:latin typeface="Helvetica Neue"/>
              <a:ea typeface="Helvetica Neue"/>
              <a:cs typeface="Helvetica Neue"/>
              <a:sym typeface="Helvetica Neue"/>
            </a:endParaRPr>
          </a:p>
          <a:p>
            <a:pPr lvl="0" defTabSz="449833">
              <a:defRPr sz="1800">
                <a:solidFill>
                  <a:srgbClr val="000000"/>
                </a:solidFill>
                <a:effectLst/>
              </a:defRPr>
            </a:pPr>
            <a:r>
              <a:rPr sz="5544" b="1">
                <a:solidFill>
                  <a:srgbClr val="FFFFFF"/>
                </a:solidFill>
                <a:effectLst>
                  <a:outerShdw blurRad="39116" dist="29337" dir="5400000" rotWithShape="0">
                    <a:srgbClr val="000000"/>
                  </a:outerShdw>
                </a:effectLst>
                <a:latin typeface="Helvetica Neue"/>
                <a:ea typeface="Helvetica Neue"/>
                <a:cs typeface="Helvetica Neue"/>
                <a:sym typeface="Helvetica Neue"/>
              </a:rPr>
              <a:t>The best posture to come to marriage in is how can I love and serve </a:t>
            </a:r>
            <a:r>
              <a:rPr sz="8855" b="1">
                <a:solidFill>
                  <a:srgbClr val="D71A16"/>
                </a:solidFill>
                <a:effectLst>
                  <a:outerShdw blurRad="39116" dist="29337" dir="5400000" rotWithShape="0">
                    <a:srgbClr val="000000"/>
                  </a:outerShdw>
                </a:effectLst>
                <a:latin typeface="Helvetica Neue"/>
                <a:ea typeface="Helvetica Neue"/>
                <a:cs typeface="Helvetica Neue"/>
                <a:sym typeface="Helvetica Neue"/>
              </a:rPr>
              <a:t>YOU</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p:cNvSpPr>
          <p:nvPr>
            <p:ph type="title"/>
          </p:nvPr>
        </p:nvSpPr>
        <p:spPr>
          <a:xfrm>
            <a:off x="959623" y="-2290446"/>
            <a:ext cx="11430000" cy="13180653"/>
          </a:xfrm>
          <a:prstGeom prst="rect">
            <a:avLst/>
          </a:prstGeom>
        </p:spPr>
        <p:txBody>
          <a:bodyPr/>
          <a:lstStyle/>
          <a:p>
            <a:pPr lvl="0" algn="ctr">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lgn="ctr">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lgn="ctr">
              <a:defRPr sz="1800">
                <a:solidFill>
                  <a:srgbClr val="000000"/>
                </a:solidFill>
                <a:effectLst/>
              </a:defRPr>
            </a:pPr>
            <a:r>
              <a:rPr sz="28800" b="1">
                <a:solidFill>
                  <a:srgbClr val="D71A16"/>
                </a:solidFill>
                <a:effectLst>
                  <a:outerShdw blurRad="50800" dist="38100" dir="5400000" rotWithShape="0">
                    <a:srgbClr val="000000"/>
                  </a:outerShdw>
                </a:effectLst>
                <a:latin typeface="Helvetica Neue"/>
                <a:ea typeface="Helvetica Neue"/>
                <a:cs typeface="Helvetica Neue"/>
                <a:sym typeface="Helvetica Neue"/>
              </a:rPr>
              <a:t>YOU</a:t>
            </a:r>
          </a:p>
          <a:p>
            <a:pPr lvl="0" algn="ctr">
              <a:defRPr sz="1800">
                <a:solidFill>
                  <a:srgbClr val="000000"/>
                </a:solidFill>
                <a:effectLst/>
              </a:defRPr>
            </a:pPr>
            <a:endParaRPr sz="100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lgn="ctr">
              <a:defRPr sz="1800">
                <a:solidFill>
                  <a:srgbClr val="000000"/>
                </a:solidFill>
                <a:effectLst/>
              </a:defRPr>
            </a:pPr>
            <a:r>
              <a:rPr sz="10000" b="1">
                <a:solidFill>
                  <a:srgbClr val="FFFFFF"/>
                </a:solidFill>
                <a:effectLst>
                  <a:outerShdw blurRad="50800" dist="38100" dir="5400000" rotWithShape="0">
                    <a:srgbClr val="000000"/>
                  </a:outerShdw>
                </a:effectLst>
                <a:latin typeface="Helvetica Neue"/>
                <a:ea typeface="Helvetica Neue"/>
                <a:cs typeface="Helvetica Neue"/>
                <a:sym typeface="Helvetica Neue"/>
              </a:rPr>
              <a:t>I</a:t>
            </a:r>
          </a:p>
          <a:p>
            <a:pPr lvl="0" algn="ctr">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xfrm>
            <a:off x="482838" y="672892"/>
            <a:ext cx="12206632" cy="8849430"/>
          </a:xfrm>
          <a:prstGeom prst="rect">
            <a:avLst/>
          </a:prstGeom>
        </p:spPr>
        <p:txBody>
          <a:bodyPr/>
          <a:lstStyle/>
          <a:p>
            <a:pPr lvl="0" defTabSz="327152">
              <a:defRPr sz="1800">
                <a:solidFill>
                  <a:srgbClr val="000000"/>
                </a:solidFill>
                <a:effectLst/>
              </a:defRPr>
            </a:pPr>
            <a:r>
              <a:rPr sz="4032">
                <a:solidFill>
                  <a:srgbClr val="FFFFFF"/>
                </a:solidFill>
                <a:effectLst>
                  <a:outerShdw blurRad="28448" dist="21336" dir="5400000" rotWithShape="0">
                    <a:srgbClr val="000000"/>
                  </a:outerShdw>
                </a:effectLst>
              </a:rPr>
              <a:t>“Submit to one another out of reverence for Christ. Wives, submit yourselves to your own husbands as you do to the Lord. For the husband is the head of the wife as Christ is the head of the church, his body, of which he is the Savior. Now as the church submits to Christ, so also wives should submit to their husbands in everything. Husbands, love your wives, just as Christ loved the church and gave himself up for her to make her holy, cleansing her by the washing with water through the word, and to present her to himself as a radiant church, without stain or wrinkle or any other blemish, but holy and blameless.</a:t>
            </a:r>
          </a:p>
          <a:p>
            <a:pPr lvl="0" defTabSz="327152">
              <a:defRPr sz="1800">
                <a:solidFill>
                  <a:srgbClr val="000000"/>
                </a:solidFill>
                <a:effectLst/>
              </a:defRPr>
            </a:pPr>
            <a:endParaRPr sz="4032">
              <a:solidFill>
                <a:srgbClr val="FFFFFF"/>
              </a:solidFill>
              <a:effectLst>
                <a:outerShdw blurRad="28448" dist="21336" dir="5400000" rotWithShape="0">
                  <a:srgbClr val="000000"/>
                </a:outerShdw>
              </a:effectLst>
            </a:endParaRPr>
          </a:p>
          <a:p>
            <a:pPr lvl="0" defTabSz="327152">
              <a:defRPr sz="1800">
                <a:solidFill>
                  <a:srgbClr val="000000"/>
                </a:solidFill>
                <a:effectLst/>
              </a:defRPr>
            </a:pPr>
            <a:r>
              <a:rPr sz="4032">
                <a:solidFill>
                  <a:srgbClr val="FFFFFF"/>
                </a:solidFill>
                <a:effectLst>
                  <a:outerShdw blurRad="28448" dist="21336" dir="5400000" rotWithShape="0">
                    <a:srgbClr val="000000"/>
                  </a:outerShdw>
                </a:effectLst>
              </a:rPr>
              <a:t>Ephesians 5:21-33 NIV</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xfrm>
            <a:off x="-3262186" y="-3504685"/>
            <a:ext cx="11430001" cy="13180653"/>
          </a:xfrm>
          <a:prstGeom prst="rect">
            <a:avLst/>
          </a:prstGeom>
        </p:spPr>
        <p:txBody>
          <a:bodyPr/>
          <a:lstStyle/>
          <a:p>
            <a:pPr lvl="0" algn="ctr" defTabSz="508254">
              <a:defRPr sz="1800">
                <a:solidFill>
                  <a:srgbClr val="000000"/>
                </a:solidFill>
                <a:effectLst/>
              </a:defRPr>
            </a:pPr>
            <a:endParaRPr sz="6264" b="1">
              <a:solidFill>
                <a:srgbClr val="FFFFFF"/>
              </a:solidFill>
              <a:effectLst>
                <a:outerShdw blurRad="44196" dist="33147" dir="5400000" rotWithShape="0">
                  <a:srgbClr val="000000"/>
                </a:outerShdw>
              </a:effectLst>
              <a:latin typeface="Helvetica Neue"/>
              <a:ea typeface="Helvetica Neue"/>
              <a:cs typeface="Helvetica Neue"/>
              <a:sym typeface="Helvetica Neue"/>
            </a:endParaRPr>
          </a:p>
          <a:p>
            <a:pPr lvl="0" algn="ctr" defTabSz="508254">
              <a:defRPr sz="1800">
                <a:solidFill>
                  <a:srgbClr val="000000"/>
                </a:solidFill>
                <a:effectLst/>
              </a:defRPr>
            </a:pPr>
            <a:endParaRPr sz="6264" b="1">
              <a:solidFill>
                <a:srgbClr val="FFFFFF"/>
              </a:solidFill>
              <a:effectLst>
                <a:outerShdw blurRad="44196" dist="33147" dir="5400000" rotWithShape="0">
                  <a:srgbClr val="000000"/>
                </a:outerShdw>
              </a:effectLst>
              <a:latin typeface="Helvetica Neue"/>
              <a:ea typeface="Helvetica Neue"/>
              <a:cs typeface="Helvetica Neue"/>
              <a:sym typeface="Helvetica Neue"/>
            </a:endParaRPr>
          </a:p>
          <a:p>
            <a:pPr lvl="0" algn="ctr" defTabSz="508254">
              <a:defRPr sz="1800">
                <a:solidFill>
                  <a:srgbClr val="000000"/>
                </a:solidFill>
                <a:effectLst/>
              </a:defRPr>
            </a:pPr>
            <a:endParaRPr sz="25056" b="1">
              <a:solidFill>
                <a:srgbClr val="D71A16"/>
              </a:solidFill>
              <a:effectLst>
                <a:outerShdw blurRad="44196" dist="33147" dir="5400000" rotWithShape="0">
                  <a:srgbClr val="000000"/>
                </a:outerShdw>
              </a:effectLst>
              <a:latin typeface="Helvetica Neue"/>
              <a:ea typeface="Helvetica Neue"/>
              <a:cs typeface="Helvetica Neue"/>
              <a:sym typeface="Helvetica Neue"/>
            </a:endParaRPr>
          </a:p>
          <a:p>
            <a:pPr lvl="0" algn="ctr" defTabSz="508254">
              <a:defRPr sz="1800">
                <a:solidFill>
                  <a:srgbClr val="000000"/>
                </a:solidFill>
                <a:effectLst/>
              </a:defRPr>
            </a:pPr>
            <a:r>
              <a:rPr sz="25056" b="1">
                <a:solidFill>
                  <a:srgbClr val="D71A16"/>
                </a:solidFill>
                <a:effectLst>
                  <a:outerShdw blurRad="44196" dist="33147" dir="5400000" rotWithShape="0">
                    <a:srgbClr val="000000"/>
                  </a:outerShdw>
                </a:effectLst>
                <a:latin typeface="Helvetica Neue"/>
                <a:ea typeface="Helvetica Neue"/>
                <a:cs typeface="Helvetica Neue"/>
                <a:sym typeface="Helvetica Neue"/>
              </a:rPr>
              <a:t>I</a:t>
            </a:r>
          </a:p>
          <a:p>
            <a:pPr lvl="0" algn="ctr" defTabSz="508254">
              <a:defRPr sz="1800">
                <a:solidFill>
                  <a:srgbClr val="000000"/>
                </a:solidFill>
                <a:effectLst/>
              </a:defRPr>
            </a:pPr>
            <a:endParaRPr sz="8700" b="1">
              <a:solidFill>
                <a:srgbClr val="FFFFFF"/>
              </a:solidFill>
              <a:effectLst>
                <a:outerShdw blurRad="44196" dist="33147" dir="5400000" rotWithShape="0">
                  <a:srgbClr val="000000"/>
                </a:outerShdw>
              </a:effectLst>
              <a:latin typeface="Helvetica Neue"/>
              <a:ea typeface="Helvetica Neue"/>
              <a:cs typeface="Helvetica Neue"/>
              <a:sym typeface="Helvetica Neue"/>
            </a:endParaRPr>
          </a:p>
          <a:p>
            <a:pPr lvl="0" algn="ctr" defTabSz="508254">
              <a:defRPr sz="1800">
                <a:solidFill>
                  <a:srgbClr val="000000"/>
                </a:solidFill>
                <a:effectLst/>
              </a:defRPr>
            </a:pPr>
            <a:endParaRPr sz="6264" b="1">
              <a:solidFill>
                <a:srgbClr val="FFFFFF"/>
              </a:solidFill>
              <a:effectLst>
                <a:outerShdw blurRad="44196" dist="33147" dir="5400000" rotWithShape="0">
                  <a:srgbClr val="000000"/>
                </a:outerShdw>
              </a:effectLst>
              <a:latin typeface="Helvetica Neue"/>
              <a:ea typeface="Helvetica Neue"/>
              <a:cs typeface="Helvetica Neue"/>
              <a:sym typeface="Helvetica Neue"/>
            </a:endParaRPr>
          </a:p>
        </p:txBody>
      </p:sp>
      <p:sp>
        <p:nvSpPr>
          <p:cNvPr id="90" name="Shape 90"/>
          <p:cNvSpPr/>
          <p:nvPr/>
        </p:nvSpPr>
        <p:spPr>
          <a:xfrm>
            <a:off x="3939091" y="-3504685"/>
            <a:ext cx="11430000" cy="1318065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508254">
              <a:defRPr sz="1800">
                <a:solidFill>
                  <a:srgbClr val="000000"/>
                </a:solidFill>
                <a:effectLst/>
              </a:defRPr>
            </a:pPr>
            <a:endParaRPr sz="6264" b="1">
              <a:solidFill>
                <a:srgbClr val="FFFFFF"/>
              </a:solidFill>
              <a:effectLst>
                <a:outerShdw blurRad="44196" dist="33147" dir="5400000" rotWithShape="0">
                  <a:srgbClr val="000000"/>
                </a:outerShdw>
              </a:effectLst>
              <a:latin typeface="Helvetica Neue"/>
              <a:ea typeface="Helvetica Neue"/>
              <a:cs typeface="Helvetica Neue"/>
              <a:sym typeface="Helvetica Neue"/>
            </a:endParaRPr>
          </a:p>
          <a:p>
            <a:pPr lvl="0" defTabSz="508254">
              <a:defRPr sz="1800">
                <a:solidFill>
                  <a:srgbClr val="000000"/>
                </a:solidFill>
                <a:effectLst/>
              </a:defRPr>
            </a:pPr>
            <a:endParaRPr sz="6264" b="1">
              <a:solidFill>
                <a:srgbClr val="FFFFFF"/>
              </a:solidFill>
              <a:effectLst>
                <a:outerShdw blurRad="44196" dist="33147" dir="5400000" rotWithShape="0">
                  <a:srgbClr val="000000"/>
                </a:outerShdw>
              </a:effectLst>
              <a:latin typeface="Helvetica Neue"/>
              <a:ea typeface="Helvetica Neue"/>
              <a:cs typeface="Helvetica Neue"/>
              <a:sym typeface="Helvetica Neue"/>
            </a:endParaRPr>
          </a:p>
          <a:p>
            <a:pPr lvl="0" defTabSz="508254">
              <a:defRPr sz="1800">
                <a:solidFill>
                  <a:srgbClr val="000000"/>
                </a:solidFill>
                <a:effectLst/>
              </a:defRPr>
            </a:pPr>
            <a:endParaRPr sz="25056" b="1">
              <a:solidFill>
                <a:srgbClr val="D71A16"/>
              </a:solidFill>
              <a:effectLst>
                <a:outerShdw blurRad="44196" dist="33147" dir="5400000" rotWithShape="0">
                  <a:srgbClr val="000000"/>
                </a:outerShdw>
              </a:effectLst>
              <a:latin typeface="Helvetica Neue"/>
              <a:ea typeface="Helvetica Neue"/>
              <a:cs typeface="Helvetica Neue"/>
              <a:sym typeface="Helvetica Neue"/>
            </a:endParaRPr>
          </a:p>
          <a:p>
            <a:pPr lvl="0" defTabSz="508254">
              <a:defRPr sz="1800">
                <a:solidFill>
                  <a:srgbClr val="000000"/>
                </a:solidFill>
                <a:effectLst/>
              </a:defRPr>
            </a:pPr>
            <a:r>
              <a:rPr sz="25056" b="1">
                <a:solidFill>
                  <a:srgbClr val="D71A16"/>
                </a:solidFill>
                <a:effectLst>
                  <a:outerShdw blurRad="44196" dist="33147" dir="5400000" rotWithShape="0">
                    <a:srgbClr val="000000"/>
                  </a:outerShdw>
                </a:effectLst>
                <a:latin typeface="Helvetica Neue"/>
                <a:ea typeface="Helvetica Neue"/>
                <a:cs typeface="Helvetica Neue"/>
                <a:sym typeface="Helvetica Neue"/>
              </a:rPr>
              <a:t>I</a:t>
            </a:r>
          </a:p>
          <a:p>
            <a:pPr lvl="0" defTabSz="508254">
              <a:defRPr sz="1800">
                <a:solidFill>
                  <a:srgbClr val="000000"/>
                </a:solidFill>
                <a:effectLst/>
              </a:defRPr>
            </a:pPr>
            <a:endParaRPr sz="8700" b="1">
              <a:solidFill>
                <a:srgbClr val="FFFFFF"/>
              </a:solidFill>
              <a:effectLst>
                <a:outerShdw blurRad="44196" dist="33147" dir="5400000" rotWithShape="0">
                  <a:srgbClr val="000000"/>
                </a:outerShdw>
              </a:effectLst>
              <a:latin typeface="Helvetica Neue"/>
              <a:ea typeface="Helvetica Neue"/>
              <a:cs typeface="Helvetica Neue"/>
              <a:sym typeface="Helvetica Neue"/>
            </a:endParaRPr>
          </a:p>
          <a:p>
            <a:pPr lvl="0" defTabSz="508254">
              <a:defRPr sz="1800">
                <a:solidFill>
                  <a:srgbClr val="000000"/>
                </a:solidFill>
                <a:effectLst/>
              </a:defRPr>
            </a:pPr>
            <a:endParaRPr sz="6264" b="1">
              <a:solidFill>
                <a:srgbClr val="FFFFFF"/>
              </a:solidFill>
              <a:effectLst>
                <a:outerShdw blurRad="44196" dist="33147" dir="5400000" rotWithShape="0">
                  <a:srgbClr val="000000"/>
                </a:outerShdw>
              </a:effectLst>
              <a:latin typeface="Helvetica Neue"/>
              <a:ea typeface="Helvetica Neue"/>
              <a:cs typeface="Helvetica Neue"/>
              <a:sym typeface="Helvetica Neue"/>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title"/>
          </p:nvPr>
        </p:nvSpPr>
        <p:spPr>
          <a:xfrm>
            <a:off x="482838" y="672892"/>
            <a:ext cx="12206632" cy="8849430"/>
          </a:xfrm>
          <a:prstGeom prst="rect">
            <a:avLst/>
          </a:prstGeom>
        </p:spPr>
        <p:txBody>
          <a:bodyPr/>
          <a:lstStyle/>
          <a:p>
            <a:pPr lvl="0" defTabSz="321310">
              <a:defRPr sz="1800">
                <a:solidFill>
                  <a:srgbClr val="000000"/>
                </a:solidFill>
                <a:effectLst/>
              </a:defRPr>
            </a:pPr>
            <a:r>
              <a:rPr sz="3960">
                <a:solidFill>
                  <a:srgbClr val="FFFFFF"/>
                </a:solidFill>
                <a:effectLst>
                  <a:outerShdw blurRad="27940" dist="20955" dir="5400000" rotWithShape="0">
                    <a:srgbClr val="000000"/>
                  </a:outerShdw>
                </a:effectLst>
              </a:rPr>
              <a:t>“</a:t>
            </a:r>
            <a:r>
              <a:rPr sz="3960" b="1">
                <a:solidFill>
                  <a:srgbClr val="FFFFFF"/>
                </a:solidFill>
                <a:effectLst>
                  <a:outerShdw blurRad="27940" dist="20955" dir="5400000" rotWithShape="0">
                    <a:srgbClr val="000000"/>
                  </a:outerShdw>
                </a:effectLst>
                <a:latin typeface="Helvetica Neue"/>
                <a:ea typeface="Helvetica Neue"/>
                <a:cs typeface="Helvetica Neue"/>
                <a:sym typeface="Helvetica Neue"/>
              </a:rPr>
              <a:t>Submit to one another out of reverence for Christ.</a:t>
            </a:r>
            <a:r>
              <a:rPr sz="3960">
                <a:solidFill>
                  <a:srgbClr val="FFFFFF"/>
                </a:solidFill>
                <a:effectLst>
                  <a:outerShdw blurRad="27940" dist="20955" dir="5400000" rotWithShape="0">
                    <a:srgbClr val="000000"/>
                  </a:outerShdw>
                </a:effectLst>
              </a:rPr>
              <a:t> </a:t>
            </a:r>
            <a:r>
              <a:rPr sz="3960" b="1">
                <a:solidFill>
                  <a:srgbClr val="D71A16"/>
                </a:solidFill>
                <a:effectLst>
                  <a:outerShdw blurRad="27940" dist="20955" dir="5400000" rotWithShape="0">
                    <a:srgbClr val="000000"/>
                  </a:outerShdw>
                </a:effectLst>
                <a:latin typeface="Helvetica Neue"/>
                <a:ea typeface="Helvetica Neue"/>
                <a:cs typeface="Helvetica Neue"/>
                <a:sym typeface="Helvetica Neue"/>
              </a:rPr>
              <a:t>Wives, submit yourselves</a:t>
            </a:r>
            <a:r>
              <a:rPr sz="3960">
                <a:solidFill>
                  <a:srgbClr val="FFFFFF"/>
                </a:solidFill>
                <a:effectLst>
                  <a:outerShdw blurRad="27940" dist="20955" dir="5400000" rotWithShape="0">
                    <a:srgbClr val="000000"/>
                  </a:outerShdw>
                </a:effectLst>
              </a:rPr>
              <a:t> to your own husbands as you do to the Lord. For the husband is the head of the wife as Christ is the head of the church, his body, of which he is the Savior. Now as the church submits to Christ, so also wives should submit to their husbands in everything. </a:t>
            </a:r>
            <a:r>
              <a:rPr sz="3960" b="1">
                <a:solidFill>
                  <a:srgbClr val="D71A16"/>
                </a:solidFill>
                <a:effectLst>
                  <a:outerShdw blurRad="27940" dist="20955" dir="5400000" rotWithShape="0">
                    <a:srgbClr val="000000"/>
                  </a:outerShdw>
                </a:effectLst>
                <a:latin typeface="Helvetica Neue"/>
                <a:ea typeface="Helvetica Neue"/>
                <a:cs typeface="Helvetica Neue"/>
                <a:sym typeface="Helvetica Neue"/>
              </a:rPr>
              <a:t>Husbands, love your wives</a:t>
            </a:r>
            <a:r>
              <a:rPr sz="3960">
                <a:solidFill>
                  <a:srgbClr val="FFFFFF"/>
                </a:solidFill>
                <a:effectLst>
                  <a:outerShdw blurRad="27940" dist="20955" dir="5400000" rotWithShape="0">
                    <a:srgbClr val="000000"/>
                  </a:outerShdw>
                </a:effectLst>
              </a:rPr>
              <a:t>, just as Christ loved the church and gave himself up for her to make her holy, cleansing her by the washing with water through the word, and to present her to himself as a radiant church, without stain or wrinkle or any other blemish, but holy and blameless.</a:t>
            </a:r>
          </a:p>
          <a:p>
            <a:pPr lvl="0" defTabSz="321310">
              <a:defRPr sz="1800">
                <a:solidFill>
                  <a:srgbClr val="000000"/>
                </a:solidFill>
                <a:effectLst/>
              </a:defRPr>
            </a:pPr>
            <a:endParaRPr sz="3960">
              <a:solidFill>
                <a:srgbClr val="FFFFFF"/>
              </a:solidFill>
              <a:effectLst>
                <a:outerShdw blurRad="27940" dist="20955" dir="5400000" rotWithShape="0">
                  <a:srgbClr val="000000"/>
                </a:outerShdw>
              </a:effectLst>
            </a:endParaRPr>
          </a:p>
          <a:p>
            <a:pPr lvl="0" defTabSz="321310">
              <a:defRPr sz="1800">
                <a:solidFill>
                  <a:srgbClr val="000000"/>
                </a:solidFill>
                <a:effectLst/>
              </a:defRPr>
            </a:pPr>
            <a:r>
              <a:rPr sz="3960">
                <a:solidFill>
                  <a:srgbClr val="FFFFFF"/>
                </a:solidFill>
                <a:effectLst>
                  <a:outerShdw blurRad="27940" dist="20955" dir="5400000" rotWithShape="0">
                    <a:srgbClr val="000000"/>
                  </a:outerShdw>
                </a:effectLst>
              </a:rPr>
              <a:t>Ephesians 5:21-33 NIV</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xfrm>
            <a:off x="482838" y="672892"/>
            <a:ext cx="12206632" cy="8849430"/>
          </a:xfrm>
          <a:prstGeom prst="rect">
            <a:avLst/>
          </a:prstGeom>
        </p:spPr>
        <p:txBody>
          <a:bodyPr/>
          <a:lstStyle/>
          <a:p>
            <a:pPr lvl="0" defTabSz="414781">
              <a:defRPr sz="1800">
                <a:solidFill>
                  <a:srgbClr val="000000"/>
                </a:solidFill>
                <a:effectLst/>
              </a:defRPr>
            </a:pPr>
            <a:r>
              <a:rPr sz="5112">
                <a:solidFill>
                  <a:srgbClr val="FFFFFF"/>
                </a:solidFill>
                <a:effectLst>
                  <a:outerShdw blurRad="36068" dist="27050" dir="5400000" rotWithShape="0">
                    <a:srgbClr val="000000"/>
                  </a:outerShdw>
                </a:effectLst>
              </a:rPr>
              <a:t>In this same way, </a:t>
            </a:r>
            <a:r>
              <a:rPr sz="5112" b="1">
                <a:solidFill>
                  <a:srgbClr val="D71A16"/>
                </a:solidFill>
                <a:effectLst>
                  <a:outerShdw blurRad="36068" dist="27050" dir="5400000" rotWithShape="0">
                    <a:srgbClr val="000000"/>
                  </a:outerShdw>
                </a:effectLst>
                <a:latin typeface="Helvetica Neue"/>
                <a:ea typeface="Helvetica Neue"/>
                <a:cs typeface="Helvetica Neue"/>
                <a:sym typeface="Helvetica Neue"/>
              </a:rPr>
              <a:t>husbands ought to love their wives</a:t>
            </a:r>
            <a:r>
              <a:rPr sz="5112">
                <a:solidFill>
                  <a:srgbClr val="FFFFFF"/>
                </a:solidFill>
                <a:effectLst>
                  <a:outerShdw blurRad="36068" dist="27050" dir="5400000" rotWithShape="0">
                    <a:srgbClr val="000000"/>
                  </a:outerShdw>
                </a:effectLst>
              </a:rPr>
              <a:t> as their own bodies. He who loves his wife loves himself. After all, no one ever hated their own body, but they feed and care for their body, just as Christ does the church— for we are members of his body. “For this reason a man will leave his father and mother and be united to his wife, and the two will become one flesh.” </a:t>
            </a:r>
          </a:p>
          <a:p>
            <a:pPr lvl="0" defTabSz="414781">
              <a:defRPr sz="1800">
                <a:solidFill>
                  <a:srgbClr val="000000"/>
                </a:solidFill>
                <a:effectLst/>
              </a:defRPr>
            </a:pPr>
            <a:endParaRPr sz="5112">
              <a:solidFill>
                <a:srgbClr val="FFFFFF"/>
              </a:solidFill>
              <a:effectLst>
                <a:outerShdw blurRad="36068" dist="27050" dir="5400000" rotWithShape="0">
                  <a:srgbClr val="000000"/>
                </a:outerShdw>
              </a:effectLst>
            </a:endParaRPr>
          </a:p>
          <a:p>
            <a:pPr lvl="0" defTabSz="414781">
              <a:defRPr sz="1800">
                <a:solidFill>
                  <a:srgbClr val="000000"/>
                </a:solidFill>
                <a:effectLst/>
              </a:defRPr>
            </a:pPr>
            <a:r>
              <a:rPr sz="5112">
                <a:solidFill>
                  <a:srgbClr val="FFFFFF"/>
                </a:solidFill>
                <a:effectLst>
                  <a:outerShdw blurRad="36068" dist="27050" dir="5400000" rotWithShape="0">
                    <a:srgbClr val="000000"/>
                  </a:outerShdw>
                </a:effectLst>
              </a:rPr>
              <a:t>Ephesians 5:21-33 NIV</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xfrm>
            <a:off x="482838" y="672892"/>
            <a:ext cx="12206632" cy="8849430"/>
          </a:xfrm>
          <a:prstGeom prst="rect">
            <a:avLst/>
          </a:prstGeom>
        </p:spPr>
        <p:txBody>
          <a:bodyPr/>
          <a:lstStyle/>
          <a:p>
            <a:pPr lvl="0">
              <a:defRPr sz="1800">
                <a:solidFill>
                  <a:srgbClr val="000000"/>
                </a:solidFill>
                <a:effectLst/>
              </a:defRPr>
            </a:pPr>
            <a:r>
              <a:rPr sz="5200">
                <a:solidFill>
                  <a:srgbClr val="FFFFFF"/>
                </a:solidFill>
                <a:effectLst>
                  <a:outerShdw blurRad="50800" dist="38100" dir="5400000" rotWithShape="0">
                    <a:srgbClr val="000000"/>
                  </a:outerShdw>
                </a:effectLst>
              </a:rPr>
              <a:t>This is a profound mystery—but I am talking about Christ and the church. However, each one of you also must love his wife as he loves himself, and the wife must respect her husband.”</a:t>
            </a:r>
          </a:p>
          <a:p>
            <a:pPr lvl="0">
              <a:defRPr sz="1800">
                <a:solidFill>
                  <a:srgbClr val="000000"/>
                </a:solidFill>
                <a:effectLst/>
              </a:defRPr>
            </a:pPr>
            <a:endParaRPr sz="5200">
              <a:solidFill>
                <a:srgbClr val="FFFFFF"/>
              </a:solidFill>
              <a:effectLst>
                <a:outerShdw blurRad="50800" dist="38100" dir="5400000" rotWithShape="0">
                  <a:srgbClr val="000000"/>
                </a:outerShdw>
              </a:effectLst>
            </a:endParaRPr>
          </a:p>
          <a:p>
            <a:pPr lvl="0">
              <a:defRPr sz="1800">
                <a:solidFill>
                  <a:srgbClr val="000000"/>
                </a:solidFill>
                <a:effectLst/>
              </a:defRPr>
            </a:pPr>
            <a:r>
              <a:rPr sz="5200">
                <a:solidFill>
                  <a:srgbClr val="FFFFFF"/>
                </a:solidFill>
                <a:effectLst>
                  <a:outerShdw blurRad="50800" dist="38100" dir="5400000" rotWithShape="0">
                    <a:srgbClr val="000000"/>
                  </a:outerShdw>
                </a:effectLst>
              </a:rPr>
              <a:t>Ephesians 5:21-33 NIV</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787400" y="627208"/>
            <a:ext cx="11430000" cy="8194625"/>
          </a:xfrm>
          <a:prstGeom prst="rect">
            <a:avLst/>
          </a:prstGeom>
        </p:spPr>
        <p:txBody>
          <a:bodyPr/>
          <a:lstStyle/>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1. Marriage is </a:t>
            </a:r>
            <a:r>
              <a:rPr sz="7200" b="1" u="sng">
                <a:solidFill>
                  <a:srgbClr val="FFFFFF"/>
                </a:solidFill>
                <a:effectLst>
                  <a:outerShdw blurRad="50800" dist="38100" dir="5400000" rotWithShape="0">
                    <a:srgbClr val="000000"/>
                  </a:outerShdw>
                </a:effectLst>
                <a:latin typeface="Helvetica Neue"/>
                <a:ea typeface="Helvetica Neue"/>
                <a:cs typeface="Helvetica Neue"/>
                <a:sym typeface="Helvetica Neue"/>
              </a:rPr>
              <a:t>submission</a:t>
            </a: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2. Marriage is </a:t>
            </a:r>
            <a:r>
              <a:rPr sz="7200" b="1" u="sng">
                <a:solidFill>
                  <a:srgbClr val="FFFFFF"/>
                </a:solidFill>
                <a:effectLst>
                  <a:outerShdw blurRad="50800" dist="38100" dir="5400000" rotWithShape="0">
                    <a:srgbClr val="000000"/>
                  </a:outerShdw>
                </a:effectLst>
                <a:latin typeface="Helvetica Neue"/>
                <a:ea typeface="Helvetica Neue"/>
                <a:cs typeface="Helvetica Neue"/>
                <a:sym typeface="Helvetica Neue"/>
              </a:rPr>
              <a:t>sacrifice</a:t>
            </a: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3. Marriage is a </a:t>
            </a:r>
            <a:r>
              <a:rPr sz="7200" b="1" u="sng">
                <a:solidFill>
                  <a:srgbClr val="FFFFFF"/>
                </a:solidFill>
                <a:effectLst>
                  <a:outerShdw blurRad="50800" dist="38100" dir="5400000" rotWithShape="0">
                    <a:srgbClr val="000000"/>
                  </a:outerShdw>
                </a:effectLst>
                <a:latin typeface="Helvetica Neue"/>
                <a:ea typeface="Helvetica Neue"/>
                <a:cs typeface="Helvetica Neue"/>
                <a:sym typeface="Helvetica Neue"/>
              </a:rPr>
              <a:t>signpost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p:nvPr>
        </p:nvSpPr>
        <p:spPr>
          <a:xfrm>
            <a:off x="787400" y="627208"/>
            <a:ext cx="11430000" cy="8194625"/>
          </a:xfrm>
          <a:prstGeom prst="rect">
            <a:avLst/>
          </a:prstGeom>
        </p:spPr>
        <p:txBody>
          <a:bodyPr/>
          <a:lstStyle/>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1. Marriage is </a:t>
            </a:r>
            <a:r>
              <a:rPr sz="7200" b="1" u="sng">
                <a:solidFill>
                  <a:srgbClr val="FFFFFF"/>
                </a:solidFill>
                <a:effectLst>
                  <a:outerShdw blurRad="50800" dist="38100" dir="5400000" rotWithShape="0">
                    <a:srgbClr val="000000"/>
                  </a:outerShdw>
                </a:effectLst>
                <a:latin typeface="Helvetica Neue"/>
                <a:ea typeface="Helvetica Neue"/>
                <a:cs typeface="Helvetica Neue"/>
                <a:sym typeface="Helvetica Neue"/>
              </a:rPr>
              <a:t>submission</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xfrm>
            <a:off x="482838" y="672892"/>
            <a:ext cx="12206632" cy="8849430"/>
          </a:xfrm>
          <a:prstGeom prst="rect">
            <a:avLst/>
          </a:prstGeom>
        </p:spPr>
        <p:txBody>
          <a:bodyPr/>
          <a:lstStyle/>
          <a:p>
            <a:pPr lvl="0" defTabSz="251206">
              <a:defRPr sz="1800">
                <a:solidFill>
                  <a:srgbClr val="000000"/>
                </a:solidFill>
                <a:effectLst/>
              </a:defRPr>
            </a:pPr>
            <a:r>
              <a:rPr sz="3053" b="1">
                <a:solidFill>
                  <a:srgbClr val="FFFFFF"/>
                </a:solidFill>
                <a:effectLst>
                  <a:outerShdw blurRad="21844" dist="16383" dir="5400000" rotWithShape="0">
                    <a:srgbClr val="000000"/>
                  </a:outerShdw>
                </a:effectLst>
                <a:latin typeface="Helvetica Neue"/>
                <a:ea typeface="Helvetica Neue"/>
                <a:cs typeface="Helvetica Neue"/>
                <a:sym typeface="Helvetica Neue"/>
              </a:rPr>
              <a:t>“Submit to one another out of reverence for Christ. </a:t>
            </a:r>
            <a:r>
              <a:rPr sz="5332" b="1">
                <a:solidFill>
                  <a:srgbClr val="D71A16"/>
                </a:solidFill>
                <a:effectLst>
                  <a:outerShdw blurRad="21844" dist="16383" dir="5400000" rotWithShape="0">
                    <a:srgbClr val="000000"/>
                  </a:outerShdw>
                </a:effectLst>
                <a:latin typeface="Helvetica Neue"/>
                <a:ea typeface="Helvetica Neue"/>
                <a:cs typeface="Helvetica Neue"/>
                <a:sym typeface="Helvetica Neue"/>
              </a:rPr>
              <a:t>Wives, submit yourselves to your own husbands as you do to the Lord</a:t>
            </a:r>
            <a:r>
              <a:rPr sz="3053" b="1">
                <a:solidFill>
                  <a:srgbClr val="D71A16"/>
                </a:solidFill>
                <a:effectLst>
                  <a:outerShdw blurRad="21844" dist="16383" dir="5400000" rotWithShape="0">
                    <a:srgbClr val="000000"/>
                  </a:outerShdw>
                </a:effectLst>
                <a:latin typeface="Helvetica Neue"/>
                <a:ea typeface="Helvetica Neue"/>
                <a:cs typeface="Helvetica Neue"/>
                <a:sym typeface="Helvetica Neue"/>
              </a:rPr>
              <a:t>.</a:t>
            </a:r>
            <a:r>
              <a:rPr sz="3053" b="1">
                <a:solidFill>
                  <a:srgbClr val="FFFFFF"/>
                </a:solidFill>
                <a:effectLst>
                  <a:outerShdw blurRad="21844" dist="16383" dir="5400000" rotWithShape="0">
                    <a:srgbClr val="000000"/>
                  </a:outerShdw>
                </a:effectLst>
                <a:latin typeface="Helvetica Neue"/>
                <a:ea typeface="Helvetica Neue"/>
                <a:cs typeface="Helvetica Neue"/>
                <a:sym typeface="Helvetica Neue"/>
              </a:rPr>
              <a:t> For the husband is the head of the wife as Christ is the head of the church, his body, of which he is the Savior. Now as the church submits to Christ, so also wives should submit to their husbands in everything. </a:t>
            </a:r>
            <a:r>
              <a:rPr sz="5418" b="1">
                <a:solidFill>
                  <a:srgbClr val="D71A16"/>
                </a:solidFill>
                <a:effectLst>
                  <a:outerShdw blurRad="21844" dist="16383" dir="5400000" rotWithShape="0">
                    <a:srgbClr val="000000"/>
                  </a:outerShdw>
                </a:effectLst>
                <a:latin typeface="Helvetica Neue"/>
                <a:ea typeface="Helvetica Neue"/>
                <a:cs typeface="Helvetica Neue"/>
                <a:sym typeface="Helvetica Neue"/>
              </a:rPr>
              <a:t>Husbands, love your wives, just as Christ loved the church</a:t>
            </a:r>
            <a:r>
              <a:rPr sz="3053" b="1">
                <a:solidFill>
                  <a:srgbClr val="FFFFFF"/>
                </a:solidFill>
                <a:effectLst>
                  <a:outerShdw blurRad="21844" dist="16383" dir="5400000" rotWithShape="0">
                    <a:srgbClr val="000000"/>
                  </a:outerShdw>
                </a:effectLst>
                <a:latin typeface="Helvetica Neue"/>
                <a:ea typeface="Helvetica Neue"/>
                <a:cs typeface="Helvetica Neue"/>
                <a:sym typeface="Helvetica Neue"/>
              </a:rPr>
              <a:t> and gave himself up for her to make her holy, cleansing her by the washing with water through the word, and to present her to himself as a radiant church, without stain or wrinkle or any other blemish, but holy and blameless.</a:t>
            </a:r>
          </a:p>
          <a:p>
            <a:pPr lvl="0" defTabSz="251206">
              <a:defRPr sz="1800">
                <a:solidFill>
                  <a:srgbClr val="000000"/>
                </a:solidFill>
                <a:effectLst/>
              </a:defRPr>
            </a:pPr>
            <a:endParaRPr sz="3053" b="1">
              <a:solidFill>
                <a:srgbClr val="FFFFFF"/>
              </a:solidFill>
              <a:effectLst>
                <a:outerShdw blurRad="21844" dist="16383" dir="5400000" rotWithShape="0">
                  <a:srgbClr val="000000"/>
                </a:outerShdw>
              </a:effectLst>
              <a:latin typeface="Helvetica Neue"/>
              <a:ea typeface="Helvetica Neue"/>
              <a:cs typeface="Helvetica Neue"/>
              <a:sym typeface="Helvetica Neue"/>
            </a:endParaRPr>
          </a:p>
          <a:p>
            <a:pPr lvl="0" defTabSz="251206">
              <a:defRPr sz="1800">
                <a:solidFill>
                  <a:srgbClr val="000000"/>
                </a:solidFill>
                <a:effectLst/>
              </a:defRPr>
            </a:pPr>
            <a:r>
              <a:rPr sz="3053" b="1">
                <a:solidFill>
                  <a:srgbClr val="FFFFFF"/>
                </a:solidFill>
                <a:effectLst>
                  <a:outerShdw blurRad="21844" dist="16383" dir="5400000" rotWithShape="0">
                    <a:srgbClr val="000000"/>
                  </a:outerShdw>
                </a:effectLst>
                <a:latin typeface="Helvetica Neue"/>
                <a:ea typeface="Helvetica Neue"/>
                <a:cs typeface="Helvetica Neue"/>
                <a:sym typeface="Helvetica Neue"/>
              </a:rPr>
              <a:t>Ephesians 5:21-33 NIV</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482838" y="672892"/>
            <a:ext cx="12206632" cy="8849430"/>
          </a:xfrm>
          <a:prstGeom prst="rect">
            <a:avLst/>
          </a:prstGeom>
        </p:spPr>
        <p:txBody>
          <a:bodyPr/>
          <a:lstStyle/>
          <a:p>
            <a:pPr lvl="0" defTabSz="251206">
              <a:defRPr sz="1800">
                <a:solidFill>
                  <a:srgbClr val="000000"/>
                </a:solidFill>
                <a:effectLst/>
              </a:defRPr>
            </a:pPr>
            <a:r>
              <a:rPr sz="3053" b="1">
                <a:solidFill>
                  <a:srgbClr val="FFFFFF"/>
                </a:solidFill>
                <a:effectLst>
                  <a:outerShdw blurRad="21844" dist="16383" dir="5400000" rotWithShape="0">
                    <a:srgbClr val="000000"/>
                  </a:outerShdw>
                </a:effectLst>
                <a:latin typeface="Helvetica Neue"/>
                <a:ea typeface="Helvetica Neue"/>
                <a:cs typeface="Helvetica Neue"/>
                <a:sym typeface="Helvetica Neue"/>
              </a:rPr>
              <a:t>“</a:t>
            </a:r>
            <a:r>
              <a:rPr sz="3053" b="1" u="sng">
                <a:solidFill>
                  <a:srgbClr val="274EFA"/>
                </a:solidFill>
                <a:effectLst>
                  <a:outerShdw blurRad="21844" dist="16383" dir="5400000" rotWithShape="0">
                    <a:srgbClr val="000000"/>
                  </a:outerShdw>
                </a:effectLst>
                <a:latin typeface="Helvetica Neue"/>
                <a:ea typeface="Helvetica Neue"/>
                <a:cs typeface="Helvetica Neue"/>
                <a:sym typeface="Helvetica Neue"/>
              </a:rPr>
              <a:t>Submit to one another out of reverence for Christ.</a:t>
            </a:r>
            <a:r>
              <a:rPr sz="3053" b="1">
                <a:solidFill>
                  <a:srgbClr val="FFFFFF"/>
                </a:solidFill>
                <a:effectLst>
                  <a:outerShdw blurRad="21844" dist="16383" dir="5400000" rotWithShape="0">
                    <a:srgbClr val="000000"/>
                  </a:outerShdw>
                </a:effectLst>
                <a:latin typeface="Helvetica Neue"/>
                <a:ea typeface="Helvetica Neue"/>
                <a:cs typeface="Helvetica Neue"/>
                <a:sym typeface="Helvetica Neue"/>
              </a:rPr>
              <a:t> </a:t>
            </a:r>
            <a:r>
              <a:rPr sz="5332" b="1">
                <a:solidFill>
                  <a:srgbClr val="D71A16"/>
                </a:solidFill>
                <a:effectLst>
                  <a:outerShdw blurRad="21844" dist="16383" dir="5400000" rotWithShape="0">
                    <a:srgbClr val="000000"/>
                  </a:outerShdw>
                </a:effectLst>
                <a:latin typeface="Helvetica Neue"/>
                <a:ea typeface="Helvetica Neue"/>
                <a:cs typeface="Helvetica Neue"/>
                <a:sym typeface="Helvetica Neue"/>
              </a:rPr>
              <a:t>Wives, submit yourselves to your own husbands as you do to the Lord</a:t>
            </a:r>
            <a:r>
              <a:rPr sz="3053" b="1">
                <a:solidFill>
                  <a:srgbClr val="D71A16"/>
                </a:solidFill>
                <a:effectLst>
                  <a:outerShdw blurRad="21844" dist="16383" dir="5400000" rotWithShape="0">
                    <a:srgbClr val="000000"/>
                  </a:outerShdw>
                </a:effectLst>
                <a:latin typeface="Helvetica Neue"/>
                <a:ea typeface="Helvetica Neue"/>
                <a:cs typeface="Helvetica Neue"/>
                <a:sym typeface="Helvetica Neue"/>
              </a:rPr>
              <a:t>.</a:t>
            </a:r>
            <a:r>
              <a:rPr sz="3053" b="1">
                <a:solidFill>
                  <a:srgbClr val="FFFFFF"/>
                </a:solidFill>
                <a:effectLst>
                  <a:outerShdw blurRad="21844" dist="16383" dir="5400000" rotWithShape="0">
                    <a:srgbClr val="000000"/>
                  </a:outerShdw>
                </a:effectLst>
                <a:latin typeface="Helvetica Neue"/>
                <a:ea typeface="Helvetica Neue"/>
                <a:cs typeface="Helvetica Neue"/>
                <a:sym typeface="Helvetica Neue"/>
              </a:rPr>
              <a:t> For the husband is the head of the wife as Christ is the head of the church, his body, of which he is the Savior. Now as the church submits to Christ, so also wives should submit to their husbands in everything. </a:t>
            </a:r>
            <a:r>
              <a:rPr sz="5418" b="1">
                <a:solidFill>
                  <a:srgbClr val="D71A16"/>
                </a:solidFill>
                <a:effectLst>
                  <a:outerShdw blurRad="21844" dist="16383" dir="5400000" rotWithShape="0">
                    <a:srgbClr val="000000"/>
                  </a:outerShdw>
                </a:effectLst>
                <a:latin typeface="Helvetica Neue"/>
                <a:ea typeface="Helvetica Neue"/>
                <a:cs typeface="Helvetica Neue"/>
                <a:sym typeface="Helvetica Neue"/>
              </a:rPr>
              <a:t>Husbands, love your wives, just as Christ loved the church</a:t>
            </a:r>
            <a:r>
              <a:rPr sz="3053" b="1">
                <a:solidFill>
                  <a:srgbClr val="FFFFFF"/>
                </a:solidFill>
                <a:effectLst>
                  <a:outerShdw blurRad="21844" dist="16383" dir="5400000" rotWithShape="0">
                    <a:srgbClr val="000000"/>
                  </a:outerShdw>
                </a:effectLst>
                <a:latin typeface="Helvetica Neue"/>
                <a:ea typeface="Helvetica Neue"/>
                <a:cs typeface="Helvetica Neue"/>
                <a:sym typeface="Helvetica Neue"/>
              </a:rPr>
              <a:t> and gave himself up for her to make her holy, cleansing her by the washing with water through the word, and to present her to himself as a radiant church, without stain or wrinkle or any other blemish, but holy and blameless.</a:t>
            </a:r>
          </a:p>
          <a:p>
            <a:pPr lvl="0" defTabSz="251206">
              <a:defRPr sz="1800">
                <a:solidFill>
                  <a:srgbClr val="000000"/>
                </a:solidFill>
                <a:effectLst/>
              </a:defRPr>
            </a:pPr>
            <a:endParaRPr sz="3053" b="1">
              <a:solidFill>
                <a:srgbClr val="FFFFFF"/>
              </a:solidFill>
              <a:effectLst>
                <a:outerShdw blurRad="21844" dist="16383" dir="5400000" rotWithShape="0">
                  <a:srgbClr val="000000"/>
                </a:outerShdw>
              </a:effectLst>
              <a:latin typeface="Helvetica Neue"/>
              <a:ea typeface="Helvetica Neue"/>
              <a:cs typeface="Helvetica Neue"/>
              <a:sym typeface="Helvetica Neue"/>
            </a:endParaRPr>
          </a:p>
          <a:p>
            <a:pPr lvl="0" defTabSz="251206">
              <a:defRPr sz="1800">
                <a:solidFill>
                  <a:srgbClr val="000000"/>
                </a:solidFill>
                <a:effectLst/>
              </a:defRPr>
            </a:pPr>
            <a:r>
              <a:rPr sz="3053" b="1">
                <a:solidFill>
                  <a:srgbClr val="FFFFFF"/>
                </a:solidFill>
                <a:effectLst>
                  <a:outerShdw blurRad="21844" dist="16383" dir="5400000" rotWithShape="0">
                    <a:srgbClr val="000000"/>
                  </a:outerShdw>
                </a:effectLst>
                <a:latin typeface="Helvetica Neue"/>
                <a:ea typeface="Helvetica Neue"/>
                <a:cs typeface="Helvetica Neue"/>
                <a:sym typeface="Helvetica Neue"/>
              </a:rPr>
              <a:t>Ephesians 5:21-33 NIV</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p:cNvSpPr>
          <p:nvPr>
            <p:ph type="title"/>
          </p:nvPr>
        </p:nvSpPr>
        <p:spPr>
          <a:prstGeom prst="rect">
            <a:avLst/>
          </a:prstGeom>
        </p:spPr>
        <p:txBody>
          <a:bodyPr/>
          <a:lstStyle/>
          <a:p>
            <a:pPr lvl="0"/>
            <a:endParaRPr/>
          </a:p>
        </p:txBody>
      </p:sp>
      <p:sp>
        <p:nvSpPr>
          <p:cNvPr id="107" name="Shape 107"/>
          <p:cNvSpPr>
            <a:spLocks noGrp="1"/>
          </p:cNvSpPr>
          <p:nvPr>
            <p:ph type="body" idx="1"/>
          </p:nvPr>
        </p:nvSpPr>
        <p:spPr>
          <a:prstGeom prst="rect">
            <a:avLst/>
          </a:prstGeom>
        </p:spPr>
        <p:txBody>
          <a:bodyPr/>
          <a:lstStyle/>
          <a:p>
            <a:pPr lvl="0"/>
            <a:endParaRPr/>
          </a:p>
        </p:txBody>
      </p:sp>
      <p:pic>
        <p:nvPicPr>
          <p:cNvPr id="108" name="E659C6CA-B6CF-4B9A-908B-3A1A13C888D4-L0-001.png"/>
          <p:cNvPicPr/>
          <p:nvPr/>
        </p:nvPicPr>
        <p:blipFill>
          <a:blip r:embed="rId2">
            <a:extLst/>
          </a:blip>
          <a:stretch>
            <a:fillRect/>
          </a:stretch>
        </p:blipFill>
        <p:spPr>
          <a:xfrm>
            <a:off x="-2428592" y="-490075"/>
            <a:ext cx="18218242" cy="10247760"/>
          </a:xfrm>
          <a:prstGeom prst="rect">
            <a:avLst/>
          </a:prstGeom>
          <a:ln w="12700">
            <a:miter lim="400000"/>
          </a:ln>
        </p:spPr>
      </p:pic>
      <p:sp>
        <p:nvSpPr>
          <p:cNvPr id="109" name="Shape 109"/>
          <p:cNvSpPr/>
          <p:nvPr/>
        </p:nvSpPr>
        <p:spPr>
          <a:xfrm>
            <a:off x="5887553" y="367840"/>
            <a:ext cx="1585951" cy="73383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effectLst/>
              </a:defRPr>
            </a:pPr>
            <a:r>
              <a:rPr sz="4200">
                <a:solidFill>
                  <a:srgbClr val="FFFFFF"/>
                </a:solidFill>
                <a:effectLst>
                  <a:outerShdw blurRad="50800" dist="38100" dir="5400000" rotWithShape="0">
                    <a:srgbClr val="000000"/>
                  </a:outerShdw>
                </a:effectLst>
              </a:rPr>
              <a:t>Christ!</a:t>
            </a:r>
          </a:p>
        </p:txBody>
      </p:sp>
      <p:sp>
        <p:nvSpPr>
          <p:cNvPr id="110" name="Shape 110"/>
          <p:cNvSpPr/>
          <p:nvPr/>
        </p:nvSpPr>
        <p:spPr>
          <a:xfrm>
            <a:off x="905896" y="7646871"/>
            <a:ext cx="2208429" cy="733832"/>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solidFill>
                  <a:srgbClr val="000000"/>
                </a:solidFill>
                <a:effectLst/>
              </a:defRPr>
            </a:pPr>
            <a:r>
              <a:rPr sz="4200">
                <a:solidFill>
                  <a:srgbClr val="FFFFFF"/>
                </a:solidFill>
                <a:effectLst>
                  <a:outerShdw blurRad="50800" dist="38100" dir="5400000" rotWithShape="0">
                    <a:srgbClr val="000000"/>
                  </a:outerShdw>
                </a:effectLst>
              </a:rPr>
              <a:t>Husband</a:t>
            </a:r>
          </a:p>
        </p:txBody>
      </p:sp>
      <p:sp>
        <p:nvSpPr>
          <p:cNvPr id="111" name="Shape 111"/>
          <p:cNvSpPr/>
          <p:nvPr/>
        </p:nvSpPr>
        <p:spPr>
          <a:xfrm>
            <a:off x="9077103" y="7646784"/>
            <a:ext cx="2891019" cy="7338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defRPr sz="1800">
                <a:solidFill>
                  <a:srgbClr val="000000"/>
                </a:solidFill>
                <a:effectLst/>
              </a:defRPr>
            </a:pPr>
            <a:r>
              <a:rPr sz="4200">
                <a:solidFill>
                  <a:srgbClr val="FFFFFF"/>
                </a:solidFill>
                <a:effectLst>
                  <a:outerShdw blurRad="50800" dist="38100" dir="5400000" rotWithShape="0">
                    <a:srgbClr val="000000"/>
                  </a:outerShdw>
                </a:effectLst>
              </a:rPr>
              <a:t>Wife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xfrm>
            <a:off x="787400" y="-82654"/>
            <a:ext cx="11430000" cy="8194626"/>
          </a:xfrm>
          <a:prstGeom prst="rect">
            <a:avLst/>
          </a:prstGeom>
        </p:spPr>
        <p:txBody>
          <a:bodyPr/>
          <a:lstStyle/>
          <a:p>
            <a:pPr lvl="0">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Joyful, mutual submission is a beautiful expression of love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xfrm>
            <a:off x="482838" y="672892"/>
            <a:ext cx="12206632" cy="8849430"/>
          </a:xfrm>
          <a:prstGeom prst="rect">
            <a:avLst/>
          </a:prstGeom>
        </p:spPr>
        <p:txBody>
          <a:bodyPr/>
          <a:lstStyle/>
          <a:p>
            <a:pPr lvl="0" defTabSz="414781">
              <a:defRPr sz="1800">
                <a:solidFill>
                  <a:srgbClr val="000000"/>
                </a:solidFill>
                <a:effectLst/>
              </a:defRPr>
            </a:pPr>
            <a:r>
              <a:rPr sz="5112">
                <a:solidFill>
                  <a:srgbClr val="FFFFFF"/>
                </a:solidFill>
                <a:effectLst>
                  <a:outerShdw blurRad="36068" dist="27050" dir="5400000" rotWithShape="0">
                    <a:srgbClr val="000000"/>
                  </a:outerShdw>
                </a:effectLst>
              </a:rPr>
              <a:t>In this same way, husbands ought to love their wives as their own bodies. He who loves his wife loves himself. After all, no one ever hated their own body, but they feed and care for their body, just as Christ does the church— for we are members of his body. “For this reason a man will leave his father and mother and be united to his wife, and the two will become one flesh.” </a:t>
            </a:r>
          </a:p>
          <a:p>
            <a:pPr lvl="0" defTabSz="414781">
              <a:defRPr sz="1800">
                <a:solidFill>
                  <a:srgbClr val="000000"/>
                </a:solidFill>
                <a:effectLst/>
              </a:defRPr>
            </a:pPr>
            <a:endParaRPr sz="5112">
              <a:solidFill>
                <a:srgbClr val="FFFFFF"/>
              </a:solidFill>
              <a:effectLst>
                <a:outerShdw blurRad="36068" dist="27050" dir="5400000" rotWithShape="0">
                  <a:srgbClr val="000000"/>
                </a:outerShdw>
              </a:effectLst>
            </a:endParaRPr>
          </a:p>
          <a:p>
            <a:pPr lvl="0" defTabSz="414781">
              <a:defRPr sz="1800">
                <a:solidFill>
                  <a:srgbClr val="000000"/>
                </a:solidFill>
                <a:effectLst/>
              </a:defRPr>
            </a:pPr>
            <a:r>
              <a:rPr sz="5112">
                <a:solidFill>
                  <a:srgbClr val="FFFFFF"/>
                </a:solidFill>
                <a:effectLst>
                  <a:outerShdw blurRad="36068" dist="27050" dir="5400000" rotWithShape="0">
                    <a:srgbClr val="000000"/>
                  </a:outerShdw>
                </a:effectLst>
              </a:rPr>
              <a:t>Ephesians 5:21-33 NIV</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xfrm>
            <a:off x="787400" y="-288140"/>
            <a:ext cx="11430000" cy="8194625"/>
          </a:xfrm>
          <a:prstGeom prst="rect">
            <a:avLst/>
          </a:prstGeom>
        </p:spPr>
        <p:txBody>
          <a:bodyPr/>
          <a:lstStyle/>
          <a:p>
            <a:pPr lvl="0">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Difference between being submissive and being subservient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title"/>
          </p:nvPr>
        </p:nvSpPr>
        <p:spPr>
          <a:xfrm>
            <a:off x="787400" y="627208"/>
            <a:ext cx="11430000" cy="8194625"/>
          </a:xfrm>
          <a:prstGeom prst="rect">
            <a:avLst/>
          </a:prstGeom>
        </p:spPr>
        <p:txBody>
          <a:bodyPr/>
          <a:lstStyle/>
          <a:p>
            <a:pPr lvl="0">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2. Marriage is </a:t>
            </a:r>
            <a:r>
              <a:rPr sz="7200" b="1" u="sng">
                <a:solidFill>
                  <a:srgbClr val="FFFFFF"/>
                </a:solidFill>
                <a:effectLst>
                  <a:outerShdw blurRad="50800" dist="38100" dir="5400000" rotWithShape="0">
                    <a:srgbClr val="000000"/>
                  </a:outerShdw>
                </a:effectLst>
                <a:latin typeface="Helvetica Neue"/>
                <a:ea typeface="Helvetica Neue"/>
                <a:cs typeface="Helvetica Neue"/>
                <a:sym typeface="Helvetica Neue"/>
              </a:rPr>
              <a:t>sacrifice</a:t>
            </a: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482838" y="672892"/>
            <a:ext cx="12206632" cy="8849430"/>
          </a:xfrm>
          <a:prstGeom prst="rect">
            <a:avLst/>
          </a:prstGeom>
        </p:spPr>
        <p:txBody>
          <a:bodyPr/>
          <a:lstStyle/>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Husbands, love your wives, just as Christ loved the church and gave himself up for her...</a:t>
            </a:r>
          </a:p>
          <a:p>
            <a:pPr lvl="0">
              <a:defRPr sz="1800">
                <a:solidFill>
                  <a:srgbClr val="000000"/>
                </a:solidFill>
                <a:effectLst/>
              </a:defRPr>
            </a:pPr>
            <a:endParaRPr sz="7200">
              <a:solidFill>
                <a:srgbClr val="FFFFFF"/>
              </a:solidFill>
              <a:effectLst>
                <a:outerShdw blurRad="50800" dist="38100" dir="5400000" rotWithShape="0">
                  <a:srgbClr val="000000"/>
                </a:outerShdw>
              </a:effectLst>
            </a:endParaRPr>
          </a:p>
          <a:p>
            <a:pPr lvl="0">
              <a:defRPr sz="1800">
                <a:solidFill>
                  <a:srgbClr val="000000"/>
                </a:solidFill>
                <a:effectLst/>
              </a:defRPr>
            </a:pPr>
            <a:endParaRPr sz="7200">
              <a:solidFill>
                <a:srgbClr val="FFFFFF"/>
              </a:solidFill>
              <a:effectLst>
                <a:outerShdw blurRad="50800" dist="38100" dir="5400000" rotWithShape="0">
                  <a:srgbClr val="000000"/>
                </a:outerShdw>
              </a:effectLst>
            </a:endParaRPr>
          </a:p>
          <a:p>
            <a:pPr lvl="0">
              <a:defRPr sz="1800">
                <a:solidFill>
                  <a:srgbClr val="000000"/>
                </a:solidFill>
                <a:effectLst/>
              </a:defRPr>
            </a:pPr>
            <a:endParaRPr sz="7200">
              <a:solidFill>
                <a:srgbClr val="FFFFFF"/>
              </a:solidFill>
              <a:effectLst>
                <a:outerShdw blurRad="50800" dist="38100" dir="5400000" rotWithShape="0">
                  <a:srgbClr val="000000"/>
                </a:outerShdw>
              </a:effectLst>
            </a:endParaRPr>
          </a:p>
          <a:p>
            <a:pPr lvl="0">
              <a:defRPr sz="1800">
                <a:solidFill>
                  <a:srgbClr val="000000"/>
                </a:solidFill>
                <a:effectLst/>
              </a:defRPr>
            </a:pPr>
            <a:r>
              <a:rPr sz="3000">
                <a:solidFill>
                  <a:srgbClr val="FFFFFF"/>
                </a:solidFill>
                <a:effectLst>
                  <a:outerShdw blurRad="50800" dist="38100" dir="5400000" rotWithShape="0">
                    <a:srgbClr val="000000"/>
                  </a:outerShdw>
                </a:effectLst>
              </a:rPr>
              <a:t>Ephesians 5:21-33 NIV</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399083" y="-447942"/>
            <a:ext cx="12206633" cy="8849430"/>
          </a:xfrm>
          <a:prstGeom prst="rect">
            <a:avLst/>
          </a:prstGeom>
        </p:spPr>
        <p:txBody>
          <a:bodyPr/>
          <a:lstStyle/>
          <a:p>
            <a:pPr lvl="0">
              <a:defRPr sz="1800">
                <a:solidFill>
                  <a:srgbClr val="000000"/>
                </a:solidFill>
                <a:effectLst/>
              </a:defRPr>
            </a:pPr>
            <a:r>
              <a:rPr sz="5400" b="1">
                <a:solidFill>
                  <a:srgbClr val="FFFFFF"/>
                </a:solidFill>
                <a:effectLst>
                  <a:outerShdw blurRad="50800" dist="38100" dir="5400000" rotWithShape="0">
                    <a:srgbClr val="000000"/>
                  </a:outerShdw>
                </a:effectLst>
                <a:latin typeface="Helvetica Neue"/>
                <a:ea typeface="Helvetica Neue"/>
                <a:cs typeface="Helvetica Neue"/>
                <a:sym typeface="Helvetica Neue"/>
              </a:rPr>
              <a:t>This passage leaves the husband with only one authority through which to express his leadership over his wife - </a:t>
            </a: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 </a:t>
            </a:r>
            <a:r>
              <a:rPr sz="7900" b="1">
                <a:solidFill>
                  <a:srgbClr val="D71A16"/>
                </a:solidFill>
                <a:effectLst>
                  <a:outerShdw blurRad="50800" dist="38100" dir="5400000" rotWithShape="0">
                    <a:srgbClr val="000000"/>
                  </a:outerShdw>
                </a:effectLst>
                <a:latin typeface="Helvetica Neue"/>
                <a:ea typeface="Helvetica Neue"/>
                <a:cs typeface="Helvetica Neue"/>
                <a:sym typeface="Helvetica Neue"/>
              </a:rPr>
              <a:t>S A C R I F I C 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787399" y="7311581"/>
            <a:ext cx="11430001" cy="2115868"/>
          </a:xfrm>
          <a:prstGeom prst="rect">
            <a:avLst/>
          </a:prstGeom>
        </p:spPr>
        <p:txBody>
          <a:bodyPr/>
          <a:lstStyle/>
          <a:p>
            <a:pPr lvl="0" defTabSz="443991">
              <a:defRPr sz="1800">
                <a:solidFill>
                  <a:srgbClr val="000000"/>
                </a:solidFill>
                <a:effectLst/>
              </a:defRPr>
            </a:pPr>
            <a:r>
              <a:rPr sz="5472" b="1">
                <a:solidFill>
                  <a:srgbClr val="FFFFFF"/>
                </a:solidFill>
                <a:effectLst>
                  <a:outerShdw blurRad="38608" dist="28956" dir="5400000" rotWithShape="0">
                    <a:srgbClr val="000000"/>
                  </a:outerShdw>
                </a:effectLst>
                <a:latin typeface="Helvetica Neue"/>
                <a:ea typeface="Helvetica Neue"/>
                <a:cs typeface="Helvetica Neue"/>
                <a:sym typeface="Helvetica Neue"/>
              </a:rPr>
              <a:t>When the sparks fly...</a:t>
            </a:r>
          </a:p>
          <a:p>
            <a:pPr lvl="0" defTabSz="443991">
              <a:defRPr sz="1800">
                <a:solidFill>
                  <a:srgbClr val="000000"/>
                </a:solidFill>
                <a:effectLst/>
              </a:defRPr>
            </a:pPr>
            <a:r>
              <a:rPr sz="5472" b="1">
                <a:solidFill>
                  <a:srgbClr val="FFFFFF"/>
                </a:solidFill>
                <a:effectLst>
                  <a:outerShdw blurRad="38608" dist="28956" dir="5400000" rotWithShape="0">
                    <a:srgbClr val="000000"/>
                  </a:outerShdw>
                </a:effectLst>
                <a:latin typeface="Helvetica Neue"/>
                <a:ea typeface="Helvetica Neue"/>
                <a:cs typeface="Helvetica Neue"/>
                <a:sym typeface="Helvetica Neue"/>
              </a:rPr>
              <a:t>When the chemistry comes alive...</a:t>
            </a:r>
          </a:p>
        </p:txBody>
      </p:sp>
      <p:pic>
        <p:nvPicPr>
          <p:cNvPr id="124" name="07E3A811-8EDA-4F35-8076-B9B4F61A1E98-L0-001.jpeg"/>
          <p:cNvPicPr/>
          <p:nvPr/>
        </p:nvPicPr>
        <p:blipFill>
          <a:blip r:embed="rId2">
            <a:extLst/>
          </a:blip>
          <a:stretch>
            <a:fillRect/>
          </a:stretch>
        </p:blipFill>
        <p:spPr>
          <a:xfrm>
            <a:off x="1226331" y="-95621"/>
            <a:ext cx="10552137" cy="7001258"/>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787400" y="627208"/>
            <a:ext cx="11430000" cy="8194625"/>
          </a:xfrm>
          <a:prstGeom prst="rect">
            <a:avLst/>
          </a:prstGeom>
        </p:spPr>
        <p:txBody>
          <a:bodyPr/>
          <a:lstStyle/>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1. Marriage is </a:t>
            </a:r>
            <a:r>
              <a:rPr sz="7200" b="1" u="sng">
                <a:solidFill>
                  <a:srgbClr val="FFFFFF"/>
                </a:solidFill>
                <a:effectLst>
                  <a:outerShdw blurRad="50800" dist="38100" dir="5400000" rotWithShape="0">
                    <a:srgbClr val="000000"/>
                  </a:outerShdw>
                </a:effectLst>
                <a:latin typeface="Helvetica Neue"/>
                <a:ea typeface="Helvetica Neue"/>
                <a:cs typeface="Helvetica Neue"/>
                <a:sym typeface="Helvetica Neue"/>
              </a:rPr>
              <a:t>submission</a:t>
            </a: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2. Marriage is </a:t>
            </a:r>
            <a:r>
              <a:rPr sz="7200" b="1" u="sng">
                <a:solidFill>
                  <a:srgbClr val="FFFFFF"/>
                </a:solidFill>
                <a:effectLst>
                  <a:outerShdw blurRad="50800" dist="38100" dir="5400000" rotWithShape="0">
                    <a:srgbClr val="000000"/>
                  </a:outerShdw>
                </a:effectLst>
                <a:latin typeface="Helvetica Neue"/>
                <a:ea typeface="Helvetica Neue"/>
                <a:cs typeface="Helvetica Neue"/>
                <a:sym typeface="Helvetica Neue"/>
              </a:rPr>
              <a:t>sacrifice</a:t>
            </a: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xfrm>
            <a:off x="787400" y="-210338"/>
            <a:ext cx="11430000" cy="8194626"/>
          </a:xfrm>
          <a:prstGeom prst="rect">
            <a:avLst/>
          </a:prstGeom>
        </p:spPr>
        <p:txBody>
          <a:bodyPr/>
          <a:lstStyle/>
          <a:p>
            <a:pPr lvl="0">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3. Marriage is a </a:t>
            </a:r>
            <a:r>
              <a:rPr sz="7200" b="1" u="sng">
                <a:solidFill>
                  <a:srgbClr val="FFFFFF"/>
                </a:solidFill>
                <a:effectLst>
                  <a:outerShdw blurRad="50800" dist="38100" dir="5400000" rotWithShape="0">
                    <a:srgbClr val="000000"/>
                  </a:outerShdw>
                </a:effectLst>
                <a:latin typeface="Helvetica Neue"/>
                <a:ea typeface="Helvetica Neue"/>
                <a:cs typeface="Helvetica Neue"/>
                <a:sym typeface="Helvetica Neue"/>
              </a:rPr>
              <a:t>signpost</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787399" y="-248518"/>
            <a:ext cx="11430001" cy="8194626"/>
          </a:xfrm>
          <a:prstGeom prst="rect">
            <a:avLst/>
          </a:prstGeom>
        </p:spPr>
        <p:txBody>
          <a:bodyPr/>
          <a:lstStyle/>
          <a:p>
            <a:pPr lvl="0">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3. Marriage is only a signpost. </a:t>
            </a:r>
          </a:p>
          <a:p>
            <a:pPr lvl="0">
              <a:defRPr sz="1800">
                <a:solidFill>
                  <a:srgbClr val="000000"/>
                </a:solidFill>
                <a:effectLst/>
              </a:defRPr>
            </a:pPr>
            <a:r>
              <a:rPr sz="5400" b="1">
                <a:solidFill>
                  <a:srgbClr val="FFFFFF"/>
                </a:solidFill>
                <a:effectLst>
                  <a:outerShdw blurRad="50800" dist="38100" dir="5400000" rotWithShape="0">
                    <a:srgbClr val="000000"/>
                  </a:outerShdw>
                </a:effectLst>
                <a:latin typeface="Helvetica Neue"/>
                <a:ea typeface="Helvetica Neue"/>
                <a:cs typeface="Helvetica Neue"/>
                <a:sym typeface="Helvetica Neue"/>
              </a:rPr>
              <a:t>It's not the real thing!</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787399" y="-248518"/>
            <a:ext cx="11430001" cy="8194626"/>
          </a:xfrm>
          <a:prstGeom prst="rect">
            <a:avLst/>
          </a:prstGeom>
        </p:spPr>
        <p:txBody>
          <a:bodyPr/>
          <a:lstStyle>
            <a:lvl1pPr>
              <a:defRPr b="1">
                <a:latin typeface="Helvetica Neue"/>
                <a:ea typeface="Helvetica Neue"/>
                <a:cs typeface="Helvetica Neue"/>
                <a:sym typeface="Helvetica Neue"/>
              </a:defRPr>
            </a:lvl1pPr>
          </a:lstStyle>
          <a:p>
            <a:pPr lvl="0">
              <a:defRPr sz="1800" b="0">
                <a:solidFill>
                  <a:srgbClr val="000000"/>
                </a:solidFill>
                <a:effectLst/>
              </a:defRPr>
            </a:pPr>
            <a:r>
              <a:rPr sz="7200" b="1">
                <a:solidFill>
                  <a:srgbClr val="FFFFFF"/>
                </a:solidFill>
                <a:effectLst>
                  <a:outerShdw blurRad="50800" dist="38100" dir="5400000" rotWithShape="0">
                    <a:srgbClr val="000000"/>
                  </a:outerShdw>
                </a:effectLst>
              </a:rPr>
              <a:t>The signpost called marriage is important for us to grow in our experience of the Gospel.</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787400" y="779487"/>
            <a:ext cx="11430000" cy="8194625"/>
          </a:xfrm>
          <a:prstGeom prst="rect">
            <a:avLst/>
          </a:prstGeom>
        </p:spPr>
        <p:txBody>
          <a:bodyPr/>
          <a:lstStyle/>
          <a:p>
            <a:pPr lvl="0" defTabSz="391414">
              <a:defRPr sz="1800">
                <a:solidFill>
                  <a:srgbClr val="000000"/>
                </a:solidFill>
                <a:effectLst/>
              </a:defRPr>
            </a:pPr>
            <a:r>
              <a:rPr sz="4824" b="1">
                <a:solidFill>
                  <a:srgbClr val="FFFFFF"/>
                </a:solidFill>
                <a:effectLst>
                  <a:outerShdw blurRad="34036" dist="25527" dir="5400000" rotWithShape="0">
                    <a:srgbClr val="000000"/>
                  </a:outerShdw>
                </a:effectLst>
                <a:latin typeface="Helvetica Neue"/>
                <a:ea typeface="Helvetica Neue"/>
                <a:cs typeface="Helvetica Neue"/>
                <a:sym typeface="Helvetica Neue"/>
              </a:rPr>
              <a:t>You are beautiful and attractive now.</a:t>
            </a:r>
          </a:p>
          <a:p>
            <a:pPr lvl="0" defTabSz="391414">
              <a:defRPr sz="1800">
                <a:solidFill>
                  <a:srgbClr val="000000"/>
                </a:solidFill>
                <a:effectLst/>
              </a:defRPr>
            </a:pPr>
            <a:endParaRPr sz="4824" b="1">
              <a:solidFill>
                <a:srgbClr val="FFFFFF"/>
              </a:solidFill>
              <a:effectLst>
                <a:outerShdw blurRad="34036" dist="25527" dir="5400000" rotWithShape="0">
                  <a:srgbClr val="000000"/>
                </a:outerShdw>
              </a:effectLst>
              <a:latin typeface="Helvetica Neue"/>
              <a:ea typeface="Helvetica Neue"/>
              <a:cs typeface="Helvetica Neue"/>
              <a:sym typeface="Helvetica Neue"/>
            </a:endParaRPr>
          </a:p>
          <a:p>
            <a:pPr lvl="0" defTabSz="391414">
              <a:defRPr sz="1800">
                <a:solidFill>
                  <a:srgbClr val="000000"/>
                </a:solidFill>
                <a:effectLst/>
              </a:defRPr>
            </a:pPr>
            <a:r>
              <a:rPr sz="4824" b="1">
                <a:solidFill>
                  <a:srgbClr val="FFFFFF"/>
                </a:solidFill>
                <a:effectLst>
                  <a:outerShdw blurRad="34036" dist="25527" dir="5400000" rotWithShape="0">
                    <a:srgbClr val="000000"/>
                  </a:outerShdw>
                </a:effectLst>
                <a:latin typeface="Helvetica Neue"/>
                <a:ea typeface="Helvetica Neue"/>
                <a:cs typeface="Helvetica Neue"/>
                <a:sym typeface="Helvetica Neue"/>
              </a:rPr>
              <a:t>But when we get married, I will see all your flaws and ugliness.</a:t>
            </a:r>
          </a:p>
          <a:p>
            <a:pPr lvl="0" defTabSz="391414">
              <a:defRPr sz="1800">
                <a:solidFill>
                  <a:srgbClr val="000000"/>
                </a:solidFill>
                <a:effectLst/>
              </a:defRPr>
            </a:pPr>
            <a:endParaRPr sz="4824" b="1">
              <a:solidFill>
                <a:srgbClr val="FFFFFF"/>
              </a:solidFill>
              <a:effectLst>
                <a:outerShdw blurRad="34036" dist="25527" dir="5400000" rotWithShape="0">
                  <a:srgbClr val="000000"/>
                </a:outerShdw>
              </a:effectLst>
              <a:latin typeface="Helvetica Neue"/>
              <a:ea typeface="Helvetica Neue"/>
              <a:cs typeface="Helvetica Neue"/>
              <a:sym typeface="Helvetica Neue"/>
            </a:endParaRPr>
          </a:p>
          <a:p>
            <a:pPr lvl="0" defTabSz="391414">
              <a:defRPr sz="1800">
                <a:solidFill>
                  <a:srgbClr val="000000"/>
                </a:solidFill>
                <a:effectLst/>
              </a:defRPr>
            </a:pPr>
            <a:r>
              <a:rPr sz="4824" b="1">
                <a:solidFill>
                  <a:srgbClr val="FFFFFF"/>
                </a:solidFill>
                <a:effectLst>
                  <a:outerShdw blurRad="34036" dist="25527" dir="5400000" rotWithShape="0">
                    <a:srgbClr val="000000"/>
                  </a:outerShdw>
                </a:effectLst>
                <a:latin typeface="Helvetica Neue"/>
                <a:ea typeface="Helvetica Neue"/>
                <a:cs typeface="Helvetica Neue"/>
                <a:sym typeface="Helvetica Neue"/>
              </a:rPr>
              <a:t>I promise to love you nonetheless.</a:t>
            </a:r>
          </a:p>
          <a:p>
            <a:pPr lvl="0" defTabSz="391414">
              <a:defRPr sz="1800">
                <a:solidFill>
                  <a:srgbClr val="000000"/>
                </a:solidFill>
                <a:effectLst/>
              </a:defRPr>
            </a:pPr>
            <a:endParaRPr sz="4824" b="1">
              <a:solidFill>
                <a:srgbClr val="FFFFFF"/>
              </a:solidFill>
              <a:effectLst>
                <a:outerShdw blurRad="34036" dist="25527" dir="5400000" rotWithShape="0">
                  <a:srgbClr val="000000"/>
                </a:outerShdw>
              </a:effectLst>
              <a:latin typeface="Helvetica Neue"/>
              <a:ea typeface="Helvetica Neue"/>
              <a:cs typeface="Helvetica Neue"/>
              <a:sym typeface="Helvetica Neue"/>
            </a:endParaRPr>
          </a:p>
          <a:p>
            <a:pPr lvl="0" defTabSz="391414">
              <a:defRPr sz="1800">
                <a:solidFill>
                  <a:srgbClr val="000000"/>
                </a:solidFill>
                <a:effectLst/>
              </a:defRPr>
            </a:pPr>
            <a:r>
              <a:rPr sz="4824" b="1">
                <a:solidFill>
                  <a:srgbClr val="FFFFFF"/>
                </a:solidFill>
                <a:effectLst>
                  <a:outerShdw blurRad="34036" dist="25527" dir="5400000" rotWithShape="0">
                    <a:srgbClr val="000000"/>
                  </a:outerShdw>
                </a:effectLst>
                <a:latin typeface="Helvetica Neue"/>
                <a:ea typeface="Helvetica Neue"/>
                <a:cs typeface="Helvetica Neue"/>
                <a:sym typeface="Helvetica Neue"/>
              </a:rPr>
              <a:t>I promise to love you at my expense.</a:t>
            </a:r>
          </a:p>
          <a:p>
            <a:pPr lvl="0" defTabSz="391414">
              <a:defRPr sz="1800">
                <a:solidFill>
                  <a:srgbClr val="000000"/>
                </a:solidFill>
                <a:effectLst/>
              </a:defRPr>
            </a:pPr>
            <a:endParaRPr sz="4824" b="1">
              <a:solidFill>
                <a:srgbClr val="FFFFFF"/>
              </a:solidFill>
              <a:effectLst>
                <a:outerShdw blurRad="34036" dist="25527" dir="5400000" rotWithShape="0">
                  <a:srgbClr val="000000"/>
                </a:outerShdw>
              </a:effectLst>
              <a:latin typeface="Helvetica Neue"/>
              <a:ea typeface="Helvetica Neue"/>
              <a:cs typeface="Helvetica Neue"/>
              <a:sym typeface="Helvetica Neue"/>
            </a:endParaRPr>
          </a:p>
          <a:p>
            <a:pPr lvl="0" defTabSz="391414">
              <a:defRPr sz="1800">
                <a:solidFill>
                  <a:srgbClr val="000000"/>
                </a:solidFill>
                <a:effectLst/>
              </a:defRPr>
            </a:pPr>
            <a:r>
              <a:rPr sz="4824" b="1">
                <a:solidFill>
                  <a:srgbClr val="FFFFFF"/>
                </a:solidFill>
                <a:effectLst>
                  <a:outerShdw blurRad="34036" dist="25527" dir="5400000" rotWithShape="0">
                    <a:srgbClr val="000000"/>
                  </a:outerShdw>
                </a:effectLst>
                <a:latin typeface="Helvetica Neue"/>
                <a:ea typeface="Helvetica Neue"/>
                <a:cs typeface="Helvetica Neue"/>
                <a:sym typeface="Helvetica Neue"/>
              </a:rPr>
              <a:t>I promise to love you laying down my life for yours.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p:nvPr>
        </p:nvSpPr>
        <p:spPr>
          <a:xfrm>
            <a:off x="482838" y="672892"/>
            <a:ext cx="12206632" cy="8849430"/>
          </a:xfrm>
          <a:prstGeom prst="rect">
            <a:avLst/>
          </a:prstGeom>
        </p:spPr>
        <p:txBody>
          <a:bodyPr/>
          <a:lstStyle/>
          <a:p>
            <a:pPr lvl="0">
              <a:defRPr sz="1800">
                <a:solidFill>
                  <a:srgbClr val="000000"/>
                </a:solidFill>
                <a:effectLst/>
              </a:defRPr>
            </a:pPr>
            <a:r>
              <a:rPr sz="5200">
                <a:solidFill>
                  <a:srgbClr val="FFFFFF"/>
                </a:solidFill>
                <a:effectLst>
                  <a:outerShdw blurRad="50800" dist="38100" dir="5400000" rotWithShape="0">
                    <a:srgbClr val="000000"/>
                  </a:outerShdw>
                </a:effectLst>
              </a:rPr>
              <a:t>This is a profound mystery—but I am talking about Christ and the church. However, each one of you also must love his wife as he loves himself, and the wife must respect her husband.”</a:t>
            </a:r>
          </a:p>
          <a:p>
            <a:pPr lvl="0">
              <a:defRPr sz="1800">
                <a:solidFill>
                  <a:srgbClr val="000000"/>
                </a:solidFill>
                <a:effectLst/>
              </a:defRPr>
            </a:pPr>
            <a:endParaRPr sz="5200">
              <a:solidFill>
                <a:srgbClr val="FFFFFF"/>
              </a:solidFill>
              <a:effectLst>
                <a:outerShdw blurRad="50800" dist="38100" dir="5400000" rotWithShape="0">
                  <a:srgbClr val="000000"/>
                </a:outerShdw>
              </a:effectLst>
            </a:endParaRPr>
          </a:p>
          <a:p>
            <a:pPr lvl="0">
              <a:defRPr sz="1800">
                <a:solidFill>
                  <a:srgbClr val="000000"/>
                </a:solidFill>
                <a:effectLst/>
              </a:defRPr>
            </a:pPr>
            <a:r>
              <a:rPr sz="5200">
                <a:solidFill>
                  <a:srgbClr val="FFFFFF"/>
                </a:solidFill>
                <a:effectLst>
                  <a:outerShdw blurRad="50800" dist="38100" dir="5400000" rotWithShape="0">
                    <a:srgbClr val="000000"/>
                  </a:outerShdw>
                </a:effectLst>
              </a:rPr>
              <a:t>Ephesians 5:21-33 NIV</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xfrm>
            <a:off x="787399" y="572709"/>
            <a:ext cx="11430001" cy="8194625"/>
          </a:xfrm>
          <a:prstGeom prst="rect">
            <a:avLst/>
          </a:prstGeom>
        </p:spPr>
        <p:txBody>
          <a:bodyPr/>
          <a:lstStyle/>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We will all break this promise.</a:t>
            </a:r>
          </a:p>
          <a:p>
            <a:pPr lvl="0">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Only one man has kept this promise.</a:t>
            </a:r>
          </a:p>
          <a:p>
            <a:pPr lvl="0">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Christ Jesus!</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xfrm>
            <a:off x="787399" y="572709"/>
            <a:ext cx="11430001" cy="8194625"/>
          </a:xfrm>
          <a:prstGeom prst="rect">
            <a:avLst/>
          </a:prstGeom>
        </p:spPr>
        <p:txBody>
          <a:bodyPr/>
          <a:lstStyle/>
          <a:p>
            <a:pPr lvl="0" defTabSz="467359">
              <a:defRPr sz="1800">
                <a:solidFill>
                  <a:srgbClr val="000000"/>
                </a:solidFill>
                <a:effectLst/>
              </a:defRPr>
            </a:pPr>
            <a:r>
              <a:rPr sz="5760" b="1">
                <a:solidFill>
                  <a:srgbClr val="FFFFFF"/>
                </a:solidFill>
                <a:effectLst>
                  <a:outerShdw blurRad="40640" dist="30480" dir="5400000" rotWithShape="0">
                    <a:srgbClr val="000000"/>
                  </a:outerShdw>
                </a:effectLst>
                <a:latin typeface="Helvetica Neue"/>
                <a:ea typeface="Helvetica Neue"/>
                <a:cs typeface="Helvetica Neue"/>
                <a:sym typeface="Helvetica Neue"/>
              </a:rPr>
              <a:t>Repent of our romantic view of marriage</a:t>
            </a:r>
          </a:p>
          <a:p>
            <a:pPr lvl="0" defTabSz="467359">
              <a:defRPr sz="1800">
                <a:solidFill>
                  <a:srgbClr val="000000"/>
                </a:solidFill>
                <a:effectLst/>
              </a:defRPr>
            </a:pPr>
            <a:endParaRPr sz="5760" b="1">
              <a:solidFill>
                <a:srgbClr val="FFFFFF"/>
              </a:solidFill>
              <a:effectLst>
                <a:outerShdw blurRad="40640" dist="30480" dir="5400000" rotWithShape="0">
                  <a:srgbClr val="000000"/>
                </a:outerShdw>
              </a:effectLst>
              <a:latin typeface="Helvetica Neue"/>
              <a:ea typeface="Helvetica Neue"/>
              <a:cs typeface="Helvetica Neue"/>
              <a:sym typeface="Helvetica Neue"/>
            </a:endParaRPr>
          </a:p>
          <a:p>
            <a:pPr lvl="0" defTabSz="467359">
              <a:defRPr sz="1800">
                <a:solidFill>
                  <a:srgbClr val="000000"/>
                </a:solidFill>
                <a:effectLst/>
              </a:defRPr>
            </a:pPr>
            <a:r>
              <a:rPr sz="5760" b="1">
                <a:solidFill>
                  <a:srgbClr val="FFFFFF"/>
                </a:solidFill>
                <a:effectLst>
                  <a:outerShdw blurRad="40640" dist="30480" dir="5400000" rotWithShape="0">
                    <a:srgbClr val="000000"/>
                  </a:outerShdw>
                </a:effectLst>
                <a:latin typeface="Helvetica Neue"/>
                <a:ea typeface="Helvetica Neue"/>
                <a:cs typeface="Helvetica Neue"/>
                <a:sym typeface="Helvetica Neue"/>
              </a:rPr>
              <a:t>Repent of our cynical view of marriage</a:t>
            </a:r>
          </a:p>
          <a:p>
            <a:pPr lvl="0" defTabSz="467359">
              <a:defRPr sz="1800">
                <a:solidFill>
                  <a:srgbClr val="000000"/>
                </a:solidFill>
                <a:effectLst/>
              </a:defRPr>
            </a:pPr>
            <a:endParaRPr sz="5760" b="1">
              <a:solidFill>
                <a:srgbClr val="FFFFFF"/>
              </a:solidFill>
              <a:effectLst>
                <a:outerShdw blurRad="40640" dist="30480" dir="5400000" rotWithShape="0">
                  <a:srgbClr val="000000"/>
                </a:outerShdw>
              </a:effectLst>
              <a:latin typeface="Helvetica Neue"/>
              <a:ea typeface="Helvetica Neue"/>
              <a:cs typeface="Helvetica Neue"/>
              <a:sym typeface="Helvetica Neue"/>
            </a:endParaRPr>
          </a:p>
          <a:p>
            <a:pPr lvl="0" defTabSz="467359">
              <a:defRPr sz="1800">
                <a:solidFill>
                  <a:srgbClr val="000000"/>
                </a:solidFill>
                <a:effectLst/>
              </a:defRPr>
            </a:pPr>
            <a:r>
              <a:rPr sz="5760" b="1">
                <a:solidFill>
                  <a:srgbClr val="FFFFFF"/>
                </a:solidFill>
                <a:effectLst>
                  <a:outerShdw blurRad="40640" dist="30480" dir="5400000" rotWithShape="0">
                    <a:srgbClr val="000000"/>
                  </a:outerShdw>
                </a:effectLst>
                <a:latin typeface="Helvetica Neue"/>
                <a:ea typeface="Helvetica Neue"/>
                <a:cs typeface="Helvetica Neue"/>
                <a:sym typeface="Helvetica Neue"/>
              </a:rPr>
              <a:t>Come to the communion asking God to help us be Christ like in our marriage.....</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387316" y="477981"/>
            <a:ext cx="12230169" cy="9197721"/>
          </a:xfrm>
          <a:prstGeom prst="rect">
            <a:avLst/>
          </a:prstGeom>
        </p:spPr>
        <p:txBody>
          <a:bodyPr/>
          <a:lstStyle/>
          <a:p>
            <a:pPr lvl="0" defTabSz="531622">
              <a:lnSpc>
                <a:spcPct val="125000"/>
              </a:lnSpc>
              <a:defRPr sz="1800">
                <a:solidFill>
                  <a:srgbClr val="000000"/>
                </a:solidFill>
                <a:effectLst/>
              </a:defRPr>
            </a:pPr>
            <a:r>
              <a:rPr sz="3731" b="1">
                <a:solidFill>
                  <a:srgbClr val="FFFFFF"/>
                </a:solidFill>
                <a:effectLst>
                  <a:outerShdw blurRad="46228" dist="34671" dir="5400000" rotWithShape="0">
                    <a:srgbClr val="000000"/>
                  </a:outerShdw>
                </a:effectLst>
                <a:latin typeface="Helvetica Neue"/>
                <a:ea typeface="Helvetica Neue"/>
                <a:cs typeface="Helvetica Neue"/>
                <a:sym typeface="Helvetica Neue"/>
              </a:rPr>
              <a:t>“...The Lord Jesus, on the night he was betrayed, took bread, and when he had given thanks, he broke it and said, “This is my body, which is for you; do this in remembrance of me.” </a:t>
            </a:r>
          </a:p>
          <a:p>
            <a:pPr lvl="0" defTabSz="531622">
              <a:lnSpc>
                <a:spcPct val="125000"/>
              </a:lnSpc>
              <a:defRPr sz="1800">
                <a:solidFill>
                  <a:srgbClr val="000000"/>
                </a:solidFill>
                <a:effectLst/>
              </a:defRPr>
            </a:pPr>
            <a:endParaRPr sz="3731" b="1">
              <a:solidFill>
                <a:srgbClr val="FFFFFF"/>
              </a:solidFill>
              <a:effectLst>
                <a:outerShdw blurRad="46228" dist="34671" dir="5400000" rotWithShape="0">
                  <a:srgbClr val="000000"/>
                </a:outerShdw>
              </a:effectLst>
              <a:latin typeface="Helvetica Neue"/>
              <a:ea typeface="Helvetica Neue"/>
              <a:cs typeface="Helvetica Neue"/>
              <a:sym typeface="Helvetica Neue"/>
            </a:endParaRPr>
          </a:p>
          <a:p>
            <a:pPr lvl="0" defTabSz="531622">
              <a:lnSpc>
                <a:spcPct val="125000"/>
              </a:lnSpc>
              <a:defRPr sz="1800">
                <a:solidFill>
                  <a:srgbClr val="000000"/>
                </a:solidFill>
                <a:effectLst/>
              </a:defRPr>
            </a:pPr>
            <a:r>
              <a:rPr sz="3731" b="1">
                <a:solidFill>
                  <a:srgbClr val="FFFFFF"/>
                </a:solidFill>
                <a:effectLst>
                  <a:outerShdw blurRad="46228" dist="34671" dir="5400000" rotWithShape="0">
                    <a:srgbClr val="000000"/>
                  </a:outerShdw>
                </a:effectLst>
                <a:latin typeface="Helvetica Neue"/>
                <a:ea typeface="Helvetica Neue"/>
                <a:cs typeface="Helvetica Neue"/>
                <a:sym typeface="Helvetica Neue"/>
              </a:rPr>
              <a:t>In the same way, after supper he took the cup, saying, “This cup is the new covenant in my blood; do this, whenever you drink it, in remembrance of me.” </a:t>
            </a:r>
          </a:p>
          <a:p>
            <a:pPr lvl="0" defTabSz="531622">
              <a:lnSpc>
                <a:spcPct val="125000"/>
              </a:lnSpc>
              <a:defRPr sz="1800">
                <a:solidFill>
                  <a:srgbClr val="000000"/>
                </a:solidFill>
                <a:effectLst/>
              </a:defRPr>
            </a:pPr>
            <a:endParaRPr sz="3731" b="1">
              <a:solidFill>
                <a:srgbClr val="FFFFFF"/>
              </a:solidFill>
              <a:effectLst>
                <a:outerShdw blurRad="46228" dist="34671" dir="5400000" rotWithShape="0">
                  <a:srgbClr val="000000"/>
                </a:outerShdw>
              </a:effectLst>
              <a:latin typeface="Helvetica Neue"/>
              <a:ea typeface="Helvetica Neue"/>
              <a:cs typeface="Helvetica Neue"/>
              <a:sym typeface="Helvetica Neue"/>
            </a:endParaRPr>
          </a:p>
          <a:p>
            <a:pPr lvl="0" defTabSz="531622">
              <a:lnSpc>
                <a:spcPct val="125000"/>
              </a:lnSpc>
              <a:defRPr sz="1800">
                <a:solidFill>
                  <a:srgbClr val="000000"/>
                </a:solidFill>
                <a:effectLst/>
              </a:defRPr>
            </a:pPr>
            <a:r>
              <a:rPr sz="3731" b="1">
                <a:solidFill>
                  <a:srgbClr val="FFFFFF"/>
                </a:solidFill>
                <a:effectLst>
                  <a:outerShdw blurRad="46228" dist="34671" dir="5400000" rotWithShape="0">
                    <a:srgbClr val="000000"/>
                  </a:outerShdw>
                </a:effectLst>
                <a:latin typeface="Helvetica Neue"/>
                <a:ea typeface="Helvetica Neue"/>
                <a:cs typeface="Helvetica Neue"/>
                <a:sym typeface="Helvetica Neue"/>
              </a:rPr>
              <a:t>For whenever you eat this bread and drink this cup, you proclaim the Lord’s death until he comes.”</a:t>
            </a:r>
          </a:p>
          <a:p>
            <a:pPr lvl="0" defTabSz="531622">
              <a:lnSpc>
                <a:spcPct val="125000"/>
              </a:lnSpc>
              <a:defRPr sz="1800">
                <a:solidFill>
                  <a:srgbClr val="000000"/>
                </a:solidFill>
                <a:effectLst/>
              </a:defRPr>
            </a:pPr>
            <a:r>
              <a:rPr sz="3731" b="1">
                <a:solidFill>
                  <a:srgbClr val="FFFFFF"/>
                </a:solidFill>
                <a:effectLst>
                  <a:outerShdw blurRad="46228" dist="34671" dir="5400000" rotWithShape="0">
                    <a:srgbClr val="000000"/>
                  </a:outerShdw>
                </a:effectLst>
                <a:latin typeface="Helvetica Neue"/>
                <a:ea typeface="Helvetica Neue"/>
                <a:cs typeface="Helvetica Neue"/>
                <a:sym typeface="Helvetica Neue"/>
              </a:rPr>
              <a:t>1 Corinthians 11:23-26</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Romantic View</a:t>
            </a:r>
          </a:p>
          <a:p>
            <a:pPr lvl="0">
              <a:defRPr sz="1800">
                <a:solidFill>
                  <a:srgbClr val="000000"/>
                </a:solidFill>
                <a:effectLst/>
              </a:defRPr>
            </a:pPr>
            <a:endPar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endParaRPr>
          </a:p>
          <a:p>
            <a:pPr lvl="0">
              <a:defRPr sz="1800">
                <a:solidFill>
                  <a:srgbClr val="000000"/>
                </a:solidFill>
                <a:effectLst/>
              </a:defRPr>
            </a:pPr>
            <a:r>
              <a:rPr sz="7200" b="1">
                <a:solidFill>
                  <a:srgbClr val="FFFFFF"/>
                </a:solidFill>
                <a:effectLst>
                  <a:outerShdw blurRad="50800" dist="38100" dir="5400000" rotWithShape="0">
                    <a:srgbClr val="000000"/>
                  </a:outerShdw>
                </a:effectLst>
                <a:latin typeface="Helvetica Neue"/>
                <a:ea typeface="Helvetica Neue"/>
                <a:cs typeface="Helvetica Neue"/>
                <a:sym typeface="Helvetica Neue"/>
              </a:rPr>
              <a:t>Cynical View</a:t>
            </a:r>
          </a:p>
        </p:txBody>
      </p:sp>
      <p:sp>
        <p:nvSpPr>
          <p:cNvPr id="49" name="Shape 49"/>
          <p:cNvSpPr>
            <a:spLocks noGrp="1"/>
          </p:cNvSpPr>
          <p:nvPr>
            <p:ph type="body" idx="1"/>
          </p:nvPr>
        </p:nvSpPr>
        <p:spPr>
          <a:prstGeom prst="rect">
            <a:avLst/>
          </a:prstGeom>
        </p:spPr>
        <p:txBody>
          <a:bodyPr/>
          <a:lstStyle/>
          <a:p>
            <a:pPr lvl="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lvl1pPr defTabSz="560831">
              <a:defRPr sz="6911" b="1">
                <a:effectLst>
                  <a:outerShdw blurRad="48768" dist="36576" dir="5400000" rotWithShape="0">
                    <a:srgbClr val="000000"/>
                  </a:outerShdw>
                </a:effectLst>
                <a:latin typeface="Helvetica Neue"/>
                <a:ea typeface="Helvetica Neue"/>
                <a:cs typeface="Helvetica Neue"/>
                <a:sym typeface="Helvetica Neue"/>
              </a:defRPr>
            </a:lvl1pPr>
          </a:lstStyle>
          <a:p>
            <a:pPr lvl="0">
              <a:defRPr sz="1800" b="0">
                <a:solidFill>
                  <a:srgbClr val="000000"/>
                </a:solidFill>
                <a:effectLst/>
              </a:defRPr>
            </a:pPr>
            <a:r>
              <a:rPr sz="6911" b="1">
                <a:solidFill>
                  <a:srgbClr val="FFFFFF"/>
                </a:solidFill>
                <a:effectLst>
                  <a:outerShdw blurRad="48768" dist="36576" dir="5400000" rotWithShape="0">
                    <a:srgbClr val="000000"/>
                  </a:outerShdw>
                </a:effectLst>
              </a:rPr>
              <a:t>Romantic View of Marriage</a:t>
            </a:r>
          </a:p>
        </p:txBody>
      </p:sp>
      <p:sp>
        <p:nvSpPr>
          <p:cNvPr id="52" name="Shape 52"/>
          <p:cNvSpPr>
            <a:spLocks noGrp="1"/>
          </p:cNvSpPr>
          <p:nvPr>
            <p:ph type="body" idx="1"/>
          </p:nvPr>
        </p:nvSpPr>
        <p:spPr>
          <a:prstGeom prst="rect">
            <a:avLst/>
          </a:prstGeom>
        </p:spPr>
        <p:txBody>
          <a:bodyPr/>
          <a:lstStyle/>
          <a:p>
            <a:pPr lvl="0"/>
            <a:endParaRPr/>
          </a:p>
        </p:txBody>
      </p:sp>
      <p:pic>
        <p:nvPicPr>
          <p:cNvPr id="53" name="68847636-86CF-40AB-91EF-CC762DD8FF45-L0-001.jpeg"/>
          <p:cNvPicPr/>
          <p:nvPr/>
        </p:nvPicPr>
        <p:blipFill>
          <a:blip r:embed="rId2">
            <a:extLst/>
          </a:blip>
          <a:stretch>
            <a:fillRect/>
          </a:stretch>
        </p:blipFill>
        <p:spPr>
          <a:xfrm>
            <a:off x="533400" y="-49432"/>
            <a:ext cx="11938000" cy="635000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lvl1pPr>
              <a:defRPr b="1">
                <a:latin typeface="Helvetica Neue"/>
                <a:ea typeface="Helvetica Neue"/>
                <a:cs typeface="Helvetica Neue"/>
                <a:sym typeface="Helvetica Neue"/>
              </a:defRPr>
            </a:lvl1pPr>
          </a:lstStyle>
          <a:p>
            <a:pPr lvl="0">
              <a:defRPr sz="1800" b="0">
                <a:solidFill>
                  <a:srgbClr val="000000"/>
                </a:solidFill>
                <a:effectLst/>
              </a:defRPr>
            </a:pPr>
            <a:r>
              <a:rPr sz="7200" b="1">
                <a:solidFill>
                  <a:srgbClr val="FFFFFF"/>
                </a:solidFill>
                <a:effectLst>
                  <a:outerShdw blurRad="50800" dist="38100" dir="5400000" rotWithShape="0">
                    <a:srgbClr val="000000"/>
                  </a:outerShdw>
                </a:effectLst>
              </a:rPr>
              <a:t>Cynical View of Marriage</a:t>
            </a:r>
          </a:p>
        </p:txBody>
      </p:sp>
      <p:sp>
        <p:nvSpPr>
          <p:cNvPr id="56" name="Shape 56"/>
          <p:cNvSpPr>
            <a:spLocks noGrp="1"/>
          </p:cNvSpPr>
          <p:nvPr>
            <p:ph type="body" idx="1"/>
          </p:nvPr>
        </p:nvSpPr>
        <p:spPr>
          <a:prstGeom prst="rect">
            <a:avLst/>
          </a:prstGeom>
        </p:spPr>
        <p:txBody>
          <a:bodyPr/>
          <a:lstStyle/>
          <a:p>
            <a:pPr lvl="0"/>
            <a:endParaRPr/>
          </a:p>
        </p:txBody>
      </p:sp>
      <p:pic>
        <p:nvPicPr>
          <p:cNvPr id="57" name="02AF2D1A-2307-405E-8B72-5E1787A53787-L0-001.jpeg"/>
          <p:cNvPicPr/>
          <p:nvPr/>
        </p:nvPicPr>
        <p:blipFill>
          <a:blip r:embed="rId2">
            <a:extLst/>
          </a:blip>
          <a:stretch>
            <a:fillRect/>
          </a:stretch>
        </p:blipFill>
        <p:spPr>
          <a:xfrm>
            <a:off x="1014340" y="-4177"/>
            <a:ext cx="10976119" cy="687200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pPr lvl="0">
              <a:defRPr sz="1800">
                <a:solidFill>
                  <a:srgbClr val="000000"/>
                </a:solidFill>
                <a:effectLst/>
              </a:defRPr>
            </a:pPr>
            <a:r>
              <a:rPr sz="7200">
                <a:solidFill>
                  <a:srgbClr val="FFFFFF"/>
                </a:solidFill>
                <a:effectLst>
                  <a:outerShdw blurRad="50800" dist="38100" dir="5400000" rotWithShape="0">
                    <a:srgbClr val="000000"/>
                  </a:outerShdw>
                </a:effectLst>
              </a:rPr>
              <a:t>Cynical View of Marriage</a:t>
            </a:r>
          </a:p>
        </p:txBody>
      </p:sp>
      <p:sp>
        <p:nvSpPr>
          <p:cNvPr id="60" name="Shape 60"/>
          <p:cNvSpPr>
            <a:spLocks noGrp="1"/>
          </p:cNvSpPr>
          <p:nvPr>
            <p:ph type="body" idx="1"/>
          </p:nvPr>
        </p:nvSpPr>
        <p:spPr>
          <a:prstGeom prst="rect">
            <a:avLst/>
          </a:prstGeom>
        </p:spPr>
        <p:txBody>
          <a:bodyPr/>
          <a:lstStyle/>
          <a:p>
            <a:pPr lvl="0"/>
            <a:endParaRPr/>
          </a:p>
        </p:txBody>
      </p:sp>
      <p:pic>
        <p:nvPicPr>
          <p:cNvPr id="61" name="1DF814D4-0900-415A-AD67-EE6109CCC665-L0-001.jpeg"/>
          <p:cNvPicPr/>
          <p:nvPr/>
        </p:nvPicPr>
        <p:blipFill>
          <a:blip r:embed="rId2">
            <a:extLst/>
          </a:blip>
          <a:stretch>
            <a:fillRect/>
          </a:stretch>
        </p:blipFill>
        <p:spPr>
          <a:xfrm>
            <a:off x="-1418325" y="-49885"/>
            <a:ext cx="15435050" cy="1157628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lstStyle>
            <a:lvl1pPr>
              <a:defRPr b="1">
                <a:latin typeface="Helvetica Neue"/>
                <a:ea typeface="Helvetica Neue"/>
                <a:cs typeface="Helvetica Neue"/>
                <a:sym typeface="Helvetica Neue"/>
              </a:defRPr>
            </a:lvl1pPr>
          </a:lstStyle>
          <a:p>
            <a:pPr lvl="0">
              <a:defRPr sz="1800" b="0">
                <a:solidFill>
                  <a:srgbClr val="000000"/>
                </a:solidFill>
                <a:effectLst/>
              </a:defRPr>
            </a:pPr>
            <a:r>
              <a:rPr sz="7200" b="1">
                <a:solidFill>
                  <a:srgbClr val="FFFFFF"/>
                </a:solidFill>
                <a:effectLst>
                  <a:outerShdw blurRad="50800" dist="38100" dir="5400000" rotWithShape="0">
                    <a:srgbClr val="000000"/>
                  </a:outerShdw>
                </a:effectLst>
              </a:rPr>
              <a:t>Cynical View of Marriage</a:t>
            </a:r>
          </a:p>
        </p:txBody>
      </p:sp>
      <p:sp>
        <p:nvSpPr>
          <p:cNvPr id="64" name="Shape 64"/>
          <p:cNvSpPr>
            <a:spLocks noGrp="1"/>
          </p:cNvSpPr>
          <p:nvPr>
            <p:ph type="body" idx="1"/>
          </p:nvPr>
        </p:nvSpPr>
        <p:spPr>
          <a:prstGeom prst="rect">
            <a:avLst/>
          </a:prstGeom>
        </p:spPr>
        <p:txBody>
          <a:bodyPr/>
          <a:lstStyle/>
          <a:p>
            <a:pPr lvl="0"/>
            <a:endParaRPr/>
          </a:p>
        </p:txBody>
      </p:sp>
      <p:pic>
        <p:nvPicPr>
          <p:cNvPr id="65" name="330119A8-2339-4062-B30E-DDA4C01323C5-L0-001.jpeg"/>
          <p:cNvPicPr/>
          <p:nvPr/>
        </p:nvPicPr>
        <p:blipFill>
          <a:blip r:embed="rId2">
            <a:extLst/>
          </a:blip>
          <a:stretch>
            <a:fillRect/>
          </a:stretch>
        </p:blipFill>
        <p:spPr>
          <a:xfrm>
            <a:off x="609685" y="62296"/>
            <a:ext cx="11785429" cy="6591531"/>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Industrial">
  <a:themeElements>
    <a:clrScheme name="Industrial">
      <a:dk1>
        <a:srgbClr val="BC00FF"/>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50800" dist="38100" dir="5400000" rotWithShape="0">
                <a:srgbClr val="000000"/>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1316</Words>
  <Application>Microsoft Office PowerPoint</Application>
  <PresentationFormat>Custom</PresentationFormat>
  <Paragraphs>127</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Industrial</vt:lpstr>
      <vt:lpstr>PowerPoint Presentation</vt:lpstr>
      <vt:lpstr>“Submit to one another out of reverence for Christ. Wives, submit yourselves to your own husbands as you do to the Lord. For the husband is the head of the wife as Christ is the head of the church, his body, of which he is the Savior. Now as the church submits to Christ, so also wives should submit to their husbands in everything. Husbands, love your wives, just as Christ loved the church and gave himself up for her to make her holy, cleansing her by the washing with water through the word, and to present her to himself as a radiant church, without stain or wrinkle or any other blemish, but holy and blameless.  Ephesians 5:21-33 NIV</vt:lpstr>
      <vt:lpstr>In this same way, husbands ought to love their wives as their own bodies. He who loves his wife loves himself. After all, no one ever hated their own body, but they feed and care for their body, just as Christ does the church— for we are members of his body. “For this reason a man will leave his father and mother and be united to his wife, and the two will become one flesh.”   Ephesians 5:21-33 NIV</vt:lpstr>
      <vt:lpstr>This is a profound mystery—but I am talking about Christ and the church. However, each one of you also must love his wife as he loves himself, and the wife must respect her husband.”  Ephesians 5:21-33 NIV</vt:lpstr>
      <vt:lpstr>Romantic View  Cynical View</vt:lpstr>
      <vt:lpstr>Romantic View of Marriage</vt:lpstr>
      <vt:lpstr>Cynical View of Marriage</vt:lpstr>
      <vt:lpstr>Cynical View of Marriage</vt:lpstr>
      <vt:lpstr>Cynical View of Marriage</vt:lpstr>
      <vt:lpstr>Cynical View of Marriage</vt:lpstr>
      <vt:lpstr>A romantic view of marriage will lead to many disappointments in life  A cynical view of marriage will cause you to miss some of the greatest joys in life</vt:lpstr>
      <vt:lpstr>Wrong Hopes  Wrong Fears </vt:lpstr>
      <vt:lpstr>Our view of marriage is unreasonably romantic when we cherish WRONG HOPES  Our view of marriage is unneccesarily cynical when we grapple with WRONG FEARS </vt:lpstr>
      <vt:lpstr>Wrong Hopes </vt:lpstr>
      <vt:lpstr>Wrong Fears</vt:lpstr>
      <vt:lpstr>Wrong Hopes - Will I get enough?  Wrong Fears - Will I give away too much?</vt:lpstr>
      <vt:lpstr>AT THE CENTRE OF BOTH THESE QUESTIONS IS   I </vt:lpstr>
      <vt:lpstr>'I'   as a starting point in marriage always spells trouble  Your marriage is never just about you  The best posture to come to marriage in is how can I love and serve YOU</vt:lpstr>
      <vt:lpstr>  YOU  I </vt:lpstr>
      <vt:lpstr>   I  </vt:lpstr>
      <vt:lpstr>“Submit to one another out of reverence for Christ. Wives, submit yourselves to your own husbands as you do to the Lord. For the husband is the head of the wife as Christ is the head of the church, his body, of which he is the Savior. Now as the church submits to Christ, so also wives should submit to their husbands in everything. Husbands, love your wives, just as Christ loved the church and gave himself up for her to make her holy, cleansing her by the washing with water through the word, and to present her to himself as a radiant church, without stain or wrinkle or any other blemish, but holy and blameless.  Ephesians 5:21-33 NIV</vt:lpstr>
      <vt:lpstr>In this same way, husbands ought to love their wives as their own bodies. He who loves his wife loves himself. After all, no one ever hated their own body, but they feed and care for their body, just as Christ does the church— for we are members of his body. “For this reason a man will leave his father and mother and be united to his wife, and the two will become one flesh.”   Ephesians 5:21-33 NIV</vt:lpstr>
      <vt:lpstr>This is a profound mystery—but I am talking about Christ and the church. However, each one of you also must love his wife as he loves himself, and the wife must respect her husband.”  Ephesians 5:21-33 NIV</vt:lpstr>
      <vt:lpstr>1. Marriage is submission  2. Marriage is sacrifice  3. Marriage is a signpost</vt:lpstr>
      <vt:lpstr>1. Marriage is submission</vt:lpstr>
      <vt:lpstr>“Submit to one another out of reverence for Christ. Wives, submit yourselves to your own husbands as you do to the Lord. For the husband is the head of the wife as Christ is the head of the church, his body, of which he is the Savior. Now as the church submits to Christ, so also wives should submit to their husbands in everything. Husbands, love your wives, just as Christ loved the church and gave himself up for her to make her holy, cleansing her by the washing with water through the word, and to present her to himself as a radiant church, without stain or wrinkle or any other blemish, but holy and blameless.  Ephesians 5:21-33 NIV</vt:lpstr>
      <vt:lpstr>“Submit to one another out of reverence for Christ. Wives, submit yourselves to your own husbands as you do to the Lord. For the husband is the head of the wife as Christ is the head of the church, his body, of which he is the Savior. Now as the church submits to Christ, so also wives should submit to their husbands in everything. Husbands, love your wives, just as Christ loved the church and gave himself up for her to make her holy, cleansing her by the washing with water through the word, and to present her to himself as a radiant church, without stain or wrinkle or any other blemish, but holy and blameless.  Ephesians 5:21-33 NIV</vt:lpstr>
      <vt:lpstr>PowerPoint Presentation</vt:lpstr>
      <vt:lpstr> Joyful, mutual submission is a beautiful expression of love</vt:lpstr>
      <vt:lpstr> Difference between being submissive and being subservient</vt:lpstr>
      <vt:lpstr> 2. Marriage is sacrifice </vt:lpstr>
      <vt:lpstr>Husbands, love your wives, just as Christ loved the church and gave himself up for her...    Ephesians 5:21-33 NIV</vt:lpstr>
      <vt:lpstr>This passage leaves the husband with only one authority through which to express his leadership over his wife -  S A C R I F I C E</vt:lpstr>
      <vt:lpstr>When the sparks fly... When the chemistry comes alive...</vt:lpstr>
      <vt:lpstr>1. Marriage is submission  2. Marriage is sacrifice</vt:lpstr>
      <vt:lpstr> 3. Marriage is a signpost</vt:lpstr>
      <vt:lpstr> 3. Marriage is only a signpost.  It's not the real thing!</vt:lpstr>
      <vt:lpstr>The signpost called marriage is important for us to grow in our experience of the Gospel.</vt:lpstr>
      <vt:lpstr>You are beautiful and attractive now.  But when we get married, I will see all your flaws and ugliness.  I promise to love you nonetheless.  I promise to love you at my expense.  I promise to love you laying down my life for yours.</vt:lpstr>
      <vt:lpstr>We will all break this promise.  Only one man has kept this promise.  Christ Jesus!</vt:lpstr>
      <vt:lpstr>Repent of our romantic view of marriage  Repent of our cynical view of marriage  Come to the communion asking God to help us be Christ like in our marriage.....</vt:lpstr>
      <vt:lpstr>“...The Lord Jesus, on the night he was betrayed, took bread, and when he had given thanks, he broke it and said, “This is my body, which is for you; do this in remembrance of me.”   In the same way, after supper he took the cup, saying, “This cup is the new covenant in my blood; do this, whenever you drink it, in remembrance of me.”   For whenever you eat this bread and drink this cup, you proclaim the Lord’s death until he comes.” 1 Corinthians 11:23-26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City Mumbai</dc:creator>
  <cp:lastModifiedBy>New City Mumbai</cp:lastModifiedBy>
  <cp:revision>1</cp:revision>
  <dcterms:modified xsi:type="dcterms:W3CDTF">2015-08-16T02:15:39Z</dcterms:modified>
</cp:coreProperties>
</file>