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8" r:id="rId4"/>
    <p:sldId id="259" r:id="rId5"/>
    <p:sldId id="260" r:id="rId6"/>
    <p:sldId id="261" r:id="rId7"/>
    <p:sldId id="263"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5454FBB-89EF-4D07-9D5E-39E2285F110B}" type="datetimeFigureOut">
              <a:rPr lang="en-IN" smtClean="0"/>
              <a:t>06-09-2015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314870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454FBB-89EF-4D07-9D5E-39E2285F110B}" type="datetimeFigureOut">
              <a:rPr lang="en-IN" smtClean="0"/>
              <a:t>06-09-2015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46998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454FBB-89EF-4D07-9D5E-39E2285F110B}" type="datetimeFigureOut">
              <a:rPr lang="en-IN" smtClean="0"/>
              <a:t>06-09-2015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55596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454FBB-89EF-4D07-9D5E-39E2285F110B}" type="datetimeFigureOut">
              <a:rPr lang="en-IN" smtClean="0"/>
              <a:t>06-09-2015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31047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454FBB-89EF-4D07-9D5E-39E2285F110B}" type="datetimeFigureOut">
              <a:rPr lang="en-IN" smtClean="0"/>
              <a:t>06-09-2015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201563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5454FBB-89EF-4D07-9D5E-39E2285F110B}" type="datetimeFigureOut">
              <a:rPr lang="en-IN" smtClean="0"/>
              <a:t>06-09-2015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274421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5454FBB-89EF-4D07-9D5E-39E2285F110B}" type="datetimeFigureOut">
              <a:rPr lang="en-IN" smtClean="0"/>
              <a:t>06-09-2015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139349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5454FBB-89EF-4D07-9D5E-39E2285F110B}" type="datetimeFigureOut">
              <a:rPr lang="en-IN" smtClean="0"/>
              <a:t>06-09-2015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135287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54FBB-89EF-4D07-9D5E-39E2285F110B}" type="datetimeFigureOut">
              <a:rPr lang="en-IN" smtClean="0"/>
              <a:t>06-09-2015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162787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54FBB-89EF-4D07-9D5E-39E2285F110B}" type="datetimeFigureOut">
              <a:rPr lang="en-IN" smtClean="0"/>
              <a:t>06-09-2015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364857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54FBB-89EF-4D07-9D5E-39E2285F110B}" type="datetimeFigureOut">
              <a:rPr lang="en-IN" smtClean="0"/>
              <a:t>06-09-2015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DE23C24-0A7F-42EE-8536-044F7AB60048}" type="slidenum">
              <a:rPr lang="en-IN" smtClean="0"/>
              <a:t>‹#›</a:t>
            </a:fld>
            <a:endParaRPr lang="en-IN"/>
          </a:p>
        </p:txBody>
      </p:sp>
    </p:spTree>
    <p:extLst>
      <p:ext uri="{BB962C8B-B14F-4D97-AF65-F5344CB8AC3E}">
        <p14:creationId xmlns:p14="http://schemas.microsoft.com/office/powerpoint/2010/main" val="303105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454FBB-89EF-4D07-9D5E-39E2285F110B}" type="datetimeFigureOut">
              <a:rPr lang="en-IN" smtClean="0"/>
              <a:t>06-09-2015</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E23C24-0A7F-42EE-8536-044F7AB60048}" type="slidenum">
              <a:rPr lang="en-IN" smtClean="0"/>
              <a:t>‹#›</a:t>
            </a:fld>
            <a:endParaRPr lang="en-IN"/>
          </a:p>
        </p:txBody>
      </p:sp>
    </p:spTree>
    <p:extLst>
      <p:ext uri="{BB962C8B-B14F-4D97-AF65-F5344CB8AC3E}">
        <p14:creationId xmlns:p14="http://schemas.microsoft.com/office/powerpoint/2010/main" val="3879107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Mark%2014&amp;version=NIV#fen-NIV-24791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15&amp;version=NIV#fen-NIV-26702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john+15&amp;version=NIV#fen-NIV-26702a"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97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343" y="2384995"/>
            <a:ext cx="7886700" cy="1325563"/>
          </a:xfrm>
        </p:spPr>
        <p:txBody>
          <a:bodyPr anchor="ctr">
            <a:noAutofit/>
          </a:bodyPr>
          <a:lstStyle/>
          <a:p>
            <a:r>
              <a:rPr lang="en-IN" sz="2800" dirty="0" smtClean="0"/>
              <a:t>1. Why should we make time for God?</a:t>
            </a:r>
            <a:br>
              <a:rPr lang="en-IN" sz="2800" dirty="0" smtClean="0"/>
            </a:br>
            <a:r>
              <a:rPr lang="en-IN" sz="2800" dirty="0" smtClean="0"/>
              <a:t>2. Why do we not make time for God?</a:t>
            </a:r>
            <a:br>
              <a:rPr lang="en-IN" sz="2800" dirty="0" smtClean="0"/>
            </a:br>
            <a:r>
              <a:rPr lang="en-IN" sz="2800" dirty="0" smtClean="0"/>
              <a:t>3. How should we spend time with God?</a:t>
            </a:r>
            <a:endParaRPr lang="en-IN" sz="2800" dirty="0"/>
          </a:p>
        </p:txBody>
      </p:sp>
    </p:spTree>
    <p:extLst>
      <p:ext uri="{BB962C8B-B14F-4D97-AF65-F5344CB8AC3E}">
        <p14:creationId xmlns:p14="http://schemas.microsoft.com/office/powerpoint/2010/main" val="368406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343" y="2384995"/>
            <a:ext cx="7886700" cy="1325563"/>
          </a:xfrm>
        </p:spPr>
        <p:txBody>
          <a:bodyPr anchor="ctr">
            <a:noAutofit/>
          </a:bodyPr>
          <a:lstStyle/>
          <a:p>
            <a:r>
              <a:rPr lang="en-IN" sz="2800" baseline="30000" dirty="0" smtClean="0"/>
              <a:t>35</a:t>
            </a:r>
            <a:r>
              <a:rPr lang="en-IN" sz="2800" baseline="30000" dirty="0"/>
              <a:t> </a:t>
            </a:r>
            <a:r>
              <a:rPr lang="en-IN" sz="2800" dirty="0"/>
              <a:t>Very early in the morning, while it was still dark, Jesus got up, left the house and went off to a solitary place, where he prayed. </a:t>
            </a:r>
            <a:br>
              <a:rPr lang="en-IN" sz="2800" dirty="0"/>
            </a:br>
            <a:r>
              <a:rPr lang="en-IN" sz="2800" dirty="0" smtClean="0"/>
              <a:t/>
            </a:r>
            <a:br>
              <a:rPr lang="en-IN" sz="2800" dirty="0" smtClean="0"/>
            </a:br>
            <a:r>
              <a:rPr lang="en-IN" sz="2800" dirty="0" smtClean="0"/>
              <a:t>Mark 1:35</a:t>
            </a:r>
            <a:endParaRPr lang="en-IN" sz="2800" dirty="0"/>
          </a:p>
        </p:txBody>
      </p:sp>
    </p:spTree>
    <p:extLst>
      <p:ext uri="{BB962C8B-B14F-4D97-AF65-F5344CB8AC3E}">
        <p14:creationId xmlns:p14="http://schemas.microsoft.com/office/powerpoint/2010/main" val="2191305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343" y="2384995"/>
            <a:ext cx="7886700" cy="1325563"/>
          </a:xfrm>
        </p:spPr>
        <p:txBody>
          <a:bodyPr anchor="ctr">
            <a:noAutofit/>
          </a:bodyPr>
          <a:lstStyle/>
          <a:p>
            <a:r>
              <a:rPr lang="en-IN" sz="2800" baseline="30000" dirty="0" smtClean="0"/>
              <a:t>32</a:t>
            </a:r>
            <a:r>
              <a:rPr lang="en-IN" sz="2800" baseline="30000" dirty="0"/>
              <a:t> </a:t>
            </a:r>
            <a:r>
              <a:rPr lang="en-IN" sz="2800" dirty="0"/>
              <a:t>They went to a place called Gethsemane, and Jesus said to his disciples, “Sit here while I pray.” </a:t>
            </a:r>
            <a:r>
              <a:rPr lang="en-IN" sz="2800" baseline="30000" dirty="0"/>
              <a:t>33 </a:t>
            </a:r>
            <a:r>
              <a:rPr lang="en-IN" sz="2800" dirty="0"/>
              <a:t>He took Peter, James and John along with him, and </a:t>
            </a:r>
            <a:r>
              <a:rPr lang="en-IN" sz="2800" b="1" dirty="0"/>
              <a:t>he began to be deeply distressed and troubled</a:t>
            </a:r>
            <a:r>
              <a:rPr lang="en-IN" sz="2800" dirty="0"/>
              <a:t>. </a:t>
            </a:r>
            <a:r>
              <a:rPr lang="en-IN" sz="2800" baseline="30000" dirty="0"/>
              <a:t>34 </a:t>
            </a:r>
            <a:r>
              <a:rPr lang="en-IN" sz="2800" dirty="0"/>
              <a:t>“My soul is overwhelmed with sorrow to the point of death,” he said to them. “Stay here and keep watch.” </a:t>
            </a:r>
            <a:r>
              <a:rPr lang="en-IN" sz="2800" baseline="30000" dirty="0"/>
              <a:t>35 </a:t>
            </a:r>
            <a:r>
              <a:rPr lang="en-IN" sz="2800" dirty="0"/>
              <a:t>Going a little farther, </a:t>
            </a:r>
            <a:r>
              <a:rPr lang="en-IN" sz="2800" b="1" dirty="0"/>
              <a:t>he fell to the ground and prayed that if possible the hour might pass from him. </a:t>
            </a:r>
            <a:r>
              <a:rPr lang="en-IN" sz="2800" b="1" baseline="30000" dirty="0"/>
              <a:t>36 </a:t>
            </a:r>
            <a:r>
              <a:rPr lang="en-IN" sz="2800" b="1" dirty="0"/>
              <a:t>“Abba,</a:t>
            </a:r>
            <a:r>
              <a:rPr lang="en-IN" sz="2800" b="1" baseline="30000" dirty="0"/>
              <a:t>[</a:t>
            </a:r>
            <a:r>
              <a:rPr lang="en-IN" sz="2800" b="1" u="sng" baseline="30000" dirty="0">
                <a:hlinkClick r:id="rId2" tooltip="See footnote f"/>
              </a:rPr>
              <a:t>f</a:t>
            </a:r>
            <a:r>
              <a:rPr lang="en-IN" sz="2800" b="1" baseline="30000" dirty="0"/>
              <a:t>]</a:t>
            </a:r>
            <a:r>
              <a:rPr lang="en-IN" sz="2800" b="1" dirty="0"/>
              <a:t> Father,” he said, “everything is possible for you. Take this cup from me. Yet not what I will, but what you will.” </a:t>
            </a:r>
            <a:r>
              <a:rPr lang="en-IN" sz="2800" dirty="0"/>
              <a:t/>
            </a:r>
            <a:br>
              <a:rPr lang="en-IN" sz="2800" dirty="0"/>
            </a:br>
            <a:r>
              <a:rPr lang="en-IN" sz="2800" dirty="0" smtClean="0"/>
              <a:t/>
            </a:r>
            <a:br>
              <a:rPr lang="en-IN" sz="2800" dirty="0" smtClean="0"/>
            </a:br>
            <a:r>
              <a:rPr lang="en-IN" sz="2800" dirty="0" smtClean="0"/>
              <a:t>Mark 14: 32-36</a:t>
            </a:r>
            <a:endParaRPr lang="en-IN" sz="2800" dirty="0"/>
          </a:p>
        </p:txBody>
      </p:sp>
    </p:spTree>
    <p:extLst>
      <p:ext uri="{BB962C8B-B14F-4D97-AF65-F5344CB8AC3E}">
        <p14:creationId xmlns:p14="http://schemas.microsoft.com/office/powerpoint/2010/main" val="3416365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343" y="2384995"/>
            <a:ext cx="7886700" cy="1325563"/>
          </a:xfrm>
        </p:spPr>
        <p:txBody>
          <a:bodyPr anchor="ctr">
            <a:noAutofit/>
          </a:bodyPr>
          <a:lstStyle/>
          <a:p>
            <a:r>
              <a:rPr lang="en-IN" sz="2800" dirty="0" smtClean="0"/>
              <a:t>1. Why should we make time with God</a:t>
            </a:r>
            <a:r>
              <a:rPr lang="en-IN" sz="2800" dirty="0" smtClean="0"/>
              <a:t>?</a:t>
            </a:r>
            <a:br>
              <a:rPr lang="en-IN" sz="2800" dirty="0" smtClean="0"/>
            </a:br>
            <a:r>
              <a:rPr lang="en-IN" sz="2800" dirty="0" smtClean="0"/>
              <a:t>2.</a:t>
            </a:r>
            <a:br>
              <a:rPr lang="en-IN" sz="2800" dirty="0" smtClean="0"/>
            </a:br>
            <a:r>
              <a:rPr lang="en-IN" sz="2800" dirty="0" smtClean="0"/>
              <a:t>3.</a:t>
            </a:r>
            <a:endParaRPr lang="en-IN" sz="2800" dirty="0"/>
          </a:p>
        </p:txBody>
      </p:sp>
    </p:spTree>
    <p:extLst>
      <p:ext uri="{BB962C8B-B14F-4D97-AF65-F5344CB8AC3E}">
        <p14:creationId xmlns:p14="http://schemas.microsoft.com/office/powerpoint/2010/main" val="2405860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537" y="2671598"/>
            <a:ext cx="7886700" cy="1325563"/>
          </a:xfrm>
        </p:spPr>
        <p:txBody>
          <a:bodyPr>
            <a:noAutofit/>
          </a:bodyPr>
          <a:lstStyle/>
          <a:p>
            <a:r>
              <a:rPr lang="en-IN" sz="2800" dirty="0" smtClean="0"/>
              <a:t>“</a:t>
            </a:r>
            <a:r>
              <a:rPr lang="en-IN" sz="2800" b="1" dirty="0"/>
              <a:t>I am the true vine</a:t>
            </a:r>
            <a:r>
              <a:rPr lang="en-IN" sz="2800" dirty="0"/>
              <a:t>, </a:t>
            </a:r>
            <a:r>
              <a:rPr lang="en-IN" sz="2800" b="1" dirty="0"/>
              <a:t>and my Father is the gardener</a:t>
            </a:r>
            <a:r>
              <a:rPr lang="en-IN" sz="2800" dirty="0"/>
              <a:t>. </a:t>
            </a:r>
            <a:r>
              <a:rPr lang="en-IN" sz="2800" baseline="30000" dirty="0"/>
              <a:t>2 </a:t>
            </a:r>
            <a:r>
              <a:rPr lang="en-IN" sz="2800" dirty="0"/>
              <a:t>He cuts off every branch in me that bears no fruit, while every branch that does bear fruit he prunes</a:t>
            </a:r>
            <a:r>
              <a:rPr lang="en-IN" sz="2800" baseline="30000" dirty="0"/>
              <a:t>[</a:t>
            </a:r>
            <a:r>
              <a:rPr lang="en-IN" sz="2800" u="sng" baseline="30000" dirty="0">
                <a:hlinkClick r:id="rId2" tooltip="See footnote a"/>
              </a:rPr>
              <a:t>a</a:t>
            </a:r>
            <a:r>
              <a:rPr lang="en-IN" sz="2800" baseline="30000" dirty="0"/>
              <a:t>]</a:t>
            </a:r>
            <a:r>
              <a:rPr lang="en-IN" sz="2800" dirty="0"/>
              <a:t> so that it will be even more fruitful. </a:t>
            </a:r>
            <a:r>
              <a:rPr lang="en-IN" sz="2800" baseline="30000" dirty="0"/>
              <a:t>3 </a:t>
            </a:r>
            <a:r>
              <a:rPr lang="en-IN" sz="2800" dirty="0"/>
              <a:t>You are already clean because of the word I have spoken to you. </a:t>
            </a:r>
            <a:r>
              <a:rPr lang="en-IN" sz="2800" baseline="30000" dirty="0"/>
              <a:t>4 </a:t>
            </a:r>
            <a:r>
              <a:rPr lang="en-IN" sz="2800" dirty="0"/>
              <a:t>Remain in me, as I also remain in you. </a:t>
            </a:r>
            <a:r>
              <a:rPr lang="en-IN" sz="2800" b="1" dirty="0"/>
              <a:t>No branch can bear fruit by itself; it must remain in the vine</a:t>
            </a:r>
            <a:r>
              <a:rPr lang="en-IN" sz="2800" dirty="0"/>
              <a:t>. Neither can you bear fruit unless you remain in me.</a:t>
            </a:r>
            <a:r>
              <a:rPr lang="en-IN" sz="2800" baseline="30000" dirty="0"/>
              <a:t>5 </a:t>
            </a:r>
            <a:r>
              <a:rPr lang="en-IN" sz="2800" dirty="0"/>
              <a:t>“I am the vine; you are the branches. If you remain in me and I in you, you will bear much fruit; apart from me you can do nothing.</a:t>
            </a:r>
            <a:br>
              <a:rPr lang="en-IN" sz="2800" dirty="0"/>
            </a:br>
            <a:r>
              <a:rPr lang="en-IN" sz="2800" dirty="0" smtClean="0"/>
              <a:t/>
            </a:r>
            <a:br>
              <a:rPr lang="en-IN" sz="2800" dirty="0" smtClean="0"/>
            </a:br>
            <a:r>
              <a:rPr lang="en-IN" sz="2800" dirty="0" smtClean="0"/>
              <a:t>John 15: 1-5</a:t>
            </a:r>
            <a:endParaRPr lang="en-IN" sz="2800" dirty="0"/>
          </a:p>
        </p:txBody>
      </p:sp>
    </p:spTree>
    <p:extLst>
      <p:ext uri="{BB962C8B-B14F-4D97-AF65-F5344CB8AC3E}">
        <p14:creationId xmlns:p14="http://schemas.microsoft.com/office/powerpoint/2010/main" val="2330124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343" y="2384995"/>
            <a:ext cx="7886700" cy="1325563"/>
          </a:xfrm>
        </p:spPr>
        <p:txBody>
          <a:bodyPr anchor="ctr">
            <a:noAutofit/>
          </a:bodyPr>
          <a:lstStyle/>
          <a:p>
            <a:r>
              <a:rPr lang="en-IN" sz="2800" dirty="0" smtClean="0"/>
              <a:t>1. Why should we make time for God?</a:t>
            </a:r>
            <a:br>
              <a:rPr lang="en-IN" sz="2800" dirty="0" smtClean="0"/>
            </a:br>
            <a:r>
              <a:rPr lang="en-IN" sz="2800" dirty="0" smtClean="0"/>
              <a:t>2. Why do we not make time for God</a:t>
            </a:r>
            <a:r>
              <a:rPr lang="en-IN" sz="2800" dirty="0" smtClean="0"/>
              <a:t>?</a:t>
            </a:r>
            <a:br>
              <a:rPr lang="en-IN" sz="2800" dirty="0" smtClean="0"/>
            </a:br>
            <a:r>
              <a:rPr lang="en-IN" sz="2800" dirty="0" smtClean="0"/>
              <a:t>3.</a:t>
            </a:r>
            <a:endParaRPr lang="en-IN" sz="2800" dirty="0"/>
          </a:p>
        </p:txBody>
      </p:sp>
    </p:spTree>
    <p:extLst>
      <p:ext uri="{BB962C8B-B14F-4D97-AF65-F5344CB8AC3E}">
        <p14:creationId xmlns:p14="http://schemas.microsoft.com/office/powerpoint/2010/main" val="2958552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537" y="2671598"/>
            <a:ext cx="7886700" cy="1325563"/>
          </a:xfrm>
        </p:spPr>
        <p:txBody>
          <a:bodyPr>
            <a:noAutofit/>
          </a:bodyPr>
          <a:lstStyle/>
          <a:p>
            <a:r>
              <a:rPr lang="en-IN" sz="2800" dirty="0"/>
              <a:t>If I could save time in a bottle</a:t>
            </a:r>
            <a:br>
              <a:rPr lang="en-IN" sz="2800" dirty="0"/>
            </a:br>
            <a:r>
              <a:rPr lang="en-IN" sz="2800" dirty="0"/>
              <a:t>The first thing that I'd like to do</a:t>
            </a:r>
            <a:br>
              <a:rPr lang="en-IN" sz="2800" dirty="0"/>
            </a:br>
            <a:r>
              <a:rPr lang="en-IN" sz="2800" dirty="0"/>
              <a:t>Is to save every day till eternity passes away</a:t>
            </a:r>
            <a:br>
              <a:rPr lang="en-IN" sz="2800" dirty="0"/>
            </a:br>
            <a:r>
              <a:rPr lang="en-IN" sz="2800" dirty="0"/>
              <a:t>Just to spend them with you</a:t>
            </a:r>
            <a:br>
              <a:rPr lang="en-IN" sz="2800" dirty="0"/>
            </a:br>
            <a:r>
              <a:rPr lang="en-IN" sz="2800" dirty="0"/>
              <a:t/>
            </a:r>
            <a:br>
              <a:rPr lang="en-IN" sz="2800" dirty="0"/>
            </a:br>
            <a:r>
              <a:rPr lang="en-IN" sz="2800" dirty="0"/>
              <a:t>If I could make days last forever</a:t>
            </a:r>
            <a:br>
              <a:rPr lang="en-IN" sz="2800" dirty="0"/>
            </a:br>
            <a:r>
              <a:rPr lang="en-IN" sz="2800" dirty="0"/>
              <a:t>If words could make wishes come true</a:t>
            </a:r>
            <a:br>
              <a:rPr lang="en-IN" sz="2800" dirty="0"/>
            </a:br>
            <a:r>
              <a:rPr lang="en-IN" sz="2800" dirty="0"/>
              <a:t>I'd save every day like a treasure and then</a:t>
            </a:r>
            <a:br>
              <a:rPr lang="en-IN" sz="2800" dirty="0"/>
            </a:br>
            <a:r>
              <a:rPr lang="en-IN" sz="2800" dirty="0"/>
              <a:t>Again, I would spend them with you</a:t>
            </a:r>
            <a:br>
              <a:rPr lang="en-IN" sz="2800" dirty="0"/>
            </a:br>
            <a:r>
              <a:rPr lang="en-IN" sz="2800" dirty="0" smtClean="0"/>
              <a:t/>
            </a:r>
            <a:br>
              <a:rPr lang="en-IN" sz="2800" dirty="0" smtClean="0"/>
            </a:br>
            <a:r>
              <a:rPr lang="en-IN" sz="2800" dirty="0" smtClean="0"/>
              <a:t>Time in a bottle, Jim Croce</a:t>
            </a:r>
            <a:endParaRPr lang="en-IN" sz="2800" dirty="0"/>
          </a:p>
        </p:txBody>
      </p:sp>
    </p:spTree>
    <p:extLst>
      <p:ext uri="{BB962C8B-B14F-4D97-AF65-F5344CB8AC3E}">
        <p14:creationId xmlns:p14="http://schemas.microsoft.com/office/powerpoint/2010/main" val="139940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537" y="2671598"/>
            <a:ext cx="7886700" cy="1325563"/>
          </a:xfrm>
        </p:spPr>
        <p:txBody>
          <a:bodyPr>
            <a:noAutofit/>
          </a:bodyPr>
          <a:lstStyle/>
          <a:p>
            <a:r>
              <a:rPr lang="en-IN" sz="2800" dirty="0" smtClean="0"/>
              <a:t>When we’re in love, we:</a:t>
            </a:r>
            <a:br>
              <a:rPr lang="en-IN" sz="2800" dirty="0" smtClean="0"/>
            </a:br>
            <a:r>
              <a:rPr lang="en-IN" sz="2800" dirty="0" smtClean="0"/>
              <a:t/>
            </a:r>
            <a:br>
              <a:rPr lang="en-IN" sz="2800" dirty="0" smtClean="0"/>
            </a:br>
            <a:r>
              <a:rPr lang="en-IN" sz="2800" dirty="0" smtClean="0"/>
              <a:t>1. Spend all our </a:t>
            </a:r>
            <a:r>
              <a:rPr lang="en-IN" sz="2800" dirty="0" smtClean="0"/>
              <a:t>time with the person</a:t>
            </a:r>
            <a:r>
              <a:rPr lang="en-IN" sz="2800" dirty="0" smtClean="0"/>
              <a:t/>
            </a:r>
            <a:br>
              <a:rPr lang="en-IN" sz="2800" dirty="0" smtClean="0"/>
            </a:br>
            <a:r>
              <a:rPr lang="en-IN" sz="2800" dirty="0" smtClean="0"/>
              <a:t>2. Share all our </a:t>
            </a:r>
            <a:r>
              <a:rPr lang="en-IN" sz="2800" dirty="0" smtClean="0"/>
              <a:t>selves with the person</a:t>
            </a:r>
            <a:r>
              <a:rPr lang="en-IN" sz="2800" dirty="0" smtClean="0"/>
              <a:t/>
            </a:r>
            <a:br>
              <a:rPr lang="en-IN" sz="2800" dirty="0" smtClean="0"/>
            </a:br>
            <a:r>
              <a:rPr lang="en-IN" sz="2800" dirty="0" smtClean="0"/>
              <a:t>3. Want to know </a:t>
            </a:r>
            <a:r>
              <a:rPr lang="en-IN" sz="2800" dirty="0" smtClean="0"/>
              <a:t>everything about the person</a:t>
            </a:r>
            <a:endParaRPr lang="en-IN" sz="2800" dirty="0"/>
          </a:p>
        </p:txBody>
      </p:sp>
    </p:spTree>
    <p:extLst>
      <p:ext uri="{BB962C8B-B14F-4D97-AF65-F5344CB8AC3E}">
        <p14:creationId xmlns:p14="http://schemas.microsoft.com/office/powerpoint/2010/main" val="2487685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537" y="2671598"/>
            <a:ext cx="7886700" cy="1325563"/>
          </a:xfrm>
        </p:spPr>
        <p:txBody>
          <a:bodyPr>
            <a:noAutofit/>
          </a:bodyPr>
          <a:lstStyle/>
          <a:p>
            <a:r>
              <a:rPr lang="en-IN" sz="2800" dirty="0" smtClean="0"/>
              <a:t>For </a:t>
            </a:r>
            <a:r>
              <a:rPr lang="en-IN" sz="2800" dirty="0"/>
              <a:t>you shall worship no other god, for the Lord, whose name is Jealous, is a jealous God</a:t>
            </a:r>
            <a:r>
              <a:rPr lang="en-IN" sz="2800" dirty="0" smtClean="0"/>
              <a:t>.</a:t>
            </a:r>
            <a:br>
              <a:rPr lang="en-IN" sz="2800" dirty="0" smtClean="0"/>
            </a:br>
            <a:r>
              <a:rPr lang="en-IN" sz="2800" dirty="0"/>
              <a:t/>
            </a:r>
            <a:br>
              <a:rPr lang="en-IN" sz="2800" dirty="0"/>
            </a:br>
            <a:r>
              <a:rPr lang="en-IN" sz="2800" dirty="0" smtClean="0"/>
              <a:t>Exodus 34:14</a:t>
            </a:r>
            <a:endParaRPr lang="en-IN" sz="2800" dirty="0"/>
          </a:p>
        </p:txBody>
      </p:sp>
    </p:spTree>
    <p:extLst>
      <p:ext uri="{BB962C8B-B14F-4D97-AF65-F5344CB8AC3E}">
        <p14:creationId xmlns:p14="http://schemas.microsoft.com/office/powerpoint/2010/main" val="313151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537" y="2671598"/>
            <a:ext cx="7886700" cy="1325563"/>
          </a:xfrm>
        </p:spPr>
        <p:txBody>
          <a:bodyPr>
            <a:noAutofit/>
          </a:bodyPr>
          <a:lstStyle/>
          <a:p>
            <a:r>
              <a:rPr lang="en-IN" sz="2800" dirty="0" smtClean="0"/>
              <a:t>“</a:t>
            </a:r>
            <a:r>
              <a:rPr lang="en-IN" sz="2800" b="1" dirty="0"/>
              <a:t>I am the true vine</a:t>
            </a:r>
            <a:r>
              <a:rPr lang="en-IN" sz="2800" dirty="0"/>
              <a:t>, </a:t>
            </a:r>
            <a:r>
              <a:rPr lang="en-IN" sz="2800" b="1" dirty="0"/>
              <a:t>and my Father is the gardener</a:t>
            </a:r>
            <a:r>
              <a:rPr lang="en-IN" sz="2800" dirty="0"/>
              <a:t>. </a:t>
            </a:r>
            <a:r>
              <a:rPr lang="en-IN" sz="2800" baseline="30000" dirty="0"/>
              <a:t>2 </a:t>
            </a:r>
            <a:r>
              <a:rPr lang="en-IN" sz="2800" dirty="0"/>
              <a:t>He cuts off every branch in me that bears no fruit, while every branch that does bear fruit he prunes</a:t>
            </a:r>
            <a:r>
              <a:rPr lang="en-IN" sz="2800" baseline="30000" dirty="0"/>
              <a:t>[</a:t>
            </a:r>
            <a:r>
              <a:rPr lang="en-IN" sz="2800" u="sng" baseline="30000" dirty="0">
                <a:hlinkClick r:id="rId2" tooltip="See footnote a"/>
              </a:rPr>
              <a:t>a</a:t>
            </a:r>
            <a:r>
              <a:rPr lang="en-IN" sz="2800" baseline="30000" dirty="0"/>
              <a:t>]</a:t>
            </a:r>
            <a:r>
              <a:rPr lang="en-IN" sz="2800" dirty="0"/>
              <a:t> so that it will be even more fruitful. </a:t>
            </a:r>
            <a:r>
              <a:rPr lang="en-IN" sz="2800" baseline="30000" dirty="0"/>
              <a:t>3 </a:t>
            </a:r>
            <a:r>
              <a:rPr lang="en-IN" sz="2800" dirty="0"/>
              <a:t>You are already clean because of the word I have spoken to you. </a:t>
            </a:r>
            <a:r>
              <a:rPr lang="en-IN" sz="2800" baseline="30000" dirty="0"/>
              <a:t>4 </a:t>
            </a:r>
            <a:r>
              <a:rPr lang="en-IN" sz="2800" dirty="0"/>
              <a:t>Remain in me, as I also remain in you. </a:t>
            </a:r>
            <a:r>
              <a:rPr lang="en-IN" sz="2800" b="1" dirty="0"/>
              <a:t>No branch can bear fruit by itself; it must remain in the vine</a:t>
            </a:r>
            <a:r>
              <a:rPr lang="en-IN" sz="2800" dirty="0"/>
              <a:t>. Neither can you bear fruit unless you remain in me.</a:t>
            </a:r>
            <a:r>
              <a:rPr lang="en-IN" sz="2800" baseline="30000" dirty="0"/>
              <a:t>5 </a:t>
            </a:r>
            <a:r>
              <a:rPr lang="en-IN" sz="2800" dirty="0"/>
              <a:t>“I am the vine; you are the branches. If you remain in me and I in you, you will bear much fruit; apart from me you can do nothing.</a:t>
            </a:r>
            <a:br>
              <a:rPr lang="en-IN" sz="2800" dirty="0"/>
            </a:br>
            <a:r>
              <a:rPr lang="en-IN" sz="2800" dirty="0" smtClean="0"/>
              <a:t/>
            </a:r>
            <a:br>
              <a:rPr lang="en-IN" sz="2800" dirty="0" smtClean="0"/>
            </a:br>
            <a:r>
              <a:rPr lang="en-IN" sz="2800" dirty="0" smtClean="0"/>
              <a:t>John 15: 1-5</a:t>
            </a:r>
            <a:endParaRPr lang="en-IN" sz="2800" dirty="0"/>
          </a:p>
        </p:txBody>
      </p:sp>
    </p:spTree>
    <p:extLst>
      <p:ext uri="{BB962C8B-B14F-4D97-AF65-F5344CB8AC3E}">
        <p14:creationId xmlns:p14="http://schemas.microsoft.com/office/powerpoint/2010/main" val="2245332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537" y="2644302"/>
            <a:ext cx="7886700" cy="1325563"/>
          </a:xfrm>
        </p:spPr>
        <p:txBody>
          <a:bodyPr>
            <a:noAutofit/>
          </a:bodyPr>
          <a:lstStyle/>
          <a:p>
            <a:r>
              <a:rPr lang="en-IN" sz="2800" b="1" dirty="0" smtClean="0"/>
              <a:t>For </a:t>
            </a:r>
            <a:r>
              <a:rPr lang="en-IN" sz="2800" b="1" dirty="0"/>
              <a:t>by grace you have been saved through faith</a:t>
            </a:r>
            <a:r>
              <a:rPr lang="en-IN" sz="2800" dirty="0"/>
              <a:t>. And </a:t>
            </a:r>
            <a:r>
              <a:rPr lang="en-IN" sz="2800" b="1" dirty="0"/>
              <a:t>this is not your own doing</a:t>
            </a:r>
            <a:r>
              <a:rPr lang="en-IN" sz="2800" dirty="0"/>
              <a:t>; it is the gift of God.</a:t>
            </a:r>
            <a:br>
              <a:rPr lang="en-IN" sz="2800" dirty="0"/>
            </a:br>
            <a:r>
              <a:rPr lang="en-IN" sz="2800" dirty="0" smtClean="0"/>
              <a:t/>
            </a:r>
            <a:br>
              <a:rPr lang="en-IN" sz="2800" dirty="0" smtClean="0"/>
            </a:br>
            <a:r>
              <a:rPr lang="en-IN" sz="2800" dirty="0" smtClean="0"/>
              <a:t>Ephesians 2:8</a:t>
            </a:r>
            <a:endParaRPr lang="en-IN" sz="2800" dirty="0"/>
          </a:p>
        </p:txBody>
      </p:sp>
    </p:spTree>
    <p:extLst>
      <p:ext uri="{BB962C8B-B14F-4D97-AF65-F5344CB8AC3E}">
        <p14:creationId xmlns:p14="http://schemas.microsoft.com/office/powerpoint/2010/main" val="3624893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124</Words>
  <Application>Microsoft Office PowerPoint</Application>
  <PresentationFormat>On-screen Show (4:3)</PresentationFormat>
  <Paragraphs>11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1. Why should we make time with God? 2. 3.</vt:lpstr>
      <vt:lpstr>“I am the true vine, and my Father is the gardener. 2 He cuts off every branch in me that bears no fruit, while every branch that does bear fruit he prunes[a] so that it will be even more fruitful. 3 You are already clean because of the word I have spoken to you. 4 Remain in me, as I also remain in you. No branch can bear fruit by itself; it must remain in the vine. Neither can you bear fruit unless you remain in me.5 “I am the vine; you are the branches. If you remain in me and I in you, you will bear much fruit; apart from me you can do nothing.  John 15: 1-5</vt:lpstr>
      <vt:lpstr>1. Why should we make time for God? 2. Why do we not make time for God? 3.</vt:lpstr>
      <vt:lpstr>If I could save time in a bottle The first thing that I'd like to do Is to save every day till eternity passes away Just to spend them with you  If I could make days last forever If words could make wishes come true I'd save every day like a treasure and then Again, I would spend them with you  Time in a bottle, Jim Croce</vt:lpstr>
      <vt:lpstr>When we’re in love, we:  1. Spend all our time with the person 2. Share all our selves with the person 3. Want to know everything about the person</vt:lpstr>
      <vt:lpstr>For you shall worship no other god, for the Lord, whose name is Jealous, is a jealous God.  Exodus 34:14</vt:lpstr>
      <vt:lpstr>“I am the true vine, and my Father is the gardener. 2 He cuts off every branch in me that bears no fruit, while every branch that does bear fruit he prunes[a] so that it will be even more fruitful. 3 You are already clean because of the word I have spoken to you. 4 Remain in me, as I also remain in you. No branch can bear fruit by itself; it must remain in the vine. Neither can you bear fruit unless you remain in me.5 “I am the vine; you are the branches. If you remain in me and I in you, you will bear much fruit; apart from me you can do nothing.  John 15: 1-5</vt:lpstr>
      <vt:lpstr>For by grace you have been saved through faith. And this is not your own doing; it is the gift of God.  Ephesians 2:8</vt:lpstr>
      <vt:lpstr>1. Why should we make time for God? 2. Why do we not make time for God? 3. How should we spend time with God?</vt:lpstr>
      <vt:lpstr>35 Very early in the morning, while it was still dark, Jesus got up, left the house and went off to a solitary place, where he prayed.   Mark 1:35</vt:lpstr>
      <vt:lpstr>32 They went to a place called Gethsemane, and Jesus said to his disciples, “Sit here while I pray.” 33 He took Peter, James and John along with him, and he began to be deeply distressed and troubled. 34 “My soul is overwhelmed with sorrow to the point of death,” he said to them. “Stay here and keep watch.” 35 Going a little farther, he fell to the ground and prayed that if possible the hour might pass from him. 36 “Abba,[f] Father,” he said, “everything is possible for you. Take this cup from me. Yet not what I will, but what you will.”   Mark 14: 32-36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Why should we make time with God?</dc:title>
  <dc:creator>Ben Mathew</dc:creator>
  <cp:lastModifiedBy>Ben Mathew</cp:lastModifiedBy>
  <cp:revision>4</cp:revision>
  <dcterms:created xsi:type="dcterms:W3CDTF">2015-09-06T02:57:22Z</dcterms:created>
  <dcterms:modified xsi:type="dcterms:W3CDTF">2015-09-06T03:49:42Z</dcterms:modified>
</cp:coreProperties>
</file>