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b="def" i="def"/>
      <a:tcStyle>
        <a:tcBdr/>
        <a:fill>
          <a:solidFill>
            <a:srgbClr val="73C0FC">
              <a:alpha val="26000"/>
            </a:srgbClr>
          </a:solidFill>
        </a:fill>
      </a:tcStyle>
    </a:band2H>
    <a:firstCol>
      <a:tcTxStyle b="off" i="off">
        <a:fontRef idx="minor">
          <a:srgbClr val="FFFFFF"/>
        </a:fontRef>
        <a:srgbClr val="FFFFFF"/>
      </a:tcTxStyle>
      <a:tcStyle>
        <a:tcBdr>
          <a:left>
            <a:ln w="12700" cap="flat">
              <a:solidFill>
                <a:srgbClr val="D6D6D6"/>
              </a:solidFill>
              <a:prstDash val="solid"/>
              <a:miter lim="400000"/>
            </a:ln>
          </a:left>
          <a:right>
            <a:ln w="254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hueOff val="-136794"/>
              <a:satOff val="-2150"/>
              <a:lumOff val="15693"/>
            </a:schemeClr>
          </a:solidFill>
        </a:fill>
      </a:tcStyle>
    </a:firstCol>
    <a:lastRow>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25400" cap="flat">
              <a:solidFill>
                <a:srgbClr val="D6D7D6"/>
              </a:solidFill>
              <a:prstDash val="solid"/>
              <a:miter lim="400000"/>
            </a:ln>
          </a:top>
          <a:bottom>
            <a:ln w="12700" cap="flat">
              <a:solidFill>
                <a:srgbClr val="D6D6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solidFill>
        </a:fill>
      </a:tcStyle>
    </a:lastRow>
    <a:firstRow>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6D6"/>
              </a:solidFill>
              <a:prstDash val="solid"/>
              <a:miter lim="400000"/>
            </a:ln>
          </a:top>
          <a:bottom>
            <a:ln w="254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solidFill>
            <a:schemeClr val="accent1"/>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wholeTbl>
    <a:band2H>
      <a:tcTxStyle b="def" i="def"/>
      <a:tcStyle>
        <a:tcBdr/>
        <a:fill>
          <a:solidFill>
            <a:srgbClr val="8EA5CB">
              <a:alpha val="2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929292"/>
              </a:solidFill>
              <a:prstDash val="solid"/>
              <a:miter lim="400000"/>
            </a:ln>
          </a:right>
          <a:top>
            <a:ln w="25400" cap="flat">
              <a:solidFill>
                <a:srgbClr val="929292"/>
              </a:solidFill>
              <a:prstDash val="solid"/>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solidFill>
            <a:srgbClr val="53585F"/>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929292"/>
              </a:solidFill>
              <a:prstDash val="solid"/>
              <a:miter lim="400000"/>
            </a:ln>
          </a:insideH>
          <a:insideV>
            <a:ln w="12700" cap="flat">
              <a:noFill/>
              <a:miter lim="400000"/>
            </a:ln>
          </a:insideV>
        </a:tcBdr>
        <a:fill>
          <a:solidFill>
            <a:srgbClr val="004CB9"/>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929292"/>
              </a:solidFill>
              <a:prstDash val="solid"/>
              <a:miter lim="400000"/>
            </a:ln>
          </a:insideH>
          <a:insideV>
            <a:ln w="12700" cap="flat">
              <a:noFill/>
              <a:miter lim="400000"/>
            </a:ln>
          </a:insideV>
        </a:tcBdr>
        <a:fill>
          <a:solidFill>
            <a:srgbClr val="004CB9"/>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AAAAAA"/>
              </a:solidFill>
              <a:prstDash val="solid"/>
              <a:miter lim="400000"/>
            </a:ln>
          </a:left>
          <a:right>
            <a:ln w="12700" cap="flat">
              <a:solidFill>
                <a:srgbClr val="AAAAAA"/>
              </a:solidFill>
              <a:prstDash val="solid"/>
              <a:miter lim="400000"/>
            </a:ln>
          </a:right>
          <a:top>
            <a:ln w="12700" cap="flat">
              <a:solidFill>
                <a:srgbClr val="AAAAAA"/>
              </a:solidFill>
              <a:prstDash val="solid"/>
              <a:miter lim="400000"/>
            </a:ln>
          </a:top>
          <a:bottom>
            <a:ln w="12700" cap="flat">
              <a:solidFill>
                <a:srgbClr val="AAAAAA"/>
              </a:solidFill>
              <a:prstDash val="solid"/>
              <a:miter lim="400000"/>
            </a:ln>
          </a:bottom>
          <a:insideH>
            <a:ln w="12700" cap="flat">
              <a:solidFill>
                <a:srgbClr val="AAAAAA"/>
              </a:solidFill>
              <a:prstDash val="solid"/>
              <a:miter lim="400000"/>
            </a:ln>
          </a:insideH>
          <a:insideV>
            <a:ln w="12700" cap="flat">
              <a:solidFill>
                <a:srgbClr val="AAAAAA"/>
              </a:solidFill>
              <a:prstDash val="solid"/>
              <a:miter lim="400000"/>
            </a:ln>
          </a:insideV>
        </a:tcBdr>
        <a:fill>
          <a:noFill/>
        </a:fill>
      </a:tcStyle>
    </a:wholeTbl>
    <a:band2H>
      <a:tcTxStyle b="def" i="def"/>
      <a:tcStyle>
        <a:tcBdr/>
        <a:fill>
          <a:solidFill>
            <a:schemeClr val="accent3">
              <a:alpha val="35000"/>
            </a:schemeClr>
          </a:solidFill>
        </a:fill>
      </a:tcStyle>
    </a:band2H>
    <a:firstCo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25400" cap="flat">
              <a:solidFill>
                <a:srgbClr val="CBCBCB"/>
              </a:solidFill>
              <a:prstDash val="solid"/>
              <a:miter lim="400000"/>
            </a:ln>
          </a:insideV>
        </a:tcBdr>
        <a:fill>
          <a:solidFill>
            <a:srgbClr val="2D7132"/>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CBCBCB"/>
              </a:solidFill>
              <a:prstDash val="solid"/>
              <a:miter lim="400000"/>
            </a:ln>
          </a:insideH>
          <a:insideV>
            <a:ln w="12700" cap="flat">
              <a:noFill/>
              <a:miter lim="400000"/>
            </a:ln>
          </a:insideV>
        </a:tcBdr>
        <a:fill>
          <a:solidFill>
            <a:schemeClr val="accent3"/>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25400" cap="flat">
              <a:noFill/>
              <a:miter lim="400000"/>
            </a:ln>
          </a:bottom>
          <a:insideH>
            <a:ln w="25400" cap="flat">
              <a:solidFill>
                <a:srgbClr val="CBCBCB"/>
              </a:solidFill>
              <a:prstDash val="solid"/>
              <a:miter lim="400000"/>
            </a:ln>
          </a:insideH>
          <a:insideV>
            <a:ln w="12700" cap="flat">
              <a:noFill/>
              <a:miter lim="400000"/>
            </a:ln>
          </a:insideV>
        </a:tcBdr>
        <a:fill>
          <a:solidFill>
            <a:schemeClr val="accent3"/>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D6D7D6"/>
              </a:solidFill>
              <a:prstDash val="solid"/>
              <a:miter lim="400000"/>
            </a:ln>
          </a:left>
          <a:right>
            <a:ln w="12700" cap="flat">
              <a:solidFill>
                <a:srgbClr val="D6D7D6"/>
              </a:solidFill>
              <a:prstDash val="solid"/>
              <a:miter lim="400000"/>
            </a:ln>
          </a:right>
          <a:top>
            <a:ln w="12700" cap="flat">
              <a:solidFill>
                <a:srgbClr val="D6D7D6"/>
              </a:solidFill>
              <a:prstDash val="solid"/>
              <a:miter lim="400000"/>
            </a:ln>
          </a:top>
          <a:bottom>
            <a:ln w="12700" cap="flat">
              <a:solidFill>
                <a:srgbClr val="D6D7D6"/>
              </a:solidFill>
              <a:prstDash val="solid"/>
              <a:miter lim="400000"/>
            </a:ln>
          </a:bottom>
          <a:insideH>
            <a:ln w="12700" cap="flat">
              <a:solidFill>
                <a:srgbClr val="D6D7D6"/>
              </a:solidFill>
              <a:prstDash val="solid"/>
              <a:miter lim="400000"/>
            </a:ln>
          </a:insideH>
          <a:insideV>
            <a:ln w="12700" cap="flat">
              <a:solidFill>
                <a:srgbClr val="D6D7D6"/>
              </a:solidFill>
              <a:prstDash val="solid"/>
              <a:miter lim="400000"/>
            </a:ln>
          </a:insideV>
        </a:tcBdr>
        <a:fill>
          <a:noFill/>
        </a:fill>
      </a:tcStyle>
    </a:wholeTbl>
    <a:band2H>
      <a:tcTxStyle b="def" i="def"/>
      <a:tcStyle>
        <a:tcBdr/>
        <a:fill>
          <a:solidFill>
            <a:srgbClr val="797A7C">
              <a:alpha val="30000"/>
            </a:srgbClr>
          </a:solidFill>
        </a:fill>
      </a:tcStyle>
    </a:band2H>
    <a:firstCo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25400" cap="flat">
              <a:solidFill>
                <a:srgbClr val="D6D7D6"/>
              </a:solidFill>
              <a:prstDash val="solid"/>
              <a:miter lim="400000"/>
            </a:ln>
          </a:insideV>
        </a:tcBdr>
        <a:fill>
          <a:solidFill>
            <a:srgbClr val="BF630E"/>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9B4407"/>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9B4407"/>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909090"/>
              </a:solidFill>
              <a:prstDash val="solid"/>
              <a:miter lim="400000"/>
            </a:ln>
          </a:left>
          <a:right>
            <a:ln w="12700" cap="flat">
              <a:solidFill>
                <a:srgbClr val="909090"/>
              </a:solidFill>
              <a:prstDash val="solid"/>
              <a:miter lim="400000"/>
            </a:ln>
          </a:right>
          <a:top>
            <a:ln w="12700" cap="flat">
              <a:solidFill>
                <a:srgbClr val="909090"/>
              </a:solidFill>
              <a:prstDash val="solid"/>
              <a:miter lim="400000"/>
            </a:ln>
          </a:top>
          <a:bottom>
            <a:ln w="12700" cap="flat">
              <a:solidFill>
                <a:srgbClr val="909090"/>
              </a:solidFill>
              <a:prstDash val="solid"/>
              <a:miter lim="400000"/>
            </a:ln>
          </a:bottom>
          <a:insideH>
            <a:ln w="12700" cap="flat">
              <a:solidFill>
                <a:srgbClr val="909090"/>
              </a:solidFill>
              <a:prstDash val="solid"/>
              <a:miter lim="400000"/>
            </a:ln>
          </a:insideH>
          <a:insideV>
            <a:ln w="12700" cap="flat">
              <a:solidFill>
                <a:srgbClr val="909090"/>
              </a:solidFill>
              <a:prstDash val="solid"/>
              <a:miter lim="400000"/>
            </a:ln>
          </a:insideV>
        </a:tcBdr>
        <a:fill>
          <a:noFill/>
        </a:fill>
      </a:tcStyle>
    </a:wholeTbl>
    <a:band2H>
      <a:tcTxStyle b="def" i="def"/>
      <a:tcStyle>
        <a:tcBdr/>
        <a:fill>
          <a:solidFill>
            <a:srgbClr val="797A7C">
              <a:alpha val="30000"/>
            </a:srgbClr>
          </a:solidFill>
        </a:fill>
      </a:tcStyle>
    </a:band2H>
    <a:firstCo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25400" cap="flat">
              <a:solidFill>
                <a:srgbClr val="D6D7D6"/>
              </a:solidFill>
              <a:prstDash val="solid"/>
              <a:miter lim="400000"/>
            </a:ln>
          </a:insideV>
        </a:tcBdr>
        <a:fill>
          <a:solidFill>
            <a:srgbClr val="1F2428"/>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484B4C"/>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D6D7D6"/>
              </a:solidFill>
              <a:prstDash val="solid"/>
              <a:miter lim="400000"/>
            </a:ln>
          </a:insideH>
          <a:insideV>
            <a:ln w="12700" cap="flat">
              <a:noFill/>
              <a:miter lim="400000"/>
            </a:ln>
          </a:insideV>
        </a:tcBdr>
        <a:fill>
          <a:solidFill>
            <a:srgbClr val="484B4C"/>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929292"/>
              </a:solidFill>
              <a:custDash>
                <a:ds d="200000" sp="200000"/>
              </a:custDash>
              <a:miter lim="400000"/>
            </a:ln>
          </a:left>
          <a:right>
            <a:ln w="12700" cap="flat">
              <a:solidFill>
                <a:srgbClr val="929292"/>
              </a:solidFill>
              <a:custDash>
                <a:ds d="200000" sp="200000"/>
              </a:custDash>
              <a:miter lim="400000"/>
            </a:ln>
          </a:right>
          <a:top>
            <a:ln w="12700" cap="flat">
              <a:solidFill>
                <a:srgbClr val="929292"/>
              </a:solidFill>
              <a:custDash>
                <a:ds d="200000" sp="200000"/>
              </a:custDash>
              <a:miter lim="400000"/>
            </a:ln>
          </a:top>
          <a:bottom>
            <a:ln w="12700" cap="flat">
              <a:solidFill>
                <a:srgbClr val="929292"/>
              </a:solidFill>
              <a:custDash>
                <a:ds d="200000" sp="200000"/>
              </a:custDash>
              <a:miter lim="400000"/>
            </a:ln>
          </a:bottom>
          <a:insideH>
            <a:ln w="12700" cap="flat">
              <a:solidFill>
                <a:srgbClr val="929292"/>
              </a:solidFill>
              <a:custDash>
                <a:ds d="200000" sp="200000"/>
              </a:custDash>
              <a:miter lim="400000"/>
            </a:ln>
          </a:insideH>
          <a:insideV>
            <a:ln w="12700" cap="flat">
              <a:solidFill>
                <a:srgbClr val="929292"/>
              </a:solidFill>
              <a:custDash>
                <a:ds d="200000" sp="200000"/>
              </a:custDash>
              <a:miter lim="400000"/>
            </a:ln>
          </a:insideV>
        </a:tcBdr>
        <a:fill>
          <a:noFill/>
        </a:fill>
      </a:tcStyle>
    </a:wholeTbl>
    <a:band2H>
      <a:tcTxStyle b="def" i="def"/>
      <a:tcStyle>
        <a:tcBdr/>
        <a:fill>
          <a:solidFill>
            <a:srgbClr val="797A7C">
              <a:alpha val="30000"/>
            </a:srgbClr>
          </a:solidFill>
        </a:fill>
      </a:tcStyle>
    </a:band2H>
    <a:firstCol>
      <a:tcTxStyle b="on" i="off">
        <a:font>
          <a:latin typeface="Helvetica"/>
          <a:ea typeface="Helvetica"/>
          <a:cs typeface="Helvetica"/>
        </a:font>
        <a:srgbClr val="FFFFFF"/>
      </a:tcTxStyle>
      <a:tcStyle>
        <a:tcBdr>
          <a:left>
            <a:ln w="12700" cap="flat">
              <a:noFill/>
              <a:miter lim="400000"/>
            </a:ln>
          </a:left>
          <a:right>
            <a:ln w="25400" cap="flat">
              <a:solidFill>
                <a:srgbClr val="929292"/>
              </a:solidFill>
              <a:prstDash val="solid"/>
              <a:miter lim="400000"/>
            </a:ln>
          </a:right>
          <a:top>
            <a:ln w="25400" cap="flat">
              <a:solidFill>
                <a:srgbClr val="929292"/>
              </a:solidFill>
              <a:prstDash val="solid"/>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Col>
    <a:lastRow>
      <a:tcTxStyle b="on" i="off">
        <a:font>
          <a:latin typeface="Helvetica"/>
          <a:ea typeface="Helvetica"/>
          <a:cs typeface="Helvetica"/>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25400" cap="flat">
              <a:solidFill>
                <a:srgbClr val="929292"/>
              </a:solidFill>
              <a:prstDash val="solid"/>
              <a:miter lim="400000"/>
            </a:ln>
          </a:top>
          <a:bottom>
            <a:ln w="12700" cap="flat">
              <a:noFill/>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lastRow>
    <a:firstRow>
      <a:tcTxStyle b="on" i="off">
        <a:font>
          <a:latin typeface="Helvetica"/>
          <a:ea typeface="Helvetica"/>
          <a:cs typeface="Helvetica"/>
        </a:font>
        <a:srgbClr val="FFFFFF"/>
      </a:tcTxStyle>
      <a:tcStyle>
        <a:tcBdr>
          <a:left>
            <a:ln w="25400" cap="flat">
              <a:solidFill>
                <a:srgbClr val="929292"/>
              </a:solidFill>
              <a:prstDash val="solid"/>
              <a:miter lim="400000"/>
            </a:ln>
          </a:left>
          <a:right>
            <a:ln w="25400" cap="flat">
              <a:solidFill>
                <a:srgbClr val="929292"/>
              </a:solidFill>
              <a:prstDash val="solid"/>
              <a:miter lim="400000"/>
            </a:ln>
          </a:right>
          <a:top>
            <a:ln w="12700" cap="flat">
              <a:noFill/>
              <a:miter lim="400000"/>
            </a:ln>
          </a:top>
          <a:bottom>
            <a:ln w="25400" cap="flat">
              <a:solidFill>
                <a:srgbClr val="929292"/>
              </a:solidFill>
              <a:prstDash val="solid"/>
              <a:miter lim="400000"/>
            </a:ln>
          </a:bottom>
          <a:insideH>
            <a:ln w="25400" cap="flat">
              <a:solidFill>
                <a:srgbClr val="929292"/>
              </a:solidFill>
              <a:prstDash val="solid"/>
              <a:miter lim="400000"/>
            </a:ln>
          </a:insideH>
          <a:insideV>
            <a:ln w="254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amp; Subtitle">
    <p:spTree>
      <p:nvGrpSpPr>
        <p:cNvPr id="1" name=""/>
        <p:cNvGrpSpPr/>
        <p:nvPr/>
      </p:nvGrpSpPr>
      <p:grpSpPr>
        <a:xfrm>
          <a:off x="0" y="0"/>
          <a:ext cx="0" cy="0"/>
          <a:chOff x="0" y="0"/>
          <a:chExt cx="0" cy="0"/>
        </a:xfrm>
      </p:grpSpPr>
      <p:sp>
        <p:nvSpPr>
          <p:cNvPr id="11" name="Shape 11"/>
          <p:cNvSpPr/>
          <p:nvPr>
            <p:ph type="title"/>
          </p:nvPr>
        </p:nvSpPr>
        <p:spPr>
          <a:xfrm>
            <a:off x="1270000" y="1638300"/>
            <a:ext cx="10464800" cy="3302000"/>
          </a:xfrm>
          <a:prstGeom prst="rect">
            <a:avLst/>
          </a:prstGeom>
        </p:spPr>
        <p:txBody>
          <a:bodyPr anchor="b"/>
          <a:lstStyle/>
          <a:p>
            <a:pPr/>
            <a:r>
              <a:t>Title Text</a:t>
            </a:r>
          </a:p>
        </p:txBody>
      </p:sp>
      <p:sp>
        <p:nvSpPr>
          <p:cNvPr id="12" name="Shape 12"/>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
        <p:nvSpPr>
          <p:cNvPr id="93" name="Shape 93"/>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94" name="Shape 94"/>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lvl1pPr>
          </a:lstStyle>
          <a:p>
            <a:pPr/>
            <a:r>
              <a:t>“Type a quote here.” </a:t>
            </a:r>
          </a:p>
        </p:txBody>
      </p:sp>
      <p:sp>
        <p:nvSpPr>
          <p:cNvPr id="95" name="Shape 9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Shape 102"/>
          <p:cNvSpPr/>
          <p:nvPr>
            <p:ph type="pic" idx="13"/>
          </p:nvPr>
        </p:nvSpPr>
        <p:spPr>
          <a:xfrm>
            <a:off x="-3175" y="0"/>
            <a:ext cx="13004800" cy="9753600"/>
          </a:xfrm>
          <a:prstGeom prst="rect">
            <a:avLst/>
          </a:prstGeom>
        </p:spPr>
        <p:txBody>
          <a:bodyPr lIns="91439" tIns="45719" rIns="91439" bIns="45719" anchor="t">
            <a:noAutofit/>
          </a:bodyPr>
          <a:lstStyle/>
          <a:p>
            <a:pP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110" name="Shape 11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20" name="Shape 20"/>
          <p:cNvSpPr/>
          <p:nvPr>
            <p:ph type="pic" idx="13"/>
          </p:nvPr>
        </p:nvSpPr>
        <p:spPr>
          <a:xfrm>
            <a:off x="1619250" y="660400"/>
            <a:ext cx="9758016" cy="5905500"/>
          </a:xfrm>
          <a:prstGeom prst="rect">
            <a:avLst/>
          </a:prstGeom>
        </p:spPr>
        <p:txBody>
          <a:bodyPr lIns="91439" tIns="45719" rIns="91439" bIns="45719" anchor="t">
            <a:noAutofit/>
          </a:bodyPr>
          <a:lstStyle/>
          <a:p>
            <a:pPr/>
          </a:p>
        </p:txBody>
      </p:sp>
      <p:sp>
        <p:nvSpPr>
          <p:cNvPr id="21" name="Shape 21"/>
          <p:cNvSpPr/>
          <p:nvPr>
            <p:ph type="title"/>
          </p:nvPr>
        </p:nvSpPr>
        <p:spPr>
          <a:xfrm>
            <a:off x="1270000" y="6718300"/>
            <a:ext cx="10464800" cy="1422400"/>
          </a:xfrm>
          <a:prstGeom prst="rect">
            <a:avLst/>
          </a:prstGeom>
        </p:spPr>
        <p:txBody>
          <a:bodyPr/>
          <a:lstStyle/>
          <a:p>
            <a:pPr/>
            <a:r>
              <a:t>Title Text</a:t>
            </a:r>
          </a:p>
        </p:txBody>
      </p:sp>
      <p:sp>
        <p:nvSpPr>
          <p:cNvPr id="22" name="Shape 22"/>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23" name="Shape 2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30" name="Shape 30"/>
          <p:cNvSpPr/>
          <p:nvPr>
            <p:ph type="title"/>
          </p:nvPr>
        </p:nvSpPr>
        <p:spPr>
          <a:xfrm>
            <a:off x="1270000" y="3225800"/>
            <a:ext cx="10464800" cy="3302000"/>
          </a:xfrm>
          <a:prstGeom prst="rect">
            <a:avLst/>
          </a:prstGeom>
        </p:spPr>
        <p:txBody>
          <a:bodyPr/>
          <a:lstStyle/>
          <a:p>
            <a:pPr/>
            <a:r>
              <a:t>Title Text</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38" name="Shape 38"/>
          <p:cNvSpPr/>
          <p:nvPr>
            <p:ph type="pic" sz="half" idx="13"/>
          </p:nvPr>
        </p:nvSpPr>
        <p:spPr>
          <a:xfrm>
            <a:off x="6718299" y="638919"/>
            <a:ext cx="5325770" cy="8216901"/>
          </a:xfrm>
          <a:prstGeom prst="rect">
            <a:avLst/>
          </a:prstGeom>
        </p:spPr>
        <p:txBody>
          <a:bodyPr lIns="91439" tIns="45719" rIns="91439" bIns="45719" anchor="t">
            <a:noAutofit/>
          </a:bodyPr>
          <a:lstStyle/>
          <a:p>
            <a:pPr/>
          </a:p>
        </p:txBody>
      </p:sp>
      <p:sp>
        <p:nvSpPr>
          <p:cNvPr id="39" name="Shape 39"/>
          <p:cNvSpPr/>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Shape 40"/>
          <p:cNvSpPr/>
          <p:nvPr>
            <p:ph type="body" sz="quarter" idx="1"/>
          </p:nvPr>
        </p:nvSpPr>
        <p:spPr>
          <a:xfrm>
            <a:off x="952500" y="4762500"/>
            <a:ext cx="5334000" cy="41148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41" name="Shape 4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48" name="Shape 48"/>
          <p:cNvSpPr/>
          <p:nvPr>
            <p:ph type="title"/>
          </p:nvPr>
        </p:nvSpPr>
        <p:spPr>
          <a:prstGeom prst="rect">
            <a:avLst/>
          </a:prstGeom>
        </p:spPr>
        <p:txBody>
          <a:bodyPr/>
          <a:lstStyle/>
          <a:p>
            <a:pPr/>
            <a:r>
              <a:t>Title Text</a:t>
            </a:r>
          </a:p>
        </p:txBody>
      </p:sp>
      <p:sp>
        <p:nvSpPr>
          <p:cNvPr id="49" name="Shape 4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p>
            <a:pPr/>
            <a:r>
              <a:t>Title Text</a:t>
            </a:r>
          </a:p>
        </p:txBody>
      </p:sp>
      <p:sp>
        <p:nvSpPr>
          <p:cNvPr id="57" name="Shape 57"/>
          <p:cNvSpPr/>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hape 5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65" name="Shape 65"/>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Shape 66"/>
          <p:cNvSpPr/>
          <p:nvPr>
            <p:ph type="title"/>
          </p:nvPr>
        </p:nvSpPr>
        <p:spPr>
          <a:prstGeom prst="rect">
            <a:avLst/>
          </a:prstGeom>
        </p:spPr>
        <p:txBody>
          <a:bodyPr/>
          <a:lstStyle/>
          <a:p>
            <a:pPr/>
            <a:r>
              <a:t>Title Text</a:t>
            </a:r>
          </a:p>
        </p:txBody>
      </p:sp>
      <p:sp>
        <p:nvSpPr>
          <p:cNvPr id="67" name="Shape 67"/>
          <p:cNvSpPr/>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231900" indent="-342900">
              <a:spcBef>
                <a:spcPts val="3200"/>
              </a:spcBef>
              <a:defRPr sz="2800"/>
            </a:lvl3pPr>
            <a:lvl4pPr marL="1676400" indent="-342900">
              <a:spcBef>
                <a:spcPts val="3200"/>
              </a:spcBef>
              <a:defRPr sz="2800"/>
            </a:lvl4pPr>
            <a:lvl5pPr marL="21209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hape 6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bg>
      <p:bgPr>
        <a:solidFill>
          <a:srgbClr val="FFFFFF"/>
        </a:solidFill>
      </p:bgPr>
    </p:bg>
    <p:spTree>
      <p:nvGrpSpPr>
        <p:cNvPr id="1" name=""/>
        <p:cNvGrpSpPr/>
        <p:nvPr/>
      </p:nvGrpSpPr>
      <p:grpSpPr>
        <a:xfrm>
          <a:off x="0" y="0"/>
          <a:ext cx="0" cy="0"/>
          <a:chOff x="0" y="0"/>
          <a:chExt cx="0" cy="0"/>
        </a:xfrm>
      </p:grpSpPr>
      <p:sp>
        <p:nvSpPr>
          <p:cNvPr id="75" name="Shape 75"/>
          <p:cNvSpPr/>
          <p:nvPr>
            <p:ph type="body" idx="1"/>
          </p:nvPr>
        </p:nvSpPr>
        <p:spPr>
          <a:xfrm>
            <a:off x="952500" y="1270000"/>
            <a:ext cx="11099800" cy="7213600"/>
          </a:xfrm>
          <a:prstGeom prst="rect">
            <a:avLst/>
          </a:prstGeo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a:r>
              <a:t>Body Level One</a:t>
            </a:r>
          </a:p>
          <a:p>
            <a:pPr lvl="1"/>
            <a:r>
              <a:t>Body Level Two</a:t>
            </a:r>
          </a:p>
          <a:p>
            <a:pPr lvl="2"/>
            <a:r>
              <a:t>Body Level Three</a:t>
            </a:r>
          </a:p>
          <a:p>
            <a:pPr lvl="3"/>
            <a:r>
              <a:t>Body Level Four</a:t>
            </a:r>
          </a:p>
          <a:p>
            <a:pPr lvl="4"/>
            <a:r>
              <a:t>Body Level Five</a:t>
            </a:r>
          </a:p>
        </p:txBody>
      </p:sp>
      <p:sp>
        <p:nvSpPr>
          <p:cNvPr id="76" name="Shape 7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
        <p:nvSpPr>
          <p:cNvPr id="83" name="Shape 83"/>
          <p:cNvSpPr/>
          <p:nvPr>
            <p:ph type="pic" sz="quarter" idx="13"/>
          </p:nvPr>
        </p:nvSpPr>
        <p:spPr>
          <a:xfrm>
            <a:off x="6731000" y="4965700"/>
            <a:ext cx="5334000" cy="3898900"/>
          </a:xfrm>
          <a:prstGeom prst="rect">
            <a:avLst/>
          </a:prstGeom>
        </p:spPr>
        <p:txBody>
          <a:bodyPr lIns="91439" tIns="45719" rIns="91439" bIns="45719" anchor="t">
            <a:noAutofit/>
          </a:bodyPr>
          <a:lstStyle/>
          <a:p>
            <a:pPr/>
          </a:p>
        </p:txBody>
      </p:sp>
      <p:sp>
        <p:nvSpPr>
          <p:cNvPr id="84" name="Shape 84"/>
          <p:cNvSpPr/>
          <p:nvPr>
            <p:ph type="pic" sz="quarter" idx="14"/>
          </p:nvPr>
        </p:nvSpPr>
        <p:spPr>
          <a:xfrm>
            <a:off x="6731000" y="635000"/>
            <a:ext cx="5334000" cy="3898900"/>
          </a:xfrm>
          <a:prstGeom prst="rect">
            <a:avLst/>
          </a:prstGeom>
        </p:spPr>
        <p:txBody>
          <a:bodyPr lIns="91439" tIns="45719" rIns="91439" bIns="45719" anchor="t">
            <a:noAutofit/>
          </a:bodyPr>
          <a:lstStyle/>
          <a:p>
            <a:pPr/>
          </a:p>
        </p:txBody>
      </p:sp>
      <p:sp>
        <p:nvSpPr>
          <p:cNvPr id="85" name="Shape 85"/>
          <p:cNvSpPr/>
          <p:nvPr>
            <p:ph type="pic" sz="half" idx="15"/>
          </p:nvPr>
        </p:nvSpPr>
        <p:spPr>
          <a:xfrm>
            <a:off x="952500" y="635000"/>
            <a:ext cx="5334000" cy="8229600"/>
          </a:xfrm>
          <a:prstGeom prst="rect">
            <a:avLst/>
          </a:prstGeom>
        </p:spPr>
        <p:txBody>
          <a:bodyPr lIns="91439" tIns="45719" rIns="91439" bIns="45719" anchor="t">
            <a:noAutofit/>
          </a:bodyPr>
          <a:lstStyle/>
          <a:p>
            <a:pPr/>
          </a:p>
        </p:txBody>
      </p:sp>
      <p:sp>
        <p:nvSpPr>
          <p:cNvPr id="86" name="Shape 8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p:bgPr>
    </p:bg>
    <p:spTree>
      <p:nvGrpSpPr>
        <p:cNvPr id="1" name=""/>
        <p:cNvGrpSpPr/>
        <p:nvPr/>
      </p:nvGrpSpPr>
      <p:grpSpPr>
        <a:xfrm>
          <a:off x="0" y="0"/>
          <a:ext cx="0" cy="0"/>
          <a:chOff x="0" y="0"/>
          <a:chExt cx="0" cy="0"/>
        </a:xfrm>
      </p:grpSpPr>
      <p:sp>
        <p:nvSpPr>
          <p:cNvPr id="2" name="Shape 2"/>
          <p:cNvSpPr/>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Shape 3"/>
          <p:cNvSpPr/>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hape 4"/>
          <p:cNvSpPr/>
          <p:nvPr>
            <p:ph type="sldNum" sz="quarter" idx="2"/>
          </p:nvPr>
        </p:nvSpPr>
        <p:spPr>
          <a:xfrm>
            <a:off x="6311798" y="9258300"/>
            <a:ext cx="368504" cy="381000"/>
          </a:xfrm>
          <a:prstGeom prst="rect">
            <a:avLst/>
          </a:prstGeom>
          <a:ln w="12700">
            <a:miter lim="400000"/>
          </a:ln>
        </p:spPr>
        <p:txBody>
          <a:bodyPr wrap="none" lIns="50800" tIns="50800" rIns="50800" bIns="50800">
            <a:spAutoFit/>
          </a:bodyPr>
          <a:lstStyle>
            <a:lvl1pPr>
              <a:defRPr sz="1800"/>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FFFFFF"/>
          </a:solidFill>
          <a:uFillTx/>
          <a:latin typeface="+mn-lt"/>
          <a:ea typeface="+mn-ea"/>
          <a:cs typeface="+mn-cs"/>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b="0" baseline="0" cap="none" i="0" spc="0" strike="noStrike" sz="3800" u="none">
          <a:ln>
            <a:noFill/>
          </a:ln>
          <a:solidFill>
            <a:srgbClr val="FFFFFF"/>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2.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pn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3.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title"/>
          </p:nvPr>
        </p:nvSpPr>
        <p:spPr>
          <a:prstGeom prst="rect">
            <a:avLst/>
          </a:prstGeom>
        </p:spPr>
        <p:txBody>
          <a:bodyPr/>
          <a:lstStyle/>
          <a:p>
            <a:pPr/>
            <a:r>
              <a:t>series poster</a:t>
            </a:r>
          </a:p>
        </p:txBody>
      </p:sp>
      <p:pic>
        <p:nvPicPr>
          <p:cNvPr id="120" name="6E73D076-D195-4CD3-B031-F5922E340114-L0-001.png"/>
          <p:cNvPicPr>
            <a:picLocks noChangeAspect="1"/>
          </p:cNvPicPr>
          <p:nvPr/>
        </p:nvPicPr>
        <p:blipFill>
          <a:blip r:embed="rId2">
            <a:extLst/>
          </a:blip>
          <a:stretch>
            <a:fillRect/>
          </a:stretch>
        </p:blipFill>
        <p:spPr>
          <a:xfrm>
            <a:off x="914400" y="736600"/>
            <a:ext cx="11430000" cy="8534400"/>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Shape 144"/>
          <p:cNvSpPr/>
          <p:nvPr>
            <p:ph type="title"/>
          </p:nvPr>
        </p:nvSpPr>
        <p:spPr>
          <a:prstGeom prst="rect">
            <a:avLst/>
          </a:prstGeom>
        </p:spPr>
        <p:txBody>
          <a:bodyPr/>
          <a:lstStyle/>
          <a:p>
            <a:pPr defTabSz="490727">
              <a:defRPr b="1" sz="6719">
                <a:latin typeface="Helvetica"/>
                <a:ea typeface="Helvetica"/>
                <a:cs typeface="Helvetica"/>
                <a:sym typeface="Helvetica"/>
              </a:defRPr>
            </a:pPr>
            <a:r>
              <a:t>THE GRACE </a:t>
            </a:r>
            <a:r>
              <a:rPr u="sng">
                <a:solidFill>
                  <a:srgbClr val="FEFB4B"/>
                </a:solidFill>
              </a:rPr>
              <a:t>BEFORE</a:t>
            </a:r>
            <a:r>
              <a:t> THE FALL</a:t>
            </a:r>
          </a:p>
        </p:txBody>
      </p:sp>
      <p:sp>
        <p:nvSpPr>
          <p:cNvPr id="145" name="Shape 145"/>
          <p:cNvSpPr/>
          <p:nvPr>
            <p:ph type="body" idx="1"/>
          </p:nvPr>
        </p:nvSpPr>
        <p:spPr>
          <a:prstGeom prst="rect">
            <a:avLst/>
          </a:prstGeom>
        </p:spPr>
        <p:txBody>
          <a:bodyPr/>
          <a:lstStyle/>
          <a:p>
            <a:pPr marL="0" indent="0" algn="just">
              <a:lnSpc>
                <a:spcPct val="125000"/>
              </a:lnSpc>
              <a:spcBef>
                <a:spcPts val="0"/>
              </a:spcBef>
              <a:buSzTx/>
              <a:buNone/>
              <a:defRPr b="1" sz="3400">
                <a:latin typeface="Helvetica"/>
                <a:ea typeface="Helvetica"/>
                <a:cs typeface="Helvetica"/>
                <a:sym typeface="Helvetica"/>
              </a:defRPr>
            </a:pPr>
            <a:r>
              <a:t>Stay in this land for a while, and </a:t>
            </a:r>
            <a:r>
              <a:rPr u="sng">
                <a:solidFill>
                  <a:srgbClr val="FEFB4B"/>
                </a:solidFill>
              </a:rPr>
              <a:t>I will be with you and will bless you.</a:t>
            </a:r>
            <a:r>
              <a:rPr>
                <a:solidFill>
                  <a:srgbClr val="FEFB4B"/>
                </a:solidFill>
              </a:rPr>
              <a:t> </a:t>
            </a:r>
            <a:r>
              <a:t>For to you and your descendants I will give all these lands and will confirm the oath I swore to your father Abraham. (Gen 26:3)</a:t>
            </a:r>
          </a:p>
        </p:txBody>
      </p:sp>
    </p:spTree>
  </p:cSld>
  <p:clrMapOvr>
    <a:masterClrMapping/>
  </p:clrMapOvr>
  <p:transition xmlns:p14="http://schemas.microsoft.com/office/powerpoint/2010/main" spd="med" advClick="1" p14:dur="1000"/>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7" name="Shape 147"/>
          <p:cNvSpPr/>
          <p:nvPr>
            <p:ph type="title"/>
          </p:nvPr>
        </p:nvSpPr>
        <p:spPr>
          <a:prstGeom prst="rect">
            <a:avLst/>
          </a:prstGeom>
        </p:spPr>
        <p:txBody>
          <a:bodyPr/>
          <a:lstStyle>
            <a:lvl1pPr defTabSz="438150">
              <a:defRPr b="1" sz="6000">
                <a:latin typeface="Helvetica"/>
                <a:ea typeface="Helvetica"/>
                <a:cs typeface="Helvetica"/>
                <a:sym typeface="Helvetica"/>
              </a:defRPr>
            </a:lvl1pPr>
          </a:lstStyle>
          <a:p>
            <a:pPr/>
            <a:r>
              <a:t>To beat repeated falls in the same areas, we simply need to learn to enjoy Jesus more</a:t>
            </a:r>
          </a:p>
        </p:txBody>
      </p:sp>
    </p:spTree>
  </p:cSld>
  <p:clrMapOvr>
    <a:masterClrMapping/>
  </p:clrMapOvr>
  <p:transition xmlns:p14="http://schemas.microsoft.com/office/powerpoint/2010/main" spd="med" advClick="1" p14:dur="1000"/>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9" name="Shape 149"/>
          <p:cNvSpPr/>
          <p:nvPr>
            <p:ph type="title"/>
          </p:nvPr>
        </p:nvSpPr>
        <p:spPr>
          <a:prstGeom prst="rect">
            <a:avLst/>
          </a:prstGeom>
        </p:spPr>
        <p:txBody>
          <a:bodyPr/>
          <a:lstStyle/>
          <a:p>
            <a:pPr defTabSz="514095">
              <a:defRPr b="1" sz="7040">
                <a:latin typeface="Helvetica"/>
                <a:ea typeface="Helvetica"/>
                <a:cs typeface="Helvetica"/>
                <a:sym typeface="Helvetica"/>
              </a:defRPr>
            </a:pPr>
            <a:r>
              <a:t>THE GRACE </a:t>
            </a:r>
            <a:r>
              <a:rPr u="sng">
                <a:solidFill>
                  <a:srgbClr val="FEFB4B"/>
                </a:solidFill>
              </a:rPr>
              <a:t>IN</a:t>
            </a:r>
            <a:r>
              <a:t> THE FALL</a:t>
            </a:r>
          </a:p>
        </p:txBody>
      </p:sp>
      <p:sp>
        <p:nvSpPr>
          <p:cNvPr id="150" name="Shape 150"/>
          <p:cNvSpPr/>
          <p:nvPr>
            <p:ph type="body" idx="1"/>
          </p:nvPr>
        </p:nvSpPr>
        <p:spPr>
          <a:xfrm>
            <a:off x="952500" y="2053893"/>
            <a:ext cx="11099800" cy="7498376"/>
          </a:xfrm>
          <a:prstGeom prst="rect">
            <a:avLst/>
          </a:prstGeom>
        </p:spPr>
        <p:txBody>
          <a:bodyPr/>
          <a:lstStyle/>
          <a:p>
            <a:pPr marL="0" indent="0" algn="just" defTabSz="514095">
              <a:lnSpc>
                <a:spcPct val="125000"/>
              </a:lnSpc>
              <a:spcBef>
                <a:spcPts val="0"/>
              </a:spcBef>
              <a:buSzTx/>
              <a:buNone/>
              <a:defRPr b="1" sz="2992">
                <a:latin typeface="Helvetica"/>
                <a:ea typeface="Helvetica"/>
                <a:cs typeface="Helvetica"/>
                <a:sym typeface="Helvetica"/>
              </a:defRPr>
            </a:pPr>
            <a:r>
              <a:t>“When Isaac had been there a long time, Abimelek king of the Philistines looked down from a window and saw Isaac caressing his wife Rebekah.</a:t>
            </a:r>
          </a:p>
          <a:p>
            <a:pPr marL="0" indent="0" algn="just" defTabSz="514095">
              <a:lnSpc>
                <a:spcPct val="125000"/>
              </a:lnSpc>
              <a:spcBef>
                <a:spcPts val="0"/>
              </a:spcBef>
              <a:buSzTx/>
              <a:buNone/>
              <a:defRPr b="1" sz="2992">
                <a:latin typeface="Helvetica"/>
                <a:ea typeface="Helvetica"/>
                <a:cs typeface="Helvetica"/>
                <a:sym typeface="Helvetica"/>
              </a:defRPr>
            </a:pPr>
          </a:p>
          <a:p>
            <a:pPr marL="0" indent="0" algn="just" defTabSz="514095">
              <a:lnSpc>
                <a:spcPct val="125000"/>
              </a:lnSpc>
              <a:spcBef>
                <a:spcPts val="0"/>
              </a:spcBef>
              <a:buSzTx/>
              <a:buNone/>
              <a:defRPr b="1" sz="2992">
                <a:latin typeface="Helvetica"/>
                <a:ea typeface="Helvetica"/>
                <a:cs typeface="Helvetica"/>
                <a:sym typeface="Helvetica"/>
              </a:defRPr>
            </a:pPr>
            <a:r>
              <a:t>So Abimelek summoned Isaac and said, “She is really your wife! Why did you say, ‘She is my sister’?” Isaac answered him, “Because I thought I might lose my life on account of her.” </a:t>
            </a:r>
          </a:p>
          <a:p>
            <a:pPr marL="0" indent="0" algn="just" defTabSz="514095">
              <a:lnSpc>
                <a:spcPct val="125000"/>
              </a:lnSpc>
              <a:spcBef>
                <a:spcPts val="0"/>
              </a:spcBef>
              <a:buSzTx/>
              <a:buNone/>
              <a:defRPr b="1" sz="2992">
                <a:latin typeface="Helvetica"/>
                <a:ea typeface="Helvetica"/>
                <a:cs typeface="Helvetica"/>
                <a:sym typeface="Helvetica"/>
              </a:defRPr>
            </a:pPr>
          </a:p>
          <a:p>
            <a:pPr marL="0" indent="0" algn="just" defTabSz="514095">
              <a:lnSpc>
                <a:spcPct val="125000"/>
              </a:lnSpc>
              <a:spcBef>
                <a:spcPts val="0"/>
              </a:spcBef>
              <a:buSzTx/>
              <a:buNone/>
              <a:defRPr b="1" sz="2992">
                <a:latin typeface="Helvetica"/>
                <a:ea typeface="Helvetica"/>
                <a:cs typeface="Helvetica"/>
                <a:sym typeface="Helvetica"/>
              </a:defRPr>
            </a:pPr>
            <a:r>
              <a:t>Then Abimelek said, “What is this you have done to us? One of the men might well have slept with your wife, and you would have brought guilt upon us.””      Genesis 26:8-10</a:t>
            </a:r>
          </a:p>
        </p:txBody>
      </p:sp>
    </p:spTree>
  </p:cSld>
  <p:clrMapOvr>
    <a:masterClrMapping/>
  </p:clrMapOvr>
  <p:transition xmlns:p14="http://schemas.microsoft.com/office/powerpoint/2010/main" spd="med" advClick="1" p14:dur="1000"/>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Shape 152"/>
          <p:cNvSpPr/>
          <p:nvPr>
            <p:ph type="title"/>
          </p:nvPr>
        </p:nvSpPr>
        <p:spPr>
          <a:xfrm>
            <a:off x="1270000" y="802049"/>
            <a:ext cx="10464800" cy="8149502"/>
          </a:xfrm>
          <a:prstGeom prst="rect">
            <a:avLst/>
          </a:prstGeom>
        </p:spPr>
        <p:txBody>
          <a:bodyPr/>
          <a:lstStyle/>
          <a:p>
            <a:pPr>
              <a:lnSpc>
                <a:spcPct val="125000"/>
              </a:lnSpc>
              <a:defRPr b="1" sz="3600">
                <a:latin typeface="Helvetica"/>
                <a:ea typeface="Helvetica"/>
                <a:cs typeface="Helvetica"/>
                <a:sym typeface="Helvetica"/>
              </a:defRPr>
            </a:pPr>
            <a:r>
              <a:t>“I will make your descendants as numerous as the stars in the sky and will give them all these lands, and through your </a:t>
            </a:r>
            <a:r>
              <a:rPr u="sng">
                <a:solidFill>
                  <a:srgbClr val="FEFB4B"/>
                </a:solidFill>
              </a:rPr>
              <a:t>offspring</a:t>
            </a:r>
            <a:r>
              <a:t> (seed) all nations on earth will be blessed,”</a:t>
            </a:r>
          </a:p>
          <a:p>
            <a:pPr>
              <a:lnSpc>
                <a:spcPct val="125000"/>
              </a:lnSpc>
              <a:defRPr b="1" sz="3600">
                <a:latin typeface="Helvetica"/>
                <a:ea typeface="Helvetica"/>
                <a:cs typeface="Helvetica"/>
                <a:sym typeface="Helvetica"/>
              </a:defRPr>
            </a:pPr>
          </a:p>
          <a:p>
            <a:pPr>
              <a:lnSpc>
                <a:spcPct val="125000"/>
              </a:lnSpc>
              <a:defRPr b="1" sz="3600">
                <a:latin typeface="Helvetica"/>
                <a:ea typeface="Helvetica"/>
                <a:cs typeface="Helvetica"/>
                <a:sym typeface="Helvetica"/>
              </a:defRPr>
            </a:pPr>
            <a:r>
              <a:t>Genesis 26:4</a:t>
            </a:r>
          </a:p>
        </p:txBody>
      </p:sp>
    </p:spTree>
  </p:cSld>
  <p:clrMapOvr>
    <a:masterClrMapping/>
  </p:clrMapOvr>
  <p:transition xmlns:p14="http://schemas.microsoft.com/office/powerpoint/2010/main" spd="med" advClick="1" p14:dur="1000"/>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4" name="Shape 154"/>
          <p:cNvSpPr/>
          <p:nvPr>
            <p:ph type="title"/>
          </p:nvPr>
        </p:nvSpPr>
        <p:spPr>
          <a:xfrm>
            <a:off x="510660" y="2343738"/>
            <a:ext cx="11224140" cy="6623153"/>
          </a:xfrm>
          <a:prstGeom prst="rect">
            <a:avLst/>
          </a:prstGeom>
        </p:spPr>
        <p:txBody>
          <a:bodyPr/>
          <a:lstStyle/>
          <a:p>
            <a:pPr marL="337820" indent="-337820" defTabSz="443991">
              <a:lnSpc>
                <a:spcPct val="125000"/>
              </a:lnSpc>
              <a:spcBef>
                <a:spcPts val="3100"/>
              </a:spcBef>
              <a:buSzPct val="75000"/>
              <a:buChar char="•"/>
              <a:defRPr b="1" sz="2888">
                <a:latin typeface="Helvetica"/>
                <a:ea typeface="Helvetica"/>
                <a:cs typeface="Helvetica"/>
                <a:sym typeface="Helvetica"/>
              </a:defRPr>
            </a:pPr>
            <a:r>
              <a:t>Grace is grace because we are sinful and messed up. If we could fix ourselves, where is the need for grace?</a:t>
            </a:r>
          </a:p>
          <a:p>
            <a:pPr marL="337820" indent="-337820" defTabSz="443991">
              <a:lnSpc>
                <a:spcPct val="125000"/>
              </a:lnSpc>
              <a:spcBef>
                <a:spcPts val="3100"/>
              </a:spcBef>
              <a:buSzPct val="75000"/>
              <a:defRPr b="1" sz="2888">
                <a:latin typeface="Helvetica"/>
                <a:ea typeface="Helvetica"/>
                <a:cs typeface="Helvetica"/>
                <a:sym typeface="Helvetica"/>
              </a:defRPr>
            </a:pPr>
          </a:p>
          <a:p>
            <a:pPr marL="337820" indent="-337820" defTabSz="443991">
              <a:lnSpc>
                <a:spcPct val="125000"/>
              </a:lnSpc>
              <a:spcBef>
                <a:spcPts val="3100"/>
              </a:spcBef>
              <a:buSzPct val="75000"/>
              <a:defRPr b="1" sz="2888">
                <a:latin typeface="Helvetica"/>
                <a:ea typeface="Helvetica"/>
                <a:cs typeface="Helvetica"/>
                <a:sym typeface="Helvetica"/>
              </a:defRPr>
            </a:pPr>
            <a:r>
              <a:t>So grace that abandons us in our worst moments of sinfulness is no grace at all.</a:t>
            </a:r>
          </a:p>
          <a:p>
            <a:pPr marL="337820" indent="-337820" defTabSz="443991">
              <a:lnSpc>
                <a:spcPct val="125000"/>
              </a:lnSpc>
              <a:spcBef>
                <a:spcPts val="3100"/>
              </a:spcBef>
              <a:buSzPct val="75000"/>
              <a:defRPr b="1" sz="2888">
                <a:latin typeface="Helvetica"/>
                <a:ea typeface="Helvetica"/>
                <a:cs typeface="Helvetica"/>
                <a:sym typeface="Helvetica"/>
              </a:defRPr>
            </a:pPr>
          </a:p>
          <a:p>
            <a:pPr marL="337820" indent="-337820" defTabSz="443991">
              <a:lnSpc>
                <a:spcPct val="125000"/>
              </a:lnSpc>
              <a:spcBef>
                <a:spcPts val="3100"/>
              </a:spcBef>
              <a:buSzPct val="75000"/>
              <a:defRPr b="1" sz="2888">
                <a:latin typeface="Helvetica"/>
                <a:ea typeface="Helvetica"/>
                <a:cs typeface="Helvetica"/>
                <a:sym typeface="Helvetica"/>
              </a:defRPr>
            </a:pPr>
            <a:r>
              <a:t>The grace of God does not abandon us in our sin; but the grace of God is working towards our transformation even in the worst of our falls</a:t>
            </a:r>
          </a:p>
        </p:txBody>
      </p:sp>
      <p:pic>
        <p:nvPicPr>
          <p:cNvPr id="155" name="image2.png"/>
          <p:cNvPicPr>
            <a:picLocks noChangeAspect="1"/>
          </p:cNvPicPr>
          <p:nvPr/>
        </p:nvPicPr>
        <p:blipFill>
          <a:blip r:embed="rId2">
            <a:extLst/>
          </a:blip>
          <a:stretch>
            <a:fillRect/>
          </a:stretch>
        </p:blipFill>
        <p:spPr>
          <a:xfrm>
            <a:off x="10772199" y="8987824"/>
            <a:ext cx="1808526" cy="603748"/>
          </a:xfrm>
          <a:prstGeom prst="rect">
            <a:avLst/>
          </a:prstGeom>
          <a:ln w="12700">
            <a:miter lim="400000"/>
          </a:ln>
        </p:spPr>
      </p:pic>
      <p:sp>
        <p:nvSpPr>
          <p:cNvPr id="156" name="Shape 156"/>
          <p:cNvSpPr/>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defRPr b="1" sz="8000">
                <a:solidFill>
                  <a:srgbClr val="FEFB4B"/>
                </a:solidFill>
                <a:latin typeface="Helvetica"/>
                <a:ea typeface="Helvetica"/>
                <a:cs typeface="Helvetica"/>
                <a:sym typeface="Helvetica"/>
              </a:defRPr>
            </a:lvl1pPr>
          </a:lstStyle>
          <a:p>
            <a:pPr>
              <a:defRPr>
                <a:solidFill>
                  <a:srgbClr val="FFFFFF"/>
                </a:solidFill>
              </a:defRPr>
            </a:pPr>
            <a:r>
              <a:rPr>
                <a:solidFill>
                  <a:srgbClr val="FEFB4B"/>
                </a:solidFill>
              </a:rPr>
              <a:t>GRACE!!!</a:t>
            </a:r>
          </a:p>
        </p:txBody>
      </p:sp>
    </p:spTree>
  </p:cSld>
  <p:clrMapOvr>
    <a:masterClrMapping/>
  </p:clrMapOvr>
  <p:transition xmlns:p14="http://schemas.microsoft.com/office/powerpoint/2010/main" spd="med" advClick="1" p14:dur="1000"/>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8" name="Shape 158"/>
          <p:cNvSpPr/>
          <p:nvPr>
            <p:ph type="title"/>
          </p:nvPr>
        </p:nvSpPr>
        <p:spPr>
          <a:xfrm>
            <a:off x="825134" y="242132"/>
            <a:ext cx="11630655" cy="7183070"/>
          </a:xfrm>
          <a:prstGeom prst="rect">
            <a:avLst/>
          </a:prstGeom>
        </p:spPr>
        <p:txBody>
          <a:bodyPr/>
          <a:lstStyle>
            <a:lvl1pPr>
              <a:lnSpc>
                <a:spcPct val="175000"/>
              </a:lnSpc>
              <a:defRPr b="1" sz="4500">
                <a:latin typeface="Helvetica"/>
                <a:ea typeface="Helvetica"/>
                <a:cs typeface="Helvetica"/>
                <a:sym typeface="Helvetica"/>
              </a:defRPr>
            </a:lvl1pPr>
          </a:lstStyle>
          <a:p>
            <a:pPr>
              <a:defRPr b="0" sz="8000">
                <a:latin typeface="+mn-lt"/>
                <a:ea typeface="+mn-ea"/>
                <a:cs typeface="+mn-cs"/>
                <a:sym typeface="Helvetica Light"/>
              </a:defRPr>
            </a:pPr>
            <a:r>
              <a:rPr b="1" sz="4500">
                <a:latin typeface="Helvetica"/>
                <a:ea typeface="Helvetica"/>
                <a:cs typeface="Helvetica"/>
                <a:sym typeface="Helvetica"/>
              </a:rPr>
              <a:t>SOMETIMES GOD ALLOWS US TO FALL INTO OUR SIN SO THAT WE GET TO SEE THE TRUE UGLINESS THAT WAS ALWAYS INSIDE OF US!!!</a:t>
            </a:r>
          </a:p>
        </p:txBody>
      </p:sp>
    </p:spTree>
  </p:cSld>
  <p:clrMapOvr>
    <a:masterClrMapping/>
  </p:clrMapOvr>
  <p:transition xmlns:p14="http://schemas.microsoft.com/office/powerpoint/2010/main" spd="med" advClick="1" p14:dur="1000"/>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0" name="Shape 160"/>
          <p:cNvSpPr/>
          <p:nvPr>
            <p:ph type="title"/>
          </p:nvPr>
        </p:nvSpPr>
        <p:spPr>
          <a:xfrm>
            <a:off x="1270000" y="357184"/>
            <a:ext cx="10464800" cy="8456305"/>
          </a:xfrm>
          <a:prstGeom prst="rect">
            <a:avLst/>
          </a:prstGeom>
        </p:spPr>
        <p:txBody>
          <a:bodyPr/>
          <a:lstStyle/>
          <a:p>
            <a:pPr defTabSz="239522">
              <a:lnSpc>
                <a:spcPct val="125000"/>
              </a:lnSpc>
              <a:defRPr sz="4018"/>
            </a:pPr>
            <a:r>
              <a:rPr b="1">
                <a:latin typeface="Helvetica"/>
                <a:ea typeface="Helvetica"/>
                <a:cs typeface="Helvetica"/>
                <a:sym typeface="Helvetica"/>
              </a:rPr>
              <a:t>SOMETIMES, IT IS IN MY PURSUIT OF SIN THAT GOD POWERFULLY WORKS OUT MY REDEMPTION!</a:t>
            </a:r>
            <a:endParaRPr b="1">
              <a:latin typeface="Helvetica"/>
              <a:ea typeface="Helvetica"/>
              <a:cs typeface="Helvetica"/>
              <a:sym typeface="Helvetica"/>
            </a:endParaRPr>
          </a:p>
          <a:p>
            <a:pPr defTabSz="239522">
              <a:lnSpc>
                <a:spcPct val="125000"/>
              </a:lnSpc>
              <a:defRPr sz="4018"/>
            </a:pPr>
            <a:endParaRPr b="1">
              <a:latin typeface="Helvetica"/>
              <a:ea typeface="Helvetica"/>
              <a:cs typeface="Helvetica"/>
              <a:sym typeface="Helvetica"/>
            </a:endParaRPr>
          </a:p>
          <a:p>
            <a:pPr defTabSz="239522">
              <a:lnSpc>
                <a:spcPct val="125000"/>
              </a:lnSpc>
              <a:defRPr sz="4018"/>
            </a:pPr>
            <a:endParaRPr b="1">
              <a:latin typeface="Helvetica"/>
              <a:ea typeface="Helvetica"/>
              <a:cs typeface="Helvetica"/>
              <a:sym typeface="Helvetica"/>
            </a:endParaRPr>
          </a:p>
          <a:p>
            <a:pPr defTabSz="239522">
              <a:lnSpc>
                <a:spcPct val="125000"/>
              </a:lnSpc>
              <a:defRPr sz="4018"/>
            </a:pPr>
            <a:endParaRPr b="1">
              <a:latin typeface="Helvetica"/>
              <a:ea typeface="Helvetica"/>
              <a:cs typeface="Helvetica"/>
              <a:sym typeface="Helvetica"/>
            </a:endParaRPr>
          </a:p>
          <a:p>
            <a:pPr defTabSz="239522">
              <a:lnSpc>
                <a:spcPct val="125000"/>
              </a:lnSpc>
              <a:defRPr sz="4018"/>
            </a:pPr>
            <a:endParaRPr b="1">
              <a:latin typeface="Helvetica"/>
              <a:ea typeface="Helvetica"/>
              <a:cs typeface="Helvetica"/>
              <a:sym typeface="Helvetica"/>
            </a:endParaRPr>
          </a:p>
          <a:p>
            <a:pPr defTabSz="239522">
              <a:lnSpc>
                <a:spcPct val="125000"/>
              </a:lnSpc>
              <a:defRPr sz="4018"/>
            </a:pPr>
            <a:r>
              <a:rPr b="1">
                <a:latin typeface="Helvetica"/>
                <a:ea typeface="Helvetica"/>
                <a:cs typeface="Helvetica"/>
                <a:sym typeface="Helvetica"/>
              </a:rPr>
              <a:t>WE COVER UP SIN, EVEN FROM OURSELVES</a:t>
            </a:r>
            <a:endParaRPr b="1">
              <a:latin typeface="Helvetica"/>
              <a:ea typeface="Helvetica"/>
              <a:cs typeface="Helvetica"/>
              <a:sym typeface="Helvetica"/>
            </a:endParaRPr>
          </a:p>
          <a:p>
            <a:pPr defTabSz="239522">
              <a:lnSpc>
                <a:spcPct val="125000"/>
              </a:lnSpc>
              <a:defRPr sz="4018"/>
            </a:pPr>
            <a:r>
              <a:rPr b="1">
                <a:latin typeface="Helvetica"/>
                <a:ea typeface="Helvetica"/>
                <a:cs typeface="Helvetica"/>
                <a:sym typeface="Helvetica"/>
              </a:rPr>
              <a:t>GOD HELPS US SEE IT</a:t>
            </a:r>
          </a:p>
        </p:txBody>
      </p:sp>
    </p:spTree>
  </p:cSld>
  <p:clrMapOvr>
    <a:masterClrMapping/>
  </p:clrMapOvr>
  <p:transition xmlns:p14="http://schemas.microsoft.com/office/powerpoint/2010/main" spd="med" advClick="1" p14:dur="1000"/>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2" name="Shape 162"/>
          <p:cNvSpPr/>
          <p:nvPr>
            <p:ph type="title"/>
          </p:nvPr>
        </p:nvSpPr>
        <p:spPr>
          <a:prstGeom prst="rect">
            <a:avLst/>
          </a:prstGeom>
        </p:spPr>
        <p:txBody>
          <a:bodyPr/>
          <a:lstStyle/>
          <a:p>
            <a:pPr defTabSz="490727">
              <a:defRPr b="1" sz="6719">
                <a:latin typeface="Helvetica"/>
                <a:ea typeface="Helvetica"/>
                <a:cs typeface="Helvetica"/>
                <a:sym typeface="Helvetica"/>
              </a:defRPr>
            </a:pPr>
            <a:r>
              <a:t>THE GRACE </a:t>
            </a:r>
            <a:r>
              <a:rPr u="sng">
                <a:solidFill>
                  <a:srgbClr val="FEFB4B"/>
                </a:solidFill>
              </a:rPr>
              <a:t>AFTER</a:t>
            </a:r>
            <a:r>
              <a:t> THE FALL</a:t>
            </a:r>
          </a:p>
        </p:txBody>
      </p:sp>
      <p:sp>
        <p:nvSpPr>
          <p:cNvPr id="163" name="Shape 163"/>
          <p:cNvSpPr/>
          <p:nvPr>
            <p:ph type="body" idx="1"/>
          </p:nvPr>
        </p:nvSpPr>
        <p:spPr>
          <a:xfrm>
            <a:off x="952500" y="2851583"/>
            <a:ext cx="11099800" cy="7498375"/>
          </a:xfrm>
          <a:prstGeom prst="rect">
            <a:avLst/>
          </a:prstGeom>
        </p:spPr>
        <p:txBody>
          <a:bodyPr/>
          <a:lstStyle/>
          <a:p>
            <a:pPr marL="0" indent="0" algn="ctr" defTabSz="554990">
              <a:lnSpc>
                <a:spcPct val="125000"/>
              </a:lnSpc>
              <a:spcBef>
                <a:spcPts val="0"/>
              </a:spcBef>
              <a:buSzTx/>
              <a:buNone/>
              <a:defRPr b="1" sz="3230">
                <a:latin typeface="Helvetica"/>
                <a:ea typeface="Helvetica"/>
                <a:cs typeface="Helvetica"/>
                <a:sym typeface="Helvetica"/>
              </a:defRPr>
            </a:pPr>
            <a:r>
              <a:t>“So Abimelek gave orders to all the people: “Anyone who harms this man or his wife shall surely be put to death.” Isaac planted crops in that land and the same year </a:t>
            </a:r>
            <a:r>
              <a:rPr u="sng">
                <a:solidFill>
                  <a:srgbClr val="FEFB4B"/>
                </a:solidFill>
              </a:rPr>
              <a:t>reaped a hundredfold</a:t>
            </a:r>
            <a:r>
              <a:t>, because the Lord blessed him. The man became rich, and his wealth continued to grow until he became very wealthy. He had so many flocks and herds and servants that the Philistines envied him.”</a:t>
            </a:r>
          </a:p>
          <a:p>
            <a:pPr marL="0" indent="0" algn="ctr" defTabSz="554990">
              <a:lnSpc>
                <a:spcPct val="125000"/>
              </a:lnSpc>
              <a:spcBef>
                <a:spcPts val="0"/>
              </a:spcBef>
              <a:buSzTx/>
              <a:buNone/>
              <a:defRPr b="1" sz="3230">
                <a:latin typeface="Helvetica"/>
                <a:ea typeface="Helvetica"/>
                <a:cs typeface="Helvetica"/>
                <a:sym typeface="Helvetica"/>
              </a:defRPr>
            </a:pPr>
          </a:p>
          <a:p>
            <a:pPr marL="0" indent="0" algn="ctr" defTabSz="554990">
              <a:lnSpc>
                <a:spcPct val="125000"/>
              </a:lnSpc>
              <a:spcBef>
                <a:spcPts val="0"/>
              </a:spcBef>
              <a:buSzTx/>
              <a:buNone/>
              <a:defRPr b="1" sz="3230">
                <a:latin typeface="Helvetica"/>
                <a:ea typeface="Helvetica"/>
                <a:cs typeface="Helvetica"/>
                <a:sym typeface="Helvetica"/>
              </a:defRPr>
            </a:pPr>
            <a:r>
              <a:t>Genesis 26:11-14</a:t>
            </a:r>
          </a:p>
          <a:p>
            <a:pPr marL="0" indent="0" algn="just" defTabSz="554990">
              <a:lnSpc>
                <a:spcPct val="125000"/>
              </a:lnSpc>
              <a:spcBef>
                <a:spcPts val="0"/>
              </a:spcBef>
              <a:buSzTx/>
              <a:buNone/>
              <a:defRPr b="1" sz="3230">
                <a:latin typeface="Helvetica"/>
                <a:ea typeface="Helvetica"/>
                <a:cs typeface="Helvetica"/>
                <a:sym typeface="Helvetica"/>
              </a:defRPr>
            </a:pPr>
          </a:p>
        </p:txBody>
      </p:sp>
    </p:spTree>
  </p:cSld>
  <p:clrMapOvr>
    <a:masterClrMapping/>
  </p:clrMapOvr>
  <p:transition xmlns:p14="http://schemas.microsoft.com/office/powerpoint/2010/main" spd="med" advClick="1" p14:dur="1000"/>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5" name="Shape 165"/>
          <p:cNvSpPr/>
          <p:nvPr>
            <p:ph type="title"/>
          </p:nvPr>
        </p:nvSpPr>
        <p:spPr>
          <a:prstGeom prst="rect">
            <a:avLst/>
          </a:prstGeom>
        </p:spPr>
        <p:txBody>
          <a:bodyPr/>
          <a:lstStyle>
            <a:lvl1pPr>
              <a:defRPr b="1">
                <a:latin typeface="Helvetica"/>
                <a:ea typeface="Helvetica"/>
                <a:cs typeface="Helvetica"/>
                <a:sym typeface="Helvetica"/>
              </a:defRPr>
            </a:lvl1pPr>
          </a:lstStyle>
          <a:p>
            <a:pPr/>
            <a:r>
              <a:t>A PERPLEXING QUESTION...</a:t>
            </a:r>
          </a:p>
        </p:txBody>
      </p:sp>
    </p:spTree>
  </p:cSld>
  <p:clrMapOvr>
    <a:masterClrMapping/>
  </p:clrMapOvr>
  <p:transition xmlns:p14="http://schemas.microsoft.com/office/powerpoint/2010/main" spd="med" advClick="1" p14:dur="1000"/>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7" name="Shape 167"/>
          <p:cNvSpPr/>
          <p:nvPr>
            <p:ph type="title"/>
          </p:nvPr>
        </p:nvSpPr>
        <p:spPr>
          <a:prstGeom prst="rect">
            <a:avLst/>
          </a:prstGeom>
        </p:spPr>
        <p:txBody>
          <a:bodyPr/>
          <a:lstStyle>
            <a:lvl1pPr defTabSz="473201">
              <a:defRPr b="1" sz="6480">
                <a:latin typeface="Helvetica"/>
                <a:ea typeface="Helvetica"/>
                <a:cs typeface="Helvetica"/>
                <a:sym typeface="Helvetica"/>
              </a:defRPr>
            </a:lvl1pPr>
          </a:lstStyle>
          <a:p>
            <a:pPr/>
            <a:r>
              <a:t>1) Why did God bless Isaac so much when Isaac messed up so much?</a:t>
            </a:r>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Shape 122"/>
          <p:cNvSpPr/>
          <p:nvPr>
            <p:ph type="title"/>
          </p:nvPr>
        </p:nvSpPr>
        <p:spPr>
          <a:prstGeom prst="rect">
            <a:avLst/>
          </a:prstGeom>
        </p:spPr>
        <p:txBody>
          <a:bodyPr/>
          <a:lstStyle>
            <a:lvl1pPr>
              <a:defRPr b="1">
                <a:latin typeface="Helvetica"/>
                <a:ea typeface="Helvetica"/>
                <a:cs typeface="Helvetica"/>
                <a:sym typeface="Helvetica"/>
              </a:defRPr>
            </a:lvl1pPr>
          </a:lstStyle>
          <a:p>
            <a:pPr/>
            <a:r>
              <a:t>TIGER WOODS</a:t>
            </a:r>
          </a:p>
        </p:txBody>
      </p:sp>
      <p:sp>
        <p:nvSpPr>
          <p:cNvPr id="123" name="Shape 123"/>
          <p:cNvSpPr/>
          <p:nvPr>
            <p:ph type="body" sz="quarter" idx="1"/>
          </p:nvPr>
        </p:nvSpPr>
        <p:spPr>
          <a:prstGeom prst="rect">
            <a:avLst/>
          </a:prstGeom>
        </p:spPr>
        <p:txBody>
          <a:bodyPr/>
          <a:lstStyle/>
          <a:p>
            <a:pPr/>
          </a:p>
        </p:txBody>
      </p:sp>
      <p:pic>
        <p:nvPicPr>
          <p:cNvPr id="124" name="654F2108-754A-48C9-95DB-DA14CF376B8D-L0-001.jpeg"/>
          <p:cNvPicPr>
            <a:picLocks noChangeAspect="1"/>
          </p:cNvPicPr>
          <p:nvPr/>
        </p:nvPicPr>
        <p:blipFill>
          <a:blip r:embed="rId2">
            <a:extLst/>
          </a:blip>
          <a:stretch>
            <a:fillRect/>
          </a:stretch>
        </p:blipFill>
        <p:spPr>
          <a:xfrm>
            <a:off x="1139109" y="495300"/>
            <a:ext cx="10951370" cy="6172200"/>
          </a:xfrm>
          <a:prstGeom prst="rect">
            <a:avLst/>
          </a:prstGeom>
          <a:ln w="12700">
            <a:miter lim="400000"/>
          </a:ln>
        </p:spPr>
      </p:pic>
    </p:spTree>
  </p:cSld>
  <p:clrMapOvr>
    <a:masterClrMapping/>
  </p:clrMapOvr>
  <p:transition xmlns:p14="http://schemas.microsoft.com/office/powerpoint/2010/main" spd="med" advClick="1" p14:dur="1000"/>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9" name="Shape 169"/>
          <p:cNvSpPr/>
          <p:nvPr>
            <p:ph type="title"/>
          </p:nvPr>
        </p:nvSpPr>
        <p:spPr>
          <a:xfrm>
            <a:off x="610372" y="1093513"/>
            <a:ext cx="11553954" cy="7735316"/>
          </a:xfrm>
          <a:prstGeom prst="rect">
            <a:avLst/>
          </a:prstGeom>
        </p:spPr>
        <p:txBody>
          <a:bodyPr/>
          <a:lstStyle/>
          <a:p>
            <a:pPr>
              <a:lnSpc>
                <a:spcPct val="150000"/>
              </a:lnSpc>
              <a:defRPr b="1" sz="3800">
                <a:latin typeface="Helvetica"/>
                <a:ea typeface="Helvetica"/>
                <a:cs typeface="Helvetica"/>
                <a:sym typeface="Helvetica"/>
              </a:defRPr>
            </a:pPr>
            <a:r>
              <a:t>“Stay in this land for a while, and I will be with you and will bless you. For to you and your descendants I will give all these lands and will </a:t>
            </a:r>
            <a:r>
              <a:rPr u="sng">
                <a:solidFill>
                  <a:srgbClr val="FEFB4B"/>
                </a:solidFill>
              </a:rPr>
              <a:t>confirm the oath I swore to your father Abraham</a:t>
            </a:r>
            <a:r>
              <a:t>.”</a:t>
            </a:r>
          </a:p>
          <a:p>
            <a:pPr>
              <a:lnSpc>
                <a:spcPct val="150000"/>
              </a:lnSpc>
              <a:defRPr b="1" sz="3800">
                <a:latin typeface="Helvetica"/>
                <a:ea typeface="Helvetica"/>
                <a:cs typeface="Helvetica"/>
                <a:sym typeface="Helvetica"/>
              </a:defRPr>
            </a:pPr>
          </a:p>
          <a:p>
            <a:pPr>
              <a:lnSpc>
                <a:spcPct val="150000"/>
              </a:lnSpc>
              <a:defRPr b="1" sz="3800">
                <a:latin typeface="Helvetica"/>
                <a:ea typeface="Helvetica"/>
                <a:cs typeface="Helvetica"/>
                <a:sym typeface="Helvetica"/>
              </a:defRPr>
            </a:pPr>
            <a:r>
              <a:t>Genesis 26:3 NIV</a:t>
            </a:r>
          </a:p>
        </p:txBody>
      </p:sp>
    </p:spTree>
  </p:cSld>
  <p:clrMapOvr>
    <a:masterClrMapping/>
  </p:clrMapOvr>
  <p:transition xmlns:p14="http://schemas.microsoft.com/office/powerpoint/2010/main" spd="med" advClick="1" p14:dur="1000"/>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1" name="Shape 171"/>
          <p:cNvSpPr/>
          <p:nvPr>
            <p:ph type="title"/>
          </p:nvPr>
        </p:nvSpPr>
        <p:spPr>
          <a:xfrm>
            <a:off x="610372" y="1093513"/>
            <a:ext cx="11553954" cy="7735316"/>
          </a:xfrm>
          <a:prstGeom prst="rect">
            <a:avLst/>
          </a:prstGeom>
        </p:spPr>
        <p:txBody>
          <a:bodyPr/>
          <a:lstStyle/>
          <a:p>
            <a:pPr defTabSz="484886">
              <a:lnSpc>
                <a:spcPct val="150000"/>
              </a:lnSpc>
              <a:defRPr b="1" sz="3154">
                <a:latin typeface="Helvetica"/>
                <a:ea typeface="Helvetica"/>
                <a:cs typeface="Helvetica"/>
                <a:sym typeface="Helvetica"/>
              </a:defRPr>
            </a:pPr>
            <a:r>
              <a:t>“...That night the Lord appeared to him(Isaac) and said, “I am the God of your father Abraham. Do not be afraid, for I am with you; I will bless you and will increase the number of your descendants </a:t>
            </a:r>
            <a:r>
              <a:rPr u="sng">
                <a:solidFill>
                  <a:srgbClr val="FEFB4B"/>
                </a:solidFill>
              </a:rPr>
              <a:t>for the sake of my servant Abraham.”</a:t>
            </a:r>
            <a:r>
              <a:t> </a:t>
            </a:r>
          </a:p>
          <a:p>
            <a:pPr defTabSz="484886">
              <a:lnSpc>
                <a:spcPct val="150000"/>
              </a:lnSpc>
              <a:defRPr b="1" sz="3154">
                <a:latin typeface="Helvetica"/>
                <a:ea typeface="Helvetica"/>
                <a:cs typeface="Helvetica"/>
                <a:sym typeface="Helvetica"/>
              </a:defRPr>
            </a:pPr>
          </a:p>
          <a:p>
            <a:pPr defTabSz="484886">
              <a:lnSpc>
                <a:spcPct val="150000"/>
              </a:lnSpc>
              <a:defRPr b="1" sz="3154">
                <a:latin typeface="Helvetica"/>
                <a:ea typeface="Helvetica"/>
                <a:cs typeface="Helvetica"/>
                <a:sym typeface="Helvetica"/>
              </a:defRPr>
            </a:pPr>
            <a:r>
              <a:t>Isaac built an altar there and called on the name of the Lord. There he pitched his tent, and there his servants dug a well.”</a:t>
            </a:r>
          </a:p>
          <a:p>
            <a:pPr defTabSz="484886">
              <a:lnSpc>
                <a:spcPct val="150000"/>
              </a:lnSpc>
              <a:defRPr b="1" sz="3154">
                <a:latin typeface="Helvetica"/>
                <a:ea typeface="Helvetica"/>
                <a:cs typeface="Helvetica"/>
                <a:sym typeface="Helvetica"/>
              </a:defRPr>
            </a:pPr>
          </a:p>
          <a:p>
            <a:pPr defTabSz="484886">
              <a:lnSpc>
                <a:spcPct val="150000"/>
              </a:lnSpc>
              <a:defRPr b="1" sz="3154">
                <a:latin typeface="Helvetica"/>
                <a:ea typeface="Helvetica"/>
                <a:cs typeface="Helvetica"/>
                <a:sym typeface="Helvetica"/>
              </a:defRPr>
            </a:pPr>
            <a:r>
              <a:t>Genesis 26:23-25 NIV</a:t>
            </a:r>
          </a:p>
        </p:txBody>
      </p:sp>
    </p:spTree>
  </p:cSld>
  <p:clrMapOvr>
    <a:masterClrMapping/>
  </p:clrMapOvr>
  <p:transition xmlns:p14="http://schemas.microsoft.com/office/powerpoint/2010/main" spd="med" advClick="1" p14:dur="1000"/>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3" name="Shape 173"/>
          <p:cNvSpPr/>
          <p:nvPr>
            <p:ph type="title"/>
          </p:nvPr>
        </p:nvSpPr>
        <p:spPr>
          <a:xfrm>
            <a:off x="1270000" y="2412769"/>
            <a:ext cx="10464800" cy="3302001"/>
          </a:xfrm>
          <a:prstGeom prst="rect">
            <a:avLst/>
          </a:prstGeom>
        </p:spPr>
        <p:txBody>
          <a:bodyPr/>
          <a:lstStyle>
            <a:lvl1pPr defTabSz="502412">
              <a:defRPr b="1" sz="6880">
                <a:latin typeface="Helvetica"/>
                <a:ea typeface="Helvetica"/>
                <a:cs typeface="Helvetica"/>
                <a:sym typeface="Helvetica"/>
              </a:defRPr>
            </a:lvl1pPr>
          </a:lstStyle>
          <a:p>
            <a:pPr/>
            <a:r>
              <a:t>GOD WAS LEADING ISAAC TO REPENTANCE BY BLESSING HIM!</a:t>
            </a:r>
          </a:p>
        </p:txBody>
      </p:sp>
    </p:spTree>
  </p:cSld>
  <p:clrMapOvr>
    <a:masterClrMapping/>
  </p:clrMapOvr>
  <p:transition xmlns:p14="http://schemas.microsoft.com/office/powerpoint/2010/main" spd="med" advClick="1" p14:dur="1000"/>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5" name="Shape 175"/>
          <p:cNvSpPr/>
          <p:nvPr>
            <p:ph type="title"/>
          </p:nvPr>
        </p:nvSpPr>
        <p:spPr>
          <a:xfrm>
            <a:off x="610372" y="517779"/>
            <a:ext cx="11553954" cy="8718042"/>
          </a:xfrm>
          <a:prstGeom prst="rect">
            <a:avLst/>
          </a:prstGeom>
        </p:spPr>
        <p:txBody>
          <a:bodyPr/>
          <a:lstStyle/>
          <a:p>
            <a:pPr defTabSz="443991">
              <a:lnSpc>
                <a:spcPct val="150000"/>
              </a:lnSpc>
              <a:defRPr b="1" sz="2888">
                <a:latin typeface="Helvetica"/>
                <a:ea typeface="Helvetica"/>
                <a:cs typeface="Helvetica"/>
                <a:sym typeface="Helvetica"/>
              </a:defRPr>
            </a:pPr>
            <a:r>
              <a:t>“He moved on from there and dug another well, and no one quarreled over it. He named it Rehoboth, saying, “</a:t>
            </a:r>
            <a:r>
              <a:rPr>
                <a:solidFill>
                  <a:srgbClr val="FEFB4B"/>
                </a:solidFill>
              </a:rPr>
              <a:t>Now the Lord has given us room and we will flourish in the land.</a:t>
            </a:r>
            <a:r>
              <a:t>” From there he went up to Beersheba. That night the Lord appeared to him and said, “I am the God of your father Abraham. Do not be afraid, for I am with you; I will bless you and will increase the number of your descendants for the sake of my servant Abraham.” Isaac built an altar there and called on the name of the Lord. There he pitched his tent, and there his servants dug a well.”</a:t>
            </a:r>
          </a:p>
          <a:p>
            <a:pPr defTabSz="443991">
              <a:lnSpc>
                <a:spcPct val="150000"/>
              </a:lnSpc>
              <a:defRPr b="1" sz="2888">
                <a:latin typeface="Helvetica"/>
                <a:ea typeface="Helvetica"/>
                <a:cs typeface="Helvetica"/>
                <a:sym typeface="Helvetica"/>
              </a:defRPr>
            </a:pPr>
          </a:p>
          <a:p>
            <a:pPr defTabSz="443991">
              <a:lnSpc>
                <a:spcPct val="150000"/>
              </a:lnSpc>
              <a:defRPr b="1" sz="2888">
                <a:latin typeface="Helvetica"/>
                <a:ea typeface="Helvetica"/>
                <a:cs typeface="Helvetica"/>
                <a:sym typeface="Helvetica"/>
              </a:defRPr>
            </a:pPr>
            <a:r>
              <a:t>Genesis 26:22-25 NIV</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6" name="Shape 126"/>
          <p:cNvSpPr/>
          <p:nvPr>
            <p:ph type="title"/>
          </p:nvPr>
        </p:nvSpPr>
        <p:spPr>
          <a:xfrm>
            <a:off x="1270000" y="370907"/>
            <a:ext cx="10464800" cy="9011786"/>
          </a:xfrm>
          <a:prstGeom prst="rect">
            <a:avLst/>
          </a:prstGeom>
        </p:spPr>
        <p:txBody>
          <a:bodyPr/>
          <a:lstStyle/>
          <a:p>
            <a:pPr>
              <a:lnSpc>
                <a:spcPct val="150000"/>
              </a:lnSpc>
              <a:defRPr b="1" sz="3900">
                <a:latin typeface="Helvetica"/>
                <a:ea typeface="Helvetica"/>
                <a:cs typeface="Helvetica"/>
                <a:sym typeface="Helvetica"/>
              </a:defRPr>
            </a:pPr>
            <a:r>
              <a:t>Genesis 25:21</a:t>
            </a:r>
          </a:p>
          <a:p>
            <a:pPr algn="just">
              <a:lnSpc>
                <a:spcPct val="150000"/>
              </a:lnSpc>
              <a:defRPr b="1" sz="3900">
                <a:latin typeface="Helvetica"/>
                <a:ea typeface="Helvetica"/>
                <a:cs typeface="Helvetica"/>
                <a:sym typeface="Helvetica"/>
              </a:defRPr>
            </a:pPr>
          </a:p>
          <a:p>
            <a:pPr algn="just">
              <a:lnSpc>
                <a:spcPct val="150000"/>
              </a:lnSpc>
              <a:defRPr b="1" sz="3900">
                <a:latin typeface="Helvetica"/>
                <a:ea typeface="Helvetica"/>
                <a:cs typeface="Helvetica"/>
                <a:sym typeface="Helvetica"/>
              </a:defRPr>
            </a:pPr>
            <a:r>
              <a:t>“Isaac prayed to the Lord on behalf of his wife, because she was childless. The Lord answered his prayer, and his wife Rebekah became pregnant.”</a:t>
            </a:r>
          </a:p>
          <a:p>
            <a:pPr algn="just">
              <a:lnSpc>
                <a:spcPct val="150000"/>
              </a:lnSpc>
              <a:defRPr b="1" sz="3900">
                <a:latin typeface="Helvetica"/>
                <a:ea typeface="Helvetica"/>
                <a:cs typeface="Helvetica"/>
                <a:sym typeface="Helvetica"/>
              </a:defRPr>
            </a:pPr>
          </a:p>
        </p:txBody>
      </p:sp>
      <p:pic>
        <p:nvPicPr>
          <p:cNvPr id="127" name="image2.png"/>
          <p:cNvPicPr>
            <a:picLocks noChangeAspect="1"/>
          </p:cNvPicPr>
          <p:nvPr/>
        </p:nvPicPr>
        <p:blipFill>
          <a:blip r:embed="rId2">
            <a:extLst/>
          </a:blip>
          <a:stretch>
            <a:fillRect/>
          </a:stretch>
        </p:blipFill>
        <p:spPr>
          <a:xfrm>
            <a:off x="10772199" y="8987824"/>
            <a:ext cx="1808526" cy="603748"/>
          </a:xfrm>
          <a:prstGeom prst="rect">
            <a:avLst/>
          </a:prstGeom>
          <a:ln w="12700">
            <a:miter lim="400000"/>
          </a:ln>
        </p:spPr>
      </p:pic>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9" name="Shape 129"/>
          <p:cNvSpPr/>
          <p:nvPr>
            <p:ph type="title"/>
          </p:nvPr>
        </p:nvSpPr>
        <p:spPr>
          <a:xfrm>
            <a:off x="456969" y="134751"/>
            <a:ext cx="12090862" cy="9484098"/>
          </a:xfrm>
          <a:prstGeom prst="rect">
            <a:avLst/>
          </a:prstGeom>
        </p:spPr>
        <p:txBody>
          <a:bodyPr/>
          <a:lstStyle/>
          <a:p>
            <a:pPr defTabSz="525779">
              <a:lnSpc>
                <a:spcPct val="125000"/>
              </a:lnSpc>
              <a:defRPr b="1" sz="3870" u="sng">
                <a:latin typeface="Helvetica"/>
                <a:ea typeface="Helvetica"/>
                <a:cs typeface="Helvetica"/>
                <a:sym typeface="Helvetica"/>
              </a:defRPr>
            </a:pPr>
            <a:r>
              <a:rPr>
                <a:solidFill>
                  <a:srgbClr val="FEFB4B"/>
                </a:solidFill>
              </a:rPr>
              <a:t>BEFORE THE FALL</a:t>
            </a:r>
            <a:r>
              <a:t> - Genesis 26:1-6</a:t>
            </a:r>
          </a:p>
          <a:p>
            <a:pPr defTabSz="525779">
              <a:lnSpc>
                <a:spcPct val="125000"/>
              </a:lnSpc>
              <a:defRPr b="1" sz="3870" u="sng">
                <a:latin typeface="Helvetica"/>
                <a:ea typeface="Helvetica"/>
                <a:cs typeface="Helvetica"/>
                <a:sym typeface="Helvetica"/>
              </a:defRPr>
            </a:pPr>
          </a:p>
          <a:p>
            <a:pPr algn="just" defTabSz="525779">
              <a:lnSpc>
                <a:spcPct val="125000"/>
              </a:lnSpc>
              <a:defRPr b="1" sz="3059">
                <a:latin typeface="Helvetica"/>
                <a:ea typeface="Helvetica"/>
                <a:cs typeface="Helvetica"/>
                <a:sym typeface="Helvetica"/>
              </a:defRPr>
            </a:pPr>
            <a:r>
              <a:t>“Now there was a famine in the land—besides the previous famine in Abraham’s time—and Isaac went to Abimelek king of the Philistines in Gerar. The Lord appeared to Isaac and said, “Do not go down to Egypt; live in the land where I tell you to live. Stay in this land for a while, </a:t>
            </a:r>
            <a:r>
              <a:rPr u="sng"/>
              <a:t>and I will be with you and will bless you. </a:t>
            </a:r>
            <a:r>
              <a:t>For to you and your descendants I will give all these lands and will confirm the oath I swore to your father Abraham. I will make your descendants as numerous as the stars in the sky and will give them all these lands, and through your offspring all nations on earth will be blessed, because Abraham obeyed me and did everything I required of him, keeping my commands, my decrees and my instructions.” So Isaac stayed in Gerar.”</a:t>
            </a:r>
          </a:p>
        </p:txBody>
      </p:sp>
      <p:pic>
        <p:nvPicPr>
          <p:cNvPr id="130" name="image2.png"/>
          <p:cNvPicPr>
            <a:picLocks noChangeAspect="1"/>
          </p:cNvPicPr>
          <p:nvPr/>
        </p:nvPicPr>
        <p:blipFill>
          <a:blip r:embed="rId2">
            <a:extLst/>
          </a:blip>
          <a:stretch>
            <a:fillRect/>
          </a:stretch>
        </p:blipFill>
        <p:spPr>
          <a:xfrm>
            <a:off x="10772199" y="8987824"/>
            <a:ext cx="1808526" cy="603748"/>
          </a:xfrm>
          <a:prstGeom prst="rect">
            <a:avLst/>
          </a:prstGeom>
          <a:ln w="12700">
            <a:miter lim="400000"/>
          </a:ln>
        </p:spPr>
      </p:pic>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2" name="Shape 132"/>
          <p:cNvSpPr/>
          <p:nvPr>
            <p:ph type="title"/>
          </p:nvPr>
        </p:nvSpPr>
        <p:spPr>
          <a:xfrm>
            <a:off x="456969" y="134751"/>
            <a:ext cx="12090862" cy="9484098"/>
          </a:xfrm>
          <a:prstGeom prst="rect">
            <a:avLst/>
          </a:prstGeom>
        </p:spPr>
        <p:txBody>
          <a:bodyPr/>
          <a:lstStyle/>
          <a:p>
            <a:pPr defTabSz="519937">
              <a:lnSpc>
                <a:spcPct val="125000"/>
              </a:lnSpc>
              <a:defRPr b="1" sz="3827" u="sng">
                <a:latin typeface="Helvetica"/>
                <a:ea typeface="Helvetica"/>
                <a:cs typeface="Helvetica"/>
                <a:sym typeface="Helvetica"/>
              </a:defRPr>
            </a:pPr>
            <a:r>
              <a:rPr>
                <a:solidFill>
                  <a:srgbClr val="FEFB4B"/>
                </a:solidFill>
              </a:rPr>
              <a:t>THE FALL</a:t>
            </a:r>
            <a:r>
              <a:t> - Genesis 26:7-10</a:t>
            </a:r>
          </a:p>
          <a:p>
            <a:pPr defTabSz="519937">
              <a:lnSpc>
                <a:spcPct val="125000"/>
              </a:lnSpc>
              <a:defRPr b="1" sz="3204">
                <a:latin typeface="Helvetica"/>
                <a:ea typeface="Helvetica"/>
                <a:cs typeface="Helvetica"/>
                <a:sym typeface="Helvetica"/>
              </a:defRPr>
            </a:pPr>
          </a:p>
          <a:p>
            <a:pPr defTabSz="519937">
              <a:lnSpc>
                <a:spcPct val="125000"/>
              </a:lnSpc>
              <a:defRPr b="1" sz="3204">
                <a:latin typeface="Helvetica"/>
                <a:ea typeface="Helvetica"/>
                <a:cs typeface="Helvetica"/>
                <a:sym typeface="Helvetica"/>
              </a:defRPr>
            </a:pPr>
            <a:r>
              <a:t>“When the men of that place asked him about his wife, he said, “She is my sister,” because he was afraid to say, “She is my wife.” He thought, “The men of this place might kill me on account of Rebekah, because she is beautiful.” When Isaac had been there a long time, Abimelek king of the Philistines looked down from a window and saw Isaac caressing his wife Rebekah. So Abimelek summoned Isaac and said, “She is really your wife! Why did you say, ‘She is my sister’?” Isaac answered him, “Because I thought I might lose my life on account of her.” Then Abimelek said, “What is this you have done to us? One of the men might well have slept with your wife, and you would have brought guilt upon us.””</a:t>
            </a:r>
          </a:p>
        </p:txBody>
      </p:sp>
      <p:pic>
        <p:nvPicPr>
          <p:cNvPr id="133" name="image2.png"/>
          <p:cNvPicPr>
            <a:picLocks noChangeAspect="1"/>
          </p:cNvPicPr>
          <p:nvPr/>
        </p:nvPicPr>
        <p:blipFill>
          <a:blip r:embed="rId2">
            <a:extLst/>
          </a:blip>
          <a:stretch>
            <a:fillRect/>
          </a:stretch>
        </p:blipFill>
        <p:spPr>
          <a:xfrm>
            <a:off x="10772199" y="8987824"/>
            <a:ext cx="1808526" cy="603748"/>
          </a:xfrm>
          <a:prstGeom prst="rect">
            <a:avLst/>
          </a:prstGeom>
          <a:ln w="12700">
            <a:miter lim="400000"/>
          </a:ln>
        </p:spPr>
      </p:pic>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5" name="Shape 135"/>
          <p:cNvSpPr/>
          <p:nvPr>
            <p:ph type="title"/>
          </p:nvPr>
        </p:nvSpPr>
        <p:spPr>
          <a:xfrm>
            <a:off x="456969" y="134751"/>
            <a:ext cx="12090862" cy="9484098"/>
          </a:xfrm>
          <a:prstGeom prst="rect">
            <a:avLst/>
          </a:prstGeom>
        </p:spPr>
        <p:txBody>
          <a:bodyPr/>
          <a:lstStyle/>
          <a:p>
            <a:pPr>
              <a:lnSpc>
                <a:spcPct val="125000"/>
              </a:lnSpc>
              <a:defRPr b="1" sz="4300" u="sng">
                <a:latin typeface="Helvetica"/>
                <a:ea typeface="Helvetica"/>
                <a:cs typeface="Helvetica"/>
                <a:sym typeface="Helvetica"/>
              </a:defRPr>
            </a:pPr>
            <a:r>
              <a:rPr>
                <a:solidFill>
                  <a:srgbClr val="FEFB4B"/>
                </a:solidFill>
              </a:rPr>
              <a:t>AFTER THE FALL</a:t>
            </a:r>
            <a:r>
              <a:t> - Genesis 26:11-14</a:t>
            </a:r>
          </a:p>
          <a:p>
            <a:pPr algn="just">
              <a:lnSpc>
                <a:spcPct val="125000"/>
              </a:lnSpc>
              <a:defRPr b="1" sz="3600">
                <a:latin typeface="Helvetica"/>
                <a:ea typeface="Helvetica"/>
                <a:cs typeface="Helvetica"/>
                <a:sym typeface="Helvetica"/>
              </a:defRPr>
            </a:pPr>
          </a:p>
          <a:p>
            <a:pPr algn="just">
              <a:lnSpc>
                <a:spcPct val="125000"/>
              </a:lnSpc>
              <a:defRPr b="1" sz="3600">
                <a:latin typeface="Helvetica"/>
                <a:ea typeface="Helvetica"/>
                <a:cs typeface="Helvetica"/>
                <a:sym typeface="Helvetica"/>
              </a:defRPr>
            </a:pPr>
            <a:r>
              <a:t>“So Abimelek gave orders to all the people: “Anyone who harms this man or his wife shall surely be put to death.” Isaac planted crops in that land and the same year reaped a hundredfold, because the Lord blessed him. The man became rich, and his wealth continued to grow until he became very wealthy. He had so many flocks and herds and servants that the Philistines envied him.”</a:t>
            </a:r>
          </a:p>
        </p:txBody>
      </p:sp>
      <p:pic>
        <p:nvPicPr>
          <p:cNvPr id="136" name="image2.png"/>
          <p:cNvPicPr>
            <a:picLocks noChangeAspect="1"/>
          </p:cNvPicPr>
          <p:nvPr/>
        </p:nvPicPr>
        <p:blipFill>
          <a:blip r:embed="rId2">
            <a:extLst/>
          </a:blip>
          <a:stretch>
            <a:fillRect/>
          </a:stretch>
        </p:blipFill>
        <p:spPr>
          <a:xfrm>
            <a:off x="10772199" y="8987824"/>
            <a:ext cx="1808526" cy="603748"/>
          </a:xfrm>
          <a:prstGeom prst="rect">
            <a:avLst/>
          </a:prstGeom>
          <a:ln w="12700">
            <a:miter lim="400000"/>
          </a:ln>
        </p:spPr>
      </p:pic>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8" name="Shape 138"/>
          <p:cNvSpPr/>
          <p:nvPr>
            <p:ph type="title"/>
          </p:nvPr>
        </p:nvSpPr>
        <p:spPr>
          <a:xfrm>
            <a:off x="318908" y="2105966"/>
            <a:ext cx="11975809" cy="5326906"/>
          </a:xfrm>
          <a:prstGeom prst="rect">
            <a:avLst/>
          </a:prstGeom>
        </p:spPr>
        <p:txBody>
          <a:bodyPr/>
          <a:lstStyle/>
          <a:p>
            <a:pPr defTabSz="344677">
              <a:lnSpc>
                <a:spcPct val="125000"/>
              </a:lnSpc>
              <a:defRPr b="1" sz="4719">
                <a:latin typeface="Helvetica"/>
                <a:ea typeface="Helvetica"/>
                <a:cs typeface="Helvetica"/>
                <a:sym typeface="Helvetica"/>
              </a:defRPr>
            </a:pPr>
            <a:r>
              <a:t>1) THE GRACE OF GOD IN THE FALL OF ISAAC</a:t>
            </a:r>
          </a:p>
          <a:p>
            <a:pPr defTabSz="344677">
              <a:lnSpc>
                <a:spcPct val="125000"/>
              </a:lnSpc>
              <a:defRPr b="1" sz="4719">
                <a:latin typeface="Helvetica"/>
                <a:ea typeface="Helvetica"/>
                <a:cs typeface="Helvetica"/>
                <a:sym typeface="Helvetica"/>
              </a:defRPr>
            </a:pPr>
          </a:p>
          <a:p>
            <a:pPr defTabSz="344677">
              <a:lnSpc>
                <a:spcPct val="125000"/>
              </a:lnSpc>
              <a:defRPr b="1" sz="4719">
                <a:latin typeface="Helvetica"/>
                <a:ea typeface="Helvetica"/>
                <a:cs typeface="Helvetica"/>
                <a:sym typeface="Helvetica"/>
              </a:defRPr>
            </a:pPr>
            <a:r>
              <a:t>2) RAISE AND ANSWER A PERPLEXING QUESTION FROM THIS PASSAGE</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Shape 140"/>
          <p:cNvSpPr/>
          <p:nvPr>
            <p:ph type="title"/>
          </p:nvPr>
        </p:nvSpPr>
        <p:spPr>
          <a:prstGeom prst="rect">
            <a:avLst/>
          </a:prstGeom>
        </p:spPr>
        <p:txBody>
          <a:bodyPr/>
          <a:lstStyle>
            <a:lvl1pPr defTabSz="525779">
              <a:defRPr b="1" sz="7200">
                <a:latin typeface="Helvetica"/>
                <a:ea typeface="Helvetica"/>
                <a:cs typeface="Helvetica"/>
                <a:sym typeface="Helvetica"/>
              </a:defRPr>
            </a:lvl1pPr>
          </a:lstStyle>
          <a:p>
            <a:pPr/>
            <a:r>
              <a:t>1) THE GRACE OF GOD IN THE FALL OF ISAAC</a:t>
            </a:r>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2" name="Shape 142"/>
          <p:cNvSpPr/>
          <p:nvPr>
            <p:ph type="title"/>
          </p:nvPr>
        </p:nvSpPr>
        <p:spPr>
          <a:xfrm>
            <a:off x="1270000" y="1952564"/>
            <a:ext cx="10464800" cy="5649050"/>
          </a:xfrm>
          <a:prstGeom prst="rect">
            <a:avLst/>
          </a:prstGeom>
        </p:spPr>
        <p:txBody>
          <a:bodyPr/>
          <a:lstStyle/>
          <a:p>
            <a:pPr defTabSz="268731">
              <a:defRPr b="1" sz="3680">
                <a:latin typeface="Helvetica"/>
                <a:ea typeface="Helvetica"/>
                <a:cs typeface="Helvetica"/>
                <a:sym typeface="Helvetica"/>
              </a:defRPr>
            </a:pPr>
            <a:r>
              <a:t>1) THE GRACE OF GOD </a:t>
            </a:r>
            <a:r>
              <a:rPr u="sng">
                <a:solidFill>
                  <a:srgbClr val="FEFB4B"/>
                </a:solidFill>
              </a:rPr>
              <a:t>BEFORE</a:t>
            </a:r>
            <a:r>
              <a:t> THE FALL OF ISAAC</a:t>
            </a:r>
          </a:p>
          <a:p>
            <a:pPr defTabSz="268731">
              <a:defRPr b="1" sz="3680">
                <a:latin typeface="Helvetica"/>
                <a:ea typeface="Helvetica"/>
                <a:cs typeface="Helvetica"/>
                <a:sym typeface="Helvetica"/>
              </a:defRPr>
            </a:pPr>
          </a:p>
          <a:p>
            <a:pPr defTabSz="268731">
              <a:defRPr b="1" sz="3680">
                <a:latin typeface="Helvetica"/>
                <a:ea typeface="Helvetica"/>
                <a:cs typeface="Helvetica"/>
                <a:sym typeface="Helvetica"/>
              </a:defRPr>
            </a:pPr>
          </a:p>
          <a:p>
            <a:pPr defTabSz="268731">
              <a:defRPr b="1" sz="3680">
                <a:latin typeface="Helvetica"/>
                <a:ea typeface="Helvetica"/>
                <a:cs typeface="Helvetica"/>
                <a:sym typeface="Helvetica"/>
              </a:defRPr>
            </a:pPr>
            <a:r>
              <a:t>2) THE GRACE OF GOD </a:t>
            </a:r>
            <a:r>
              <a:rPr u="sng">
                <a:solidFill>
                  <a:srgbClr val="FEFB4B"/>
                </a:solidFill>
              </a:rPr>
              <a:t>IN</a:t>
            </a:r>
            <a:r>
              <a:t> THE FALL OF ISAAC</a:t>
            </a:r>
          </a:p>
          <a:p>
            <a:pPr defTabSz="268731">
              <a:defRPr b="1" sz="3680">
                <a:latin typeface="Helvetica"/>
                <a:ea typeface="Helvetica"/>
                <a:cs typeface="Helvetica"/>
                <a:sym typeface="Helvetica"/>
              </a:defRPr>
            </a:pPr>
          </a:p>
          <a:p>
            <a:pPr defTabSz="268731">
              <a:defRPr b="1" sz="3680">
                <a:latin typeface="Helvetica"/>
                <a:ea typeface="Helvetica"/>
                <a:cs typeface="Helvetica"/>
                <a:sym typeface="Helvetica"/>
              </a:defRPr>
            </a:pPr>
          </a:p>
          <a:p>
            <a:pPr defTabSz="268731">
              <a:defRPr b="1" sz="3680">
                <a:latin typeface="Helvetica"/>
                <a:ea typeface="Helvetica"/>
                <a:cs typeface="Helvetica"/>
                <a:sym typeface="Helvetica"/>
              </a:defRPr>
            </a:pPr>
            <a:r>
              <a:t>3) THE GRACE OF GOD </a:t>
            </a:r>
            <a:r>
              <a:rPr u="sng">
                <a:solidFill>
                  <a:srgbClr val="FEFB4B"/>
                </a:solidFill>
              </a:rPr>
              <a:t>AFTER</a:t>
            </a:r>
            <a:r>
              <a:t> THE FALL OF ISAAC</a:t>
            </a:r>
          </a:p>
        </p:txBody>
      </p:sp>
    </p:spTree>
  </p:cSld>
  <p:clrMapOvr>
    <a:masterClrMapping/>
  </p:clrMapOvr>
  <p:transition xmlns:p14="http://schemas.microsoft.com/office/powerpoint/2010/main" spd="med" advClick="1" p14:dur="1000"/>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53585F"/>
      </a:dk2>
      <a:lt2>
        <a:srgbClr val="DCDEE0"/>
      </a:lt2>
      <a:accent1>
        <a:srgbClr val="0065C1"/>
      </a:accent1>
      <a:accent2>
        <a:srgbClr val="00A6AC"/>
      </a:accent2>
      <a:accent3>
        <a:srgbClr val="308B16"/>
      </a:accent3>
      <a:accent4>
        <a:srgbClr val="BC8027"/>
      </a:accent4>
      <a:accent5>
        <a:srgbClr val="971817"/>
      </a:accent5>
      <a:accent6>
        <a:srgbClr val="5747C1"/>
      </a:accent6>
      <a:hlink>
        <a:srgbClr val="0000FF"/>
      </a:hlink>
      <a:folHlink>
        <a:srgbClr val="FF00FF"/>
      </a:folHlink>
    </a:clrScheme>
    <a:fontScheme name="Black">
      <a:majorFont>
        <a:latin typeface="Helvetica Light"/>
        <a:ea typeface="Helvetica Light"/>
        <a:cs typeface="Helvetica Light"/>
      </a:majorFont>
      <a:minorFont>
        <a:latin typeface="Helvetica Light"/>
        <a:ea typeface="Helvetica Light"/>
        <a:cs typeface="Helvetica Light"/>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6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53585F"/>
      </a:dk2>
      <a:lt2>
        <a:srgbClr val="DCDEE0"/>
      </a:lt2>
      <a:accent1>
        <a:srgbClr val="0065C1"/>
      </a:accent1>
      <a:accent2>
        <a:srgbClr val="00A6AC"/>
      </a:accent2>
      <a:accent3>
        <a:srgbClr val="308B16"/>
      </a:accent3>
      <a:accent4>
        <a:srgbClr val="BC8027"/>
      </a:accent4>
      <a:accent5>
        <a:srgbClr val="971817"/>
      </a:accent5>
      <a:accent6>
        <a:srgbClr val="5747C1"/>
      </a:accent6>
      <a:hlink>
        <a:srgbClr val="0000FF"/>
      </a:hlink>
      <a:folHlink>
        <a:srgbClr val="FF00FF"/>
      </a:folHlink>
    </a:clrScheme>
    <a:fontScheme name="Black">
      <a:majorFont>
        <a:latin typeface="Helvetica Light"/>
        <a:ea typeface="Helvetica Light"/>
        <a:cs typeface="Helvetica Light"/>
      </a:majorFont>
      <a:minorFont>
        <a:latin typeface="Helvetica Light"/>
        <a:ea typeface="Helvetica Light"/>
        <a:cs typeface="Helvetica Light"/>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6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