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258" r:id="rId2"/>
    <p:sldId id="272" r:id="rId3"/>
    <p:sldId id="274" r:id="rId4"/>
    <p:sldId id="275" r:id="rId5"/>
    <p:sldId id="271" r:id="rId6"/>
    <p:sldId id="259" r:id="rId7"/>
    <p:sldId id="276" r:id="rId8"/>
    <p:sldId id="260" r:id="rId9"/>
    <p:sldId id="261" r:id="rId10"/>
    <p:sldId id="262" r:id="rId11"/>
    <p:sldId id="263" r:id="rId12"/>
    <p:sldId id="264" r:id="rId13"/>
    <p:sldId id="265" r:id="rId14"/>
    <p:sldId id="266" r:id="rId15"/>
    <p:sldId id="273"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3429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10287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7145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2057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24003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2743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DCDFE2"/>
          </a:solidFill>
        </a:fill>
      </a:tcStyle>
    </a:wholeTbl>
    <a:band2H>
      <a:tcTxStyle/>
      <a:tcStyle>
        <a:tcBdr/>
        <a:fill>
          <a:solidFill>
            <a:srgbClr val="FFFFFF"/>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2E78C3"/>
          </a:solidFill>
        </a:fill>
      </a:tcStyle>
    </a:firstCol>
    <a:la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25400" cap="flat">
              <a:noFill/>
              <a:miter lim="400000"/>
            </a:ln>
          </a:top>
          <a:bottom>
            <a:ln w="12700" cap="flat">
              <a:noFill/>
              <a:miter lim="400000"/>
            </a:ln>
          </a:bottom>
          <a:insideH>
            <a:ln w="25400" cap="flat">
              <a:noFill/>
              <a:miter lim="400000"/>
            </a:ln>
          </a:insideH>
          <a:insideV>
            <a:ln w="12700" cap="flat">
              <a:noFill/>
              <a:miter lim="400000"/>
            </a:ln>
          </a:insideV>
        </a:tcBdr>
        <a:fill>
          <a:solidFill>
            <a:srgbClr val="4394F8"/>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B4EB3"/>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solidFill>
            <a:srgbClr val="D9D9D9"/>
          </a:solidFill>
        </a:fill>
      </a:tcStyle>
    </a:wholeTbl>
    <a:band2H>
      <a:tcTxStyle/>
      <a:tcStyle>
        <a:tcBdr/>
        <a:fill>
          <a:solidFill>
            <a:srgbClr val="EBEBEB"/>
          </a:solidFill>
        </a:fill>
      </a:tcStyle>
    </a:band2H>
    <a:firstCol>
      <a:tcTxStyle b="on" i="off">
        <a:font>
          <a:latin typeface="Helvetica"/>
          <a:ea typeface="Helvetica"/>
          <a:cs typeface="Helvetica"/>
        </a:font>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4FC327"/>
          </a:solidFill>
        </a:fill>
      </a:tcStyle>
    </a:firstCol>
    <a:lastRow>
      <a:tcTxStyle b="on" i="off">
        <a:font>
          <a:latin typeface="Helvetica"/>
          <a:ea typeface="Helvetica"/>
          <a:cs typeface="Helvetica"/>
        </a:font>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0F7813"/>
          </a:solidFill>
        </a:fill>
      </a:tcStyle>
    </a:lastRow>
    <a:firstRow>
      <a:tcTxStyle b="on" i="off">
        <a:font>
          <a:latin typeface="Helvetica"/>
          <a:ea typeface="Helvetica"/>
          <a:cs typeface="Helvetica"/>
        </a:font>
        <a:srgbClr val="FFFFFF"/>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0F781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4B4B4B"/>
              </a:solidFill>
              <a:custDash>
                <a:ds d="200000" sp="200000"/>
              </a:custDash>
              <a:miter lim="400000"/>
            </a:ln>
          </a:left>
          <a:right>
            <a:ln w="12700" cap="flat">
              <a:solidFill>
                <a:srgbClr val="4B4B4B"/>
              </a:solidFill>
              <a:custDash>
                <a:ds d="200000" sp="200000"/>
              </a:custDash>
              <a:miter lim="400000"/>
            </a:ln>
          </a:right>
          <a:top>
            <a:ln w="12700" cap="flat">
              <a:solidFill>
                <a:srgbClr val="4B4B4B"/>
              </a:solidFill>
              <a:custDash>
                <a:ds d="200000" sp="200000"/>
              </a:custDash>
              <a:miter lim="400000"/>
            </a:ln>
          </a:top>
          <a:bottom>
            <a:ln w="12700" cap="flat">
              <a:solidFill>
                <a:srgbClr val="4B4B4B"/>
              </a:solidFill>
              <a:custDash>
                <a:ds d="200000" sp="200000"/>
              </a:custDash>
              <a:miter lim="400000"/>
            </a:ln>
          </a:bottom>
          <a:insideH>
            <a:ln w="12700" cap="flat">
              <a:solidFill>
                <a:srgbClr val="4B4B4B"/>
              </a:solidFill>
              <a:custDash>
                <a:ds d="200000" sp="200000"/>
              </a:custDash>
              <a:miter lim="400000"/>
            </a:ln>
          </a:insideH>
          <a:insideV>
            <a:ln w="12700" cap="flat">
              <a:solidFill>
                <a:srgbClr val="4B4B4B"/>
              </a:solidFill>
              <a:custDash>
                <a:ds d="200000" sp="200000"/>
              </a:custDash>
              <a:miter lim="400000"/>
            </a:ln>
          </a:insideV>
        </a:tcBdr>
        <a:fill>
          <a:solidFill>
            <a:srgbClr val="E0DDCD"/>
          </a:solidFill>
        </a:fill>
      </a:tcStyle>
    </a:wholeTbl>
    <a:band2H>
      <a:tcTxStyle/>
      <a:tcStyle>
        <a:tcBdr/>
        <a:fill>
          <a:solidFill>
            <a:srgbClr val="D2CFC5"/>
          </a:solidFill>
        </a:fill>
      </a:tcStyle>
    </a:band2H>
    <a:firstCol>
      <a:tcTxStyle b="on" i="off">
        <a:font>
          <a:latin typeface="Helvetica"/>
          <a:ea typeface="Helvetica"/>
          <a:cs typeface="Helvetica"/>
        </a:font>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7D8B87"/>
          </a:solidFill>
        </a:fill>
      </a:tcStyle>
    </a:firstCol>
    <a:lastRow>
      <a:tcTxStyle b="on" i="off">
        <a:font>
          <a:latin typeface="Helvetica"/>
          <a:ea typeface="Helvetica"/>
          <a:cs typeface="Helvetica"/>
        </a:font>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84633E"/>
          </a:solidFill>
        </a:fill>
      </a:tcStyle>
    </a:lastRow>
    <a:firstRow>
      <a:tcTxStyle b="on" i="off">
        <a:font>
          <a:latin typeface="Helvetica"/>
          <a:ea typeface="Helvetica"/>
          <a:cs typeface="Helvetica"/>
        </a:font>
        <a:srgbClr val="FFFFFF"/>
      </a:tcTxStyle>
      <a:tcStyle>
        <a:tcBdr>
          <a:left>
            <a:ln w="12700" cap="flat">
              <a:solidFill>
                <a:srgbClr val="4B4B4B"/>
              </a:solidFill>
              <a:prstDash val="solid"/>
              <a:miter lim="400000"/>
            </a:ln>
          </a:left>
          <a:right>
            <a:ln w="12700" cap="flat">
              <a:solidFill>
                <a:srgbClr val="4B4B4B"/>
              </a:solidFill>
              <a:prstDash val="solid"/>
              <a:miter lim="400000"/>
            </a:ln>
          </a:right>
          <a:top>
            <a:ln w="12700" cap="flat">
              <a:solidFill>
                <a:srgbClr val="4B4B4B"/>
              </a:solidFill>
              <a:prstDash val="solid"/>
              <a:miter lim="400000"/>
            </a:ln>
          </a:top>
          <a:bottom>
            <a:ln w="12700" cap="flat">
              <a:solidFill>
                <a:srgbClr val="4B4B4B"/>
              </a:solidFill>
              <a:prstDash val="solid"/>
              <a:miter lim="400000"/>
            </a:ln>
          </a:bottom>
          <a:insideH>
            <a:ln w="12700" cap="flat">
              <a:solidFill>
                <a:srgbClr val="4B4B4B"/>
              </a:solidFill>
              <a:prstDash val="solid"/>
              <a:miter lim="400000"/>
            </a:ln>
          </a:insideH>
          <a:insideV>
            <a:ln w="12700" cap="flat">
              <a:solidFill>
                <a:srgbClr val="4B4B4B"/>
              </a:solidFill>
              <a:prstDash val="solid"/>
              <a:miter lim="400000"/>
            </a:ln>
          </a:insideV>
        </a:tcBdr>
        <a:fill>
          <a:solidFill>
            <a:srgbClr val="84633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6E6E6"/>
          </a:solidFill>
        </a:fill>
      </a:tcStyle>
    </a:wholeTbl>
    <a:band2H>
      <a:tcTxStyle/>
      <a:tcStyle>
        <a:tcBdr/>
        <a:fill>
          <a:solidFill>
            <a:srgbClr val="D6DFD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4C637D"/>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C5C7C8"/>
          </a:solidFill>
        </a:fill>
      </a:tcStyle>
    </a:wholeTbl>
    <a:band2H>
      <a:tcTxStyle/>
      <a:tcStyle>
        <a:tcBdr/>
        <a:fill>
          <a:solidFill>
            <a:srgbClr val="D6D6D7"/>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1454E"/>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D8086"/>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626972"/>
          </a:solidFill>
        </a:fill>
      </a:tcStyle>
    </a:firstRow>
  </a:tblStyle>
  <a:tblStyle styleId="{2708684C-4D16-4618-839F-0558EEFCDFE6}" styleName="">
    <a:tblBg/>
    <a:wholeTbl>
      <a:tcTxStyle b="off" i="off">
        <a:fontRef idx="minor">
          <a:srgbClr val="000000"/>
        </a:fontRef>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25400" cap="rnd">
              <a:solidFill>
                <a:srgbClr val="000000"/>
              </a:solidFill>
              <a:custDash>
                <a:ds d="100000" sp="200000"/>
              </a:custDash>
              <a:miter lim="400000"/>
            </a:ln>
          </a:top>
          <a:bottom>
            <a:ln w="25400" cap="rnd">
              <a:solidFill>
                <a:srgbClr val="000000"/>
              </a:solidFill>
              <a:custDash>
                <a:ds d="100000" sp="200000"/>
              </a:custDash>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wholeTbl>
    <a:band2H>
      <a:tcTxStyle/>
      <a:tcStyle>
        <a:tcBdr/>
        <a:fill>
          <a:solidFill>
            <a:srgbClr val="E8EAEA"/>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25400" cap="rnd">
              <a:solidFill>
                <a:srgbClr val="000000"/>
              </a:solidFill>
              <a:custDash>
                <a:ds d="100000" sp="200000"/>
              </a:custDash>
              <a:miter lim="400000"/>
            </a:ln>
          </a:top>
          <a:bottom>
            <a:ln w="25400" cap="rnd">
              <a:solidFill>
                <a:srgbClr val="000000"/>
              </a:solidFill>
              <a:custDash>
                <a:ds d="100000" sp="200000"/>
              </a:custDash>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firstCol>
    <a:lastRow>
      <a:tcTxStyle b="on" i="off">
        <a:font>
          <a:latin typeface="Helvetica"/>
          <a:ea typeface="Helvetica"/>
          <a:cs typeface="Helvetica"/>
        </a:font>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12700" cap="flat">
              <a:solidFill>
                <a:srgbClr val="000000"/>
              </a:solidFill>
              <a:prstDash val="solid"/>
              <a:miter lim="400000"/>
            </a:ln>
          </a:top>
          <a:bottom>
            <a:ln w="12700" cap="flat">
              <a:noFill/>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lastRow>
    <a:firstRow>
      <a:tcTxStyle b="on" i="off">
        <a:font>
          <a:latin typeface="Helvetica"/>
          <a:ea typeface="Helvetica"/>
          <a:cs typeface="Helvetica"/>
        </a:font>
        <a:srgbClr val="000000"/>
      </a:tcTxStyle>
      <a:tcStyle>
        <a:tcBdr>
          <a:left>
            <a:ln w="25400" cap="rnd">
              <a:solidFill>
                <a:srgbClr val="000000"/>
              </a:solidFill>
              <a:custDash>
                <a:ds d="100000" sp="200000"/>
              </a:custDash>
              <a:miter lim="400000"/>
            </a:ln>
          </a:left>
          <a:right>
            <a:ln w="25400" cap="rnd">
              <a:solidFill>
                <a:srgbClr val="000000"/>
              </a:solidFill>
              <a:custDash>
                <a:ds d="100000" sp="200000"/>
              </a:custDash>
              <a:miter lim="400000"/>
            </a:ln>
          </a:right>
          <a:top>
            <a:ln w="12700" cap="flat">
              <a:noFill/>
              <a:miter lim="400000"/>
            </a:ln>
          </a:top>
          <a:bottom>
            <a:ln w="12700" cap="flat">
              <a:solidFill>
                <a:srgbClr val="000000"/>
              </a:solidFill>
              <a:prstDash val="solid"/>
              <a:miter lim="400000"/>
            </a:ln>
          </a:bottom>
          <a:insideH>
            <a:ln w="25400" cap="rnd">
              <a:solidFill>
                <a:srgbClr val="000000"/>
              </a:solidFill>
              <a:custDash>
                <a:ds d="100000" sp="200000"/>
              </a:custDash>
              <a:miter lim="400000"/>
            </a:ln>
          </a:insideH>
          <a:insideV>
            <a:ln w="25400" cap="rnd">
              <a:solidFill>
                <a:srgbClr val="000000"/>
              </a:solidFill>
              <a:custDash>
                <a:ds d="100000" sp="200000"/>
              </a:custDash>
              <a:miter lim="400000"/>
            </a:ln>
          </a:insideV>
        </a:tcBdr>
        <a:fill>
          <a:solidFill>
            <a:srgbClr val="FFFFFF"/>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6" d="100"/>
          <a:sy n="46" d="100"/>
        </p:scale>
        <p:origin x="-2312" y="-120"/>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 name="Shape 79"/>
          <p:cNvSpPr>
            <a:spLocks noGrp="1" noRot="1" noChangeAspect="1"/>
          </p:cNvSpPr>
          <p:nvPr>
            <p:ph type="sldImg"/>
          </p:nvPr>
        </p:nvSpPr>
        <p:spPr>
          <a:xfrm>
            <a:off x="1143000" y="685800"/>
            <a:ext cx="4572000" cy="3429000"/>
          </a:xfrm>
          <a:prstGeom prst="rect">
            <a:avLst/>
          </a:prstGeom>
        </p:spPr>
        <p:txBody>
          <a:bodyPr/>
          <a:lstStyle/>
          <a:p>
            <a:endParaRPr/>
          </a:p>
        </p:txBody>
      </p:sp>
      <p:sp>
        <p:nvSpPr>
          <p:cNvPr id="80" name="Shape 8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85452885"/>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Avenir Roman"/>
        <a:ea typeface="Avenir Roman"/>
        <a:cs typeface="Avenir Roman"/>
        <a:sym typeface="Avenir Roman"/>
      </a:defRPr>
    </a:lvl1pPr>
    <a:lvl2pPr indent="228600" defTabSz="457200" latinLnBrk="0">
      <a:lnSpc>
        <a:spcPct val="125000"/>
      </a:lnSpc>
      <a:defRPr sz="2400">
        <a:latin typeface="Avenir Roman"/>
        <a:ea typeface="Avenir Roman"/>
        <a:cs typeface="Avenir Roman"/>
        <a:sym typeface="Avenir Roman"/>
      </a:defRPr>
    </a:lvl2pPr>
    <a:lvl3pPr indent="457200" defTabSz="457200" latinLnBrk="0">
      <a:lnSpc>
        <a:spcPct val="125000"/>
      </a:lnSpc>
      <a:defRPr sz="2400">
        <a:latin typeface="Avenir Roman"/>
        <a:ea typeface="Avenir Roman"/>
        <a:cs typeface="Avenir Roman"/>
        <a:sym typeface="Avenir Roman"/>
      </a:defRPr>
    </a:lvl3pPr>
    <a:lvl4pPr indent="685800" defTabSz="457200" latinLnBrk="0">
      <a:lnSpc>
        <a:spcPct val="125000"/>
      </a:lnSpc>
      <a:defRPr sz="2400">
        <a:latin typeface="Avenir Roman"/>
        <a:ea typeface="Avenir Roman"/>
        <a:cs typeface="Avenir Roman"/>
        <a:sym typeface="Avenir Roman"/>
      </a:defRPr>
    </a:lvl4pPr>
    <a:lvl5pPr indent="914400" defTabSz="457200" latinLnBrk="0">
      <a:lnSpc>
        <a:spcPct val="125000"/>
      </a:lnSpc>
      <a:defRPr sz="2400">
        <a:latin typeface="Avenir Roman"/>
        <a:ea typeface="Avenir Roman"/>
        <a:cs typeface="Avenir Roman"/>
        <a:sym typeface="Avenir Roman"/>
      </a:defRPr>
    </a:lvl5pPr>
    <a:lvl6pPr indent="1143000" defTabSz="457200" latinLnBrk="0">
      <a:lnSpc>
        <a:spcPct val="125000"/>
      </a:lnSpc>
      <a:defRPr sz="2400">
        <a:latin typeface="Avenir Roman"/>
        <a:ea typeface="Avenir Roman"/>
        <a:cs typeface="Avenir Roman"/>
        <a:sym typeface="Avenir Roman"/>
      </a:defRPr>
    </a:lvl6pPr>
    <a:lvl7pPr indent="1371600" defTabSz="457200" latinLnBrk="0">
      <a:lnSpc>
        <a:spcPct val="125000"/>
      </a:lnSpc>
      <a:defRPr sz="2400">
        <a:latin typeface="Avenir Roman"/>
        <a:ea typeface="Avenir Roman"/>
        <a:cs typeface="Avenir Roman"/>
        <a:sym typeface="Avenir Roman"/>
      </a:defRPr>
    </a:lvl7pPr>
    <a:lvl8pPr indent="1600200" defTabSz="457200" latinLnBrk="0">
      <a:lnSpc>
        <a:spcPct val="125000"/>
      </a:lnSpc>
      <a:defRPr sz="2400">
        <a:latin typeface="Avenir Roman"/>
        <a:ea typeface="Avenir Roman"/>
        <a:cs typeface="Avenir Roman"/>
        <a:sym typeface="Avenir Roman"/>
      </a:defRPr>
    </a:lvl8pPr>
    <a:lvl9pPr indent="1828800" defTabSz="457200" latinLnBrk="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over">
    <p:spTree>
      <p:nvGrpSpPr>
        <p:cNvPr id="1" name=""/>
        <p:cNvGrpSpPr/>
        <p:nvPr/>
      </p:nvGrpSpPr>
      <p:grpSpPr>
        <a:xfrm>
          <a:off x="0" y="0"/>
          <a:ext cx="0" cy="0"/>
          <a:chOff x="0" y="0"/>
          <a:chExt cx="0" cy="0"/>
        </a:xfrm>
      </p:grpSpPr>
      <p:sp>
        <p:nvSpPr>
          <p:cNvPr id="11" name="Shape 11"/>
          <p:cNvSpPr>
            <a:spLocks noGrp="1"/>
          </p:cNvSpPr>
          <p:nvPr>
            <p:ph type="pic" sz="half" idx="13"/>
          </p:nvPr>
        </p:nvSpPr>
        <p:spPr>
          <a:xfrm>
            <a:off x="2438400" y="1282700"/>
            <a:ext cx="8128000" cy="4559300"/>
          </a:xfrm>
          <a:prstGeom prst="rect">
            <a:avLst/>
          </a:prstGeom>
        </p:spPr>
        <p:txBody>
          <a:bodyPr lIns="91439" tIns="45719" rIns="91439" bIns="45719" anchor="t">
            <a:noAutofit/>
          </a:bodyPr>
          <a:lstStyle/>
          <a:p>
            <a:endParaRPr/>
          </a:p>
        </p:txBody>
      </p:sp>
      <p:sp>
        <p:nvSpPr>
          <p:cNvPr id="12" name="Shape 12"/>
          <p:cNvSpPr>
            <a:spLocks noGrp="1"/>
          </p:cNvSpPr>
          <p:nvPr>
            <p:ph type="body" sz="quarter" idx="1"/>
          </p:nvPr>
        </p:nvSpPr>
        <p:spPr>
          <a:xfrm>
            <a:off x="1270000" y="7353300"/>
            <a:ext cx="10464800" cy="1130300"/>
          </a:xfrm>
          <a:prstGeom prst="rect">
            <a:avLst/>
          </a:prstGeom>
        </p:spPr>
        <p:txBody>
          <a:bodyPr anchor="t"/>
          <a:lstStyle>
            <a:lvl1pPr marL="0" indent="0" algn="ctr">
              <a:spcBef>
                <a:spcPts val="0"/>
              </a:spcBef>
              <a:buSzTx/>
              <a:buNone/>
              <a:defRPr sz="3200"/>
            </a:lvl1pPr>
            <a:lvl2pPr marL="0" indent="342900" algn="ctr">
              <a:spcBef>
                <a:spcPts val="0"/>
              </a:spcBef>
              <a:buSzTx/>
              <a:buNone/>
              <a:defRPr sz="3200"/>
            </a:lvl2pPr>
            <a:lvl3pPr marL="0" indent="685800" algn="ctr">
              <a:spcBef>
                <a:spcPts val="0"/>
              </a:spcBef>
              <a:buSzTx/>
              <a:buNone/>
              <a:defRPr sz="3200"/>
            </a:lvl3pPr>
            <a:lvl4pPr marL="0" indent="1028700" algn="ctr">
              <a:spcBef>
                <a:spcPts val="0"/>
              </a:spcBef>
              <a:buSzTx/>
              <a:buNone/>
              <a:defRPr sz="3200"/>
            </a:lvl4pPr>
            <a:lvl5pPr marL="0" indent="13716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title"/>
          </p:nvPr>
        </p:nvSpPr>
        <p:spPr>
          <a:xfrm>
            <a:off x="1270000" y="5842000"/>
            <a:ext cx="10464800" cy="1422400"/>
          </a:xfrm>
          <a:prstGeom prst="rect">
            <a:avLst/>
          </a:prstGeom>
        </p:spPr>
        <p:txBody>
          <a:bodyPr wrap="square" anchor="b">
            <a:normAutofit/>
          </a:bodyPr>
          <a:lstStyle/>
          <a:p>
            <a:r>
              <a:t>Title Text</a:t>
            </a:r>
          </a:p>
        </p:txBody>
      </p:sp>
      <p:sp>
        <p:nvSpPr>
          <p:cNvPr id="14" name="Shape 1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21" name="Shape 21"/>
          <p:cNvSpPr>
            <a:spLocks noGrp="1"/>
          </p:cNvSpPr>
          <p:nvPr>
            <p:ph type="title"/>
          </p:nvPr>
        </p:nvSpPr>
        <p:spPr>
          <a:xfrm>
            <a:off x="1270000" y="1638300"/>
            <a:ext cx="10464800" cy="3302000"/>
          </a:xfrm>
          <a:prstGeom prst="rect">
            <a:avLst/>
          </a:prstGeom>
        </p:spPr>
        <p:txBody>
          <a:bodyPr wrap="square" anchor="b">
            <a:normAutofit/>
          </a:bodyPr>
          <a:lstStyle/>
          <a:p>
            <a:r>
              <a:t>Title Text</a:t>
            </a:r>
          </a:p>
        </p:txBody>
      </p:sp>
      <p:sp>
        <p:nvSpPr>
          <p:cNvPr id="22" name="Shape 2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342900" algn="ctr">
              <a:spcBef>
                <a:spcPts val="0"/>
              </a:spcBef>
              <a:buSzTx/>
              <a:buNone/>
              <a:defRPr sz="3200"/>
            </a:lvl2pPr>
            <a:lvl3pPr marL="0" indent="685800" algn="ctr">
              <a:spcBef>
                <a:spcPts val="0"/>
              </a:spcBef>
              <a:buSzTx/>
              <a:buNone/>
              <a:defRPr sz="3200"/>
            </a:lvl3pPr>
            <a:lvl4pPr marL="0" indent="1028700" algn="ctr">
              <a:spcBef>
                <a:spcPts val="0"/>
              </a:spcBef>
              <a:buSzTx/>
              <a:buNone/>
              <a:defRPr sz="3200"/>
            </a:lvl4pPr>
            <a:lvl5pPr marL="0" indent="13716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30" name="Shape 30"/>
          <p:cNvSpPr>
            <a:spLocks noGrp="1"/>
          </p:cNvSpPr>
          <p:nvPr>
            <p:ph type="title"/>
          </p:nvPr>
        </p:nvSpPr>
        <p:spPr>
          <a:xfrm>
            <a:off x="1270000" y="254000"/>
            <a:ext cx="10464800" cy="2438400"/>
          </a:xfrm>
          <a:prstGeom prst="rect">
            <a:avLst/>
          </a:prstGeom>
        </p:spPr>
        <p:txBody>
          <a:bodyPr wrap="square">
            <a:normAutofit/>
          </a:bodyPr>
          <a:lstStyle/>
          <a:p>
            <a:r>
              <a:t>Title Text</a:t>
            </a:r>
          </a:p>
        </p:txBody>
      </p:sp>
      <p:sp>
        <p:nvSpPr>
          <p:cNvPr id="31" name="Shape 31"/>
          <p:cNvSpPr>
            <a:spLocks noGrp="1"/>
          </p:cNvSpPr>
          <p:nvPr>
            <p:ph type="body" idx="1"/>
          </p:nvPr>
        </p:nvSpPr>
        <p:spPr>
          <a:xfrm>
            <a:off x="1270000" y="2768600"/>
            <a:ext cx="10464800" cy="57150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39" name="Shape 39"/>
          <p:cNvSpPr>
            <a:spLocks noGrp="1"/>
          </p:cNvSpPr>
          <p:nvPr>
            <p:ph type="pic" sz="quarter" idx="13"/>
          </p:nvPr>
        </p:nvSpPr>
        <p:spPr>
          <a:xfrm>
            <a:off x="7188200" y="2895600"/>
            <a:ext cx="4102100" cy="5473700"/>
          </a:xfrm>
          <a:prstGeom prst="rect">
            <a:avLst/>
          </a:prstGeom>
        </p:spPr>
        <p:txBody>
          <a:bodyPr lIns="91439" tIns="45719" rIns="91439" bIns="45719" anchor="t">
            <a:noAutofit/>
          </a:bodyPr>
          <a:lstStyle/>
          <a:p>
            <a:endParaRPr/>
          </a:p>
        </p:txBody>
      </p:sp>
      <p:sp>
        <p:nvSpPr>
          <p:cNvPr id="40" name="Shape 40"/>
          <p:cNvSpPr>
            <a:spLocks noGrp="1"/>
          </p:cNvSpPr>
          <p:nvPr>
            <p:ph type="title"/>
          </p:nvPr>
        </p:nvSpPr>
        <p:spPr>
          <a:xfrm>
            <a:off x="1270000" y="254000"/>
            <a:ext cx="10464800" cy="2438400"/>
          </a:xfrm>
          <a:prstGeom prst="rect">
            <a:avLst/>
          </a:prstGeom>
        </p:spPr>
        <p:txBody>
          <a:bodyPr wrap="square">
            <a:normAutofit/>
          </a:bodyPr>
          <a:lstStyle/>
          <a:p>
            <a:r>
              <a:t>Title Text</a:t>
            </a:r>
          </a:p>
        </p:txBody>
      </p:sp>
      <p:sp>
        <p:nvSpPr>
          <p:cNvPr id="41" name="Shape 41"/>
          <p:cNvSpPr>
            <a:spLocks noGrp="1"/>
          </p:cNvSpPr>
          <p:nvPr>
            <p:ph type="body" sz="half" idx="1"/>
          </p:nvPr>
        </p:nvSpPr>
        <p:spPr>
          <a:xfrm>
            <a:off x="1282700" y="2768600"/>
            <a:ext cx="5041900" cy="5715000"/>
          </a:xfrm>
          <a:prstGeom prst="rect">
            <a:avLst/>
          </a:prstGeom>
        </p:spPr>
        <p:txBody>
          <a:bodyPr/>
          <a:lstStyle>
            <a:lvl1pPr marL="280736" indent="-280736">
              <a:spcBef>
                <a:spcPts val="3200"/>
              </a:spcBef>
              <a:defRPr sz="2800"/>
            </a:lvl1pPr>
            <a:lvl2pPr marL="661736" indent="-280736">
              <a:spcBef>
                <a:spcPts val="3200"/>
              </a:spcBef>
              <a:defRPr sz="2800"/>
            </a:lvl2pPr>
            <a:lvl3pPr marL="1042736" indent="-280736">
              <a:spcBef>
                <a:spcPts val="3200"/>
              </a:spcBef>
              <a:defRPr sz="2800"/>
            </a:lvl3pPr>
            <a:lvl4pPr marL="1423736" indent="-280736">
              <a:spcBef>
                <a:spcPts val="3200"/>
              </a:spcBef>
              <a:defRPr sz="2800"/>
            </a:lvl4pPr>
            <a:lvl5pPr marL="1804736" indent="-280736">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9" name="Shape 49"/>
          <p:cNvSpPr>
            <a:spLocks noGrp="1"/>
          </p:cNvSpPr>
          <p:nvPr>
            <p:ph type="title"/>
          </p:nvPr>
        </p:nvSpPr>
        <p:spPr>
          <a:xfrm>
            <a:off x="1270000" y="254000"/>
            <a:ext cx="10464800" cy="2438400"/>
          </a:xfrm>
          <a:prstGeom prst="rect">
            <a:avLst/>
          </a:prstGeom>
        </p:spPr>
        <p:txBody>
          <a:bodyPr wrap="square">
            <a:normAutofit/>
          </a:bodyPr>
          <a:lstStyle/>
          <a:p>
            <a:r>
              <a:t>Title Text</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57" name="Shape 57"/>
          <p:cNvSpPr>
            <a:spLocks noGrp="1"/>
          </p:cNvSpPr>
          <p:nvPr>
            <p:ph type="pic" idx="13"/>
          </p:nvPr>
        </p:nvSpPr>
        <p:spPr>
          <a:xfrm>
            <a:off x="1397000" y="1041400"/>
            <a:ext cx="10223500" cy="7670800"/>
          </a:xfrm>
          <a:prstGeom prst="rect">
            <a:avLst/>
          </a:prstGeom>
        </p:spPr>
        <p:txBody>
          <a:bodyPr lIns="91439" tIns="45719" rIns="91439" bIns="45719" anchor="t">
            <a:noAutofit/>
          </a:bodyPr>
          <a:lstStyle/>
          <a:p>
            <a:endParaRP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65" name="Shape 65"/>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6" name="Shape 6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3" name="Shape 7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3" name="Shape 3"/>
          <p:cNvSpPr>
            <a:spLocks noGrp="1"/>
          </p:cNvSpPr>
          <p:nvPr>
            <p:ph type="title"/>
          </p:nvPr>
        </p:nvSpPr>
        <p:spPr>
          <a:xfrm>
            <a:off x="-2033778" y="-660400"/>
            <a:ext cx="4067556" cy="13208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Title Text</a:t>
            </a:r>
          </a:p>
        </p:txBody>
      </p:sp>
      <p:sp>
        <p:nvSpPr>
          <p:cNvPr id="4" name="Shape 4"/>
          <p:cNvSpPr>
            <a:spLocks noGrp="1"/>
          </p:cNvSpPr>
          <p:nvPr>
            <p:ph type="sldNum" sz="quarter" idx="2"/>
          </p:nvPr>
        </p:nvSpPr>
        <p:spPr>
          <a:xfrm>
            <a:off x="6311798" y="9258300"/>
            <a:ext cx="368503"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3429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10287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7145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2057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24003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2743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381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1pPr>
      <a:lvl2pPr marL="762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2pPr>
      <a:lvl3pPr marL="1143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3pPr>
      <a:lvl4pPr marL="1524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4pPr>
      <a:lvl5pPr marL="1905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5pPr>
      <a:lvl6pPr marL="2286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6pPr>
      <a:lvl7pPr marL="2667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7pPr>
      <a:lvl8pPr marL="3048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8pPr>
      <a:lvl9pPr marL="3429000" marR="0" indent="-381000" algn="l" defTabSz="584200" rtl="0" latinLnBrk="0">
        <a:lnSpc>
          <a:spcPct val="100000"/>
        </a:lnSpc>
        <a:spcBef>
          <a:spcPts val="4200"/>
        </a:spcBef>
        <a:spcAft>
          <a:spcPts val="0"/>
        </a:spcAft>
        <a:buClrTx/>
        <a:buSzPct val="100000"/>
        <a:buFontTx/>
        <a:buChar char="•"/>
        <a:tabLst/>
        <a:defRPr sz="38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3429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10287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7145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2057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24003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2743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39050" y="254000"/>
            <a:ext cx="12322629" cy="9245601"/>
          </a:xfrm>
          <a:prstGeom prst="rect">
            <a:avLst/>
          </a:prstGeom>
        </p:spPr>
        <p:txBody>
          <a:bodyPr>
            <a:normAutofit/>
          </a:bodyPr>
          <a:lstStyle/>
          <a:p>
            <a:pPr defTabSz="239522">
              <a:lnSpc>
                <a:spcPct val="150000"/>
              </a:lnSpc>
              <a:defRPr sz="3280"/>
            </a:pPr>
            <a:endParaRPr sz="6500" b="1" dirty="0">
              <a:latin typeface="Helvetica"/>
              <a:cs typeface="Helvetica"/>
            </a:endParaRPr>
          </a:p>
        </p:txBody>
      </p:sp>
      <p:pic>
        <p:nvPicPr>
          <p:cNvPr id="2" name="Picture 1"/>
          <p:cNvPicPr>
            <a:picLocks noChangeAspect="1"/>
          </p:cNvPicPr>
          <p:nvPr/>
        </p:nvPicPr>
        <p:blipFill>
          <a:blip r:embed="rId2"/>
          <a:stretch>
            <a:fillRect/>
          </a:stretch>
        </p:blipFill>
        <p:spPr>
          <a:xfrm>
            <a:off x="152400" y="635000"/>
            <a:ext cx="12700000" cy="8470900"/>
          </a:xfrm>
          <a:prstGeom prst="rect">
            <a:avLst/>
          </a:prstGeom>
        </p:spPr>
      </p:pic>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a:spLocks noGrp="1"/>
          </p:cNvSpPr>
          <p:nvPr>
            <p:ph type="title"/>
          </p:nvPr>
        </p:nvSpPr>
        <p:spPr>
          <a:xfrm>
            <a:off x="650239" y="390595"/>
            <a:ext cx="11704321" cy="1625601"/>
          </a:xfrm>
          <a:prstGeom prst="rect">
            <a:avLst/>
          </a:prstGeom>
        </p:spPr>
        <p:txBody>
          <a:bodyPr lIns="126435" tIns="72248" rIns="126435" bIns="72248"/>
          <a:lstStyle>
            <a:lvl1pPr defTabSz="1300480">
              <a:defRPr sz="6257" b="1">
                <a:uFill>
                  <a:solidFill>
                    <a:srgbClr val="000000"/>
                  </a:solidFill>
                </a:uFill>
                <a:latin typeface="Helvetica"/>
                <a:ea typeface="Helvetica"/>
                <a:cs typeface="Helvetica"/>
                <a:sym typeface="Helvetica"/>
              </a:defRPr>
            </a:lvl1pPr>
          </a:lstStyle>
          <a:p>
            <a:pPr>
              <a:defRPr b="0">
                <a:latin typeface="Calibri"/>
                <a:ea typeface="Calibri"/>
                <a:cs typeface="Calibri"/>
                <a:sym typeface="Calibri"/>
              </a:defRPr>
            </a:pPr>
            <a:r>
              <a:rPr b="1">
                <a:latin typeface="Helvetica"/>
                <a:ea typeface="Helvetica"/>
                <a:cs typeface="Helvetica"/>
                <a:sym typeface="Helvetica"/>
              </a:rPr>
              <a:t>Psalm 18:49</a:t>
            </a:r>
          </a:p>
        </p:txBody>
      </p:sp>
      <p:sp>
        <p:nvSpPr>
          <p:cNvPr id="98" name="Shape 98"/>
          <p:cNvSpPr>
            <a:spLocks noGrp="1"/>
          </p:cNvSpPr>
          <p:nvPr>
            <p:ph type="body" idx="1"/>
          </p:nvPr>
        </p:nvSpPr>
        <p:spPr>
          <a:xfrm>
            <a:off x="650239" y="2275839"/>
            <a:ext cx="11704321" cy="6436926"/>
          </a:xfrm>
          <a:prstGeom prst="rect">
            <a:avLst/>
          </a:prstGeom>
        </p:spPr>
        <p:txBody>
          <a:bodyPr lIns="126435" tIns="72248" rIns="126435" bIns="72248" anchor="t"/>
          <a:lstStyle/>
          <a:p>
            <a:pPr marL="0" indent="0" defTabSz="1300480">
              <a:spcBef>
                <a:spcPts val="700"/>
              </a:spcBef>
              <a:buSzTx/>
              <a:buNone/>
              <a:defRPr sz="4551">
                <a:uFill>
                  <a:solidFill>
                    <a:srgbClr val="000000"/>
                  </a:solidFill>
                </a:uFill>
                <a:latin typeface="Calibri"/>
                <a:ea typeface="Calibri"/>
                <a:cs typeface="Calibri"/>
                <a:sym typeface="Calibri"/>
              </a:defRPr>
            </a:pPr>
            <a:endParaRPr dirty="0"/>
          </a:p>
          <a:p>
            <a:pPr marL="0" indent="0" defTabSz="1300480">
              <a:spcBef>
                <a:spcPts val="700"/>
              </a:spcBef>
              <a:buSzTx/>
              <a:buNone/>
              <a:defRPr sz="4551">
                <a:uFill>
                  <a:solidFill>
                    <a:srgbClr val="000000"/>
                  </a:solidFill>
                </a:uFill>
                <a:latin typeface="Calibri"/>
                <a:ea typeface="Calibri"/>
                <a:cs typeface="Calibri"/>
                <a:sym typeface="Calibri"/>
              </a:defRPr>
            </a:pPr>
            <a:r>
              <a:rPr dirty="0"/>
              <a:t>Therefore </a:t>
            </a:r>
            <a:r>
              <a:rPr b="1" dirty="0">
                <a:solidFill>
                  <a:srgbClr val="FF0000"/>
                </a:solidFill>
                <a:uFill>
                  <a:solidFill>
                    <a:srgbClr val="FF0000"/>
                  </a:solidFill>
                </a:uFill>
                <a:latin typeface="Helvetica"/>
                <a:ea typeface="Helvetica"/>
                <a:cs typeface="Helvetica"/>
                <a:sym typeface="Helvetica"/>
              </a:rPr>
              <a:t>I will praise you, </a:t>
            </a:r>
            <a:r>
              <a:rPr b="1" cap="small" dirty="0">
                <a:solidFill>
                  <a:srgbClr val="FF0000"/>
                </a:solidFill>
                <a:uFill>
                  <a:solidFill>
                    <a:srgbClr val="FF0000"/>
                  </a:solidFill>
                </a:uFill>
                <a:latin typeface="Helvetica"/>
                <a:ea typeface="Helvetica"/>
                <a:cs typeface="Helvetica"/>
                <a:sym typeface="Helvetica"/>
              </a:rPr>
              <a:t>Lord</a:t>
            </a:r>
            <a:r>
              <a:rPr b="1" dirty="0">
                <a:solidFill>
                  <a:srgbClr val="FF0000"/>
                </a:solidFill>
                <a:uFill>
                  <a:solidFill>
                    <a:srgbClr val="FF0000"/>
                  </a:solidFill>
                </a:uFill>
                <a:latin typeface="Helvetica"/>
                <a:ea typeface="Helvetica"/>
                <a:cs typeface="Helvetica"/>
                <a:sym typeface="Helvetica"/>
              </a:rPr>
              <a:t>, among the nations; </a:t>
            </a:r>
          </a:p>
          <a:p>
            <a:pPr marL="0" indent="0" defTabSz="1300480">
              <a:spcBef>
                <a:spcPts val="700"/>
              </a:spcBef>
              <a:buSzTx/>
              <a:buNone/>
              <a:defRPr sz="4551">
                <a:uFill>
                  <a:solidFill>
                    <a:srgbClr val="000000"/>
                  </a:solidFill>
                </a:uFill>
                <a:latin typeface="Calibri"/>
                <a:ea typeface="Calibri"/>
                <a:cs typeface="Calibri"/>
                <a:sym typeface="Calibri"/>
              </a:defRPr>
            </a:pPr>
            <a:r>
              <a:rPr dirty="0"/>
              <a:t>I will </a:t>
            </a:r>
            <a:r>
              <a:rPr dirty="0">
                <a:uFill>
                  <a:solidFill>
                    <a:srgbClr val="FF0000"/>
                  </a:solidFill>
                </a:uFill>
                <a:latin typeface="Helvetica"/>
                <a:ea typeface="Helvetica"/>
                <a:cs typeface="Helvetica"/>
                <a:sym typeface="Helvetica"/>
              </a:rPr>
              <a:t>sing</a:t>
            </a:r>
            <a:r>
              <a:rPr dirty="0"/>
              <a:t> the praises of your name.</a:t>
            </a:r>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p:cNvSpPr>
          <p:nvPr>
            <p:ph type="title"/>
          </p:nvPr>
        </p:nvSpPr>
        <p:spPr>
          <a:xfrm>
            <a:off x="650239" y="390595"/>
            <a:ext cx="11704321" cy="1625601"/>
          </a:xfrm>
          <a:prstGeom prst="rect">
            <a:avLst/>
          </a:prstGeom>
        </p:spPr>
        <p:txBody>
          <a:bodyPr lIns="126435" tIns="72248" rIns="126435" bIns="72248"/>
          <a:lstStyle>
            <a:lvl1pPr defTabSz="1300480">
              <a:defRPr sz="6257" b="1">
                <a:uFill>
                  <a:solidFill>
                    <a:srgbClr val="000000"/>
                  </a:solidFill>
                </a:uFill>
                <a:latin typeface="Helvetica"/>
                <a:ea typeface="Helvetica"/>
                <a:cs typeface="Helvetica"/>
                <a:sym typeface="Helvetica"/>
              </a:defRPr>
            </a:lvl1pPr>
          </a:lstStyle>
          <a:p>
            <a:pPr>
              <a:defRPr b="0">
                <a:latin typeface="Calibri"/>
                <a:ea typeface="Calibri"/>
                <a:cs typeface="Calibri"/>
                <a:sym typeface="Calibri"/>
              </a:defRPr>
            </a:pPr>
            <a:r>
              <a:rPr b="1">
                <a:latin typeface="Helvetica"/>
                <a:ea typeface="Helvetica"/>
                <a:cs typeface="Helvetica"/>
                <a:sym typeface="Helvetica"/>
              </a:rPr>
              <a:t>Psalm 57:7-10</a:t>
            </a:r>
          </a:p>
        </p:txBody>
      </p:sp>
      <p:sp>
        <p:nvSpPr>
          <p:cNvPr id="101" name="Shape 101"/>
          <p:cNvSpPr>
            <a:spLocks noGrp="1"/>
          </p:cNvSpPr>
          <p:nvPr>
            <p:ph type="body" idx="1"/>
          </p:nvPr>
        </p:nvSpPr>
        <p:spPr>
          <a:xfrm>
            <a:off x="650239" y="2275839"/>
            <a:ext cx="11704321" cy="6436926"/>
          </a:xfrm>
          <a:prstGeom prst="rect">
            <a:avLst/>
          </a:prstGeom>
        </p:spPr>
        <p:txBody>
          <a:bodyPr lIns="126435" tIns="72248" rIns="126435" bIns="72248" anchor="t"/>
          <a:lstStyle/>
          <a:p>
            <a:pPr marL="487680" indent="-487680" defTabSz="1300480">
              <a:lnSpc>
                <a:spcPct val="80000"/>
              </a:lnSpc>
              <a:spcBef>
                <a:spcPts val="500"/>
              </a:spcBef>
              <a:buClr>
                <a:srgbClr val="000000"/>
              </a:buClr>
              <a:buFont typeface="Arial"/>
              <a:defRPr sz="3413">
                <a:uFill>
                  <a:solidFill>
                    <a:srgbClr val="000000"/>
                  </a:solidFill>
                </a:uFill>
                <a:latin typeface="Calibri"/>
                <a:ea typeface="Calibri"/>
                <a:cs typeface="Calibri"/>
                <a:sym typeface="Calibri"/>
              </a:defRPr>
            </a:pPr>
            <a:r>
              <a:rPr dirty="0"/>
              <a:t>My heart, O God, is steadfast,</a:t>
            </a:r>
            <a:br>
              <a:rPr dirty="0"/>
            </a:br>
            <a:r>
              <a:rPr dirty="0"/>
              <a:t>    my heart is steadfast;</a:t>
            </a:r>
            <a:br>
              <a:rPr dirty="0"/>
            </a:br>
            <a:r>
              <a:rPr dirty="0"/>
              <a:t>    </a:t>
            </a:r>
            <a:r>
              <a:rPr dirty="0">
                <a:uFill>
                  <a:solidFill>
                    <a:srgbClr val="FF0000"/>
                  </a:solidFill>
                </a:uFill>
                <a:latin typeface="Helvetica"/>
                <a:ea typeface="Helvetica"/>
                <a:cs typeface="Helvetica"/>
                <a:sym typeface="Helvetica"/>
              </a:rPr>
              <a:t>I will sing and make music.</a:t>
            </a:r>
          </a:p>
          <a:p>
            <a:pPr marL="487680" indent="-487680" defTabSz="1300480">
              <a:lnSpc>
                <a:spcPct val="80000"/>
              </a:lnSpc>
              <a:spcBef>
                <a:spcPts val="500"/>
              </a:spcBef>
              <a:buClr>
                <a:srgbClr val="000000"/>
              </a:buClr>
              <a:buFont typeface="Arial"/>
              <a:defRPr sz="3413">
                <a:uFill>
                  <a:solidFill>
                    <a:srgbClr val="000000"/>
                  </a:solidFill>
                </a:uFill>
                <a:latin typeface="Calibri"/>
                <a:ea typeface="Calibri"/>
                <a:cs typeface="Calibri"/>
                <a:sym typeface="Calibri"/>
              </a:defRPr>
            </a:pPr>
            <a:r>
              <a:rPr dirty="0"/>
              <a:t/>
            </a:r>
            <a:br>
              <a:rPr dirty="0"/>
            </a:br>
            <a:r>
              <a:rPr baseline="30593" dirty="0">
                <a:latin typeface="Helvetica"/>
                <a:ea typeface="Helvetica"/>
                <a:cs typeface="Helvetica"/>
                <a:sym typeface="Helvetica"/>
              </a:rPr>
              <a:t>8 </a:t>
            </a:r>
            <a:r>
              <a:rPr dirty="0"/>
              <a:t>Awake, my soul!</a:t>
            </a:r>
            <a:br>
              <a:rPr dirty="0"/>
            </a:br>
            <a:r>
              <a:rPr dirty="0"/>
              <a:t>    </a:t>
            </a:r>
            <a:r>
              <a:rPr dirty="0">
                <a:uFill>
                  <a:solidFill>
                    <a:srgbClr val="FF0000"/>
                  </a:solidFill>
                </a:uFill>
                <a:latin typeface="Helvetica"/>
                <a:ea typeface="Helvetica"/>
                <a:cs typeface="Helvetica"/>
                <a:sym typeface="Helvetica"/>
              </a:rPr>
              <a:t>Awake, harp and lyre!</a:t>
            </a:r>
            <a:br>
              <a:rPr dirty="0">
                <a:uFill>
                  <a:solidFill>
                    <a:srgbClr val="FF0000"/>
                  </a:solidFill>
                </a:uFill>
                <a:latin typeface="Helvetica"/>
                <a:ea typeface="Helvetica"/>
                <a:cs typeface="Helvetica"/>
                <a:sym typeface="Helvetica"/>
              </a:rPr>
            </a:br>
            <a:r>
              <a:rPr dirty="0"/>
              <a:t>    I will awaken the dawn.</a:t>
            </a:r>
          </a:p>
          <a:p>
            <a:pPr marL="0" indent="0" defTabSz="1300480">
              <a:lnSpc>
                <a:spcPct val="80000"/>
              </a:lnSpc>
              <a:spcBef>
                <a:spcPts val="500"/>
              </a:spcBef>
              <a:buSzTx/>
              <a:buNone/>
              <a:defRPr sz="3413">
                <a:uFill>
                  <a:solidFill>
                    <a:srgbClr val="000000"/>
                  </a:solidFill>
                </a:uFill>
                <a:latin typeface="Calibri"/>
                <a:ea typeface="Calibri"/>
                <a:cs typeface="Calibri"/>
                <a:sym typeface="Calibri"/>
              </a:defRPr>
            </a:pPr>
            <a:endParaRPr dirty="0"/>
          </a:p>
          <a:p>
            <a:pPr marL="487680" indent="-487680" defTabSz="1300480">
              <a:lnSpc>
                <a:spcPct val="80000"/>
              </a:lnSpc>
              <a:spcBef>
                <a:spcPts val="500"/>
              </a:spcBef>
              <a:buClr>
                <a:srgbClr val="000000"/>
              </a:buClr>
              <a:buFont typeface="Arial"/>
              <a:defRPr sz="3413">
                <a:uFill>
                  <a:solidFill>
                    <a:srgbClr val="000000"/>
                  </a:solidFill>
                </a:uFill>
                <a:latin typeface="Calibri"/>
                <a:ea typeface="Calibri"/>
                <a:cs typeface="Calibri"/>
                <a:sym typeface="Calibri"/>
              </a:defRPr>
            </a:pPr>
            <a:r>
              <a:rPr b="1" baseline="30593" dirty="0">
                <a:latin typeface="Helvetica"/>
                <a:ea typeface="Helvetica"/>
                <a:cs typeface="Helvetica"/>
                <a:sym typeface="Helvetica"/>
              </a:rPr>
              <a:t>9 </a:t>
            </a:r>
            <a:r>
              <a:rPr b="1" dirty="0">
                <a:solidFill>
                  <a:srgbClr val="FF0000"/>
                </a:solidFill>
                <a:uFill>
                  <a:solidFill>
                    <a:srgbClr val="FF0000"/>
                  </a:solidFill>
                </a:uFill>
                <a:latin typeface="Helvetica"/>
                <a:ea typeface="Helvetica"/>
                <a:cs typeface="Helvetica"/>
                <a:sym typeface="Helvetica"/>
              </a:rPr>
              <a:t>I will praise you, Lord, among the nations;</a:t>
            </a:r>
            <a:br>
              <a:rPr b="1" dirty="0">
                <a:solidFill>
                  <a:srgbClr val="FF0000"/>
                </a:solidFill>
                <a:uFill>
                  <a:solidFill>
                    <a:srgbClr val="FF0000"/>
                  </a:solidFill>
                </a:uFill>
                <a:latin typeface="Helvetica"/>
                <a:ea typeface="Helvetica"/>
                <a:cs typeface="Helvetica"/>
                <a:sym typeface="Helvetica"/>
              </a:rPr>
            </a:br>
            <a:r>
              <a:rPr b="1" dirty="0">
                <a:solidFill>
                  <a:srgbClr val="FF0000"/>
                </a:solidFill>
                <a:uFill>
                  <a:solidFill>
                    <a:srgbClr val="FF0000"/>
                  </a:solidFill>
                </a:uFill>
                <a:latin typeface="Helvetica"/>
                <a:ea typeface="Helvetica"/>
                <a:cs typeface="Helvetica"/>
                <a:sym typeface="Helvetica"/>
              </a:rPr>
              <a:t>    I will sing of you among the peoples.</a:t>
            </a:r>
          </a:p>
          <a:p>
            <a:pPr marL="487680" indent="-487680" defTabSz="1300480">
              <a:lnSpc>
                <a:spcPct val="80000"/>
              </a:lnSpc>
              <a:spcBef>
                <a:spcPts val="500"/>
              </a:spcBef>
              <a:buClr>
                <a:srgbClr val="000000"/>
              </a:buClr>
              <a:buFont typeface="Arial"/>
              <a:defRPr sz="3413">
                <a:uFill>
                  <a:solidFill>
                    <a:srgbClr val="000000"/>
                  </a:solidFill>
                </a:uFill>
                <a:latin typeface="Calibri"/>
                <a:ea typeface="Calibri"/>
                <a:cs typeface="Calibri"/>
                <a:sym typeface="Calibri"/>
              </a:defRPr>
            </a:pPr>
            <a:r>
              <a:rPr dirty="0"/>
              <a:t/>
            </a:r>
            <a:br>
              <a:rPr dirty="0"/>
            </a:br>
            <a:r>
              <a:rPr b="1" baseline="30593" dirty="0">
                <a:latin typeface="Helvetica"/>
                <a:ea typeface="Helvetica"/>
                <a:cs typeface="Helvetica"/>
                <a:sym typeface="Helvetica"/>
              </a:rPr>
              <a:t>10 </a:t>
            </a:r>
            <a:r>
              <a:rPr dirty="0"/>
              <a:t>For great is your love, reaching to the heavens;</a:t>
            </a:r>
            <a:br>
              <a:rPr dirty="0"/>
            </a:br>
            <a:r>
              <a:rPr dirty="0"/>
              <a:t>    your faithfulness reaches to the skies.</a:t>
            </a:r>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title"/>
          </p:nvPr>
        </p:nvSpPr>
        <p:spPr>
          <a:xfrm>
            <a:off x="650239" y="390595"/>
            <a:ext cx="11704321" cy="1625601"/>
          </a:xfrm>
          <a:prstGeom prst="rect">
            <a:avLst/>
          </a:prstGeom>
        </p:spPr>
        <p:txBody>
          <a:bodyPr lIns="126435" tIns="72248" rIns="126435" bIns="72248"/>
          <a:lstStyle>
            <a:lvl1pPr defTabSz="1300480">
              <a:defRPr sz="6257" b="1">
                <a:uFill>
                  <a:solidFill>
                    <a:srgbClr val="000000"/>
                  </a:solidFill>
                </a:uFill>
                <a:latin typeface="Helvetica"/>
                <a:ea typeface="Helvetica"/>
                <a:cs typeface="Helvetica"/>
                <a:sym typeface="Helvetica"/>
              </a:defRPr>
            </a:lvl1pPr>
          </a:lstStyle>
          <a:p>
            <a:pPr>
              <a:defRPr b="0">
                <a:latin typeface="Calibri"/>
                <a:ea typeface="Calibri"/>
                <a:cs typeface="Calibri"/>
                <a:sym typeface="Calibri"/>
              </a:defRPr>
            </a:pPr>
            <a:r>
              <a:rPr b="1">
                <a:latin typeface="Helvetica"/>
                <a:ea typeface="Helvetica"/>
                <a:cs typeface="Helvetica"/>
                <a:sym typeface="Helvetica"/>
              </a:rPr>
              <a:t>Psalm 96: 1-3</a:t>
            </a:r>
          </a:p>
        </p:txBody>
      </p:sp>
      <p:sp>
        <p:nvSpPr>
          <p:cNvPr id="104" name="Shape 104"/>
          <p:cNvSpPr>
            <a:spLocks noGrp="1"/>
          </p:cNvSpPr>
          <p:nvPr>
            <p:ph type="body" idx="1"/>
          </p:nvPr>
        </p:nvSpPr>
        <p:spPr>
          <a:xfrm>
            <a:off x="650239" y="2275839"/>
            <a:ext cx="11704321" cy="6436926"/>
          </a:xfrm>
          <a:prstGeom prst="rect">
            <a:avLst/>
          </a:prstGeom>
        </p:spPr>
        <p:txBody>
          <a:bodyPr lIns="126435" tIns="72248" rIns="126435" bIns="72248" anchor="t">
            <a:normAutofit lnSpcReduction="10000"/>
          </a:bodyPr>
          <a:lstStyle/>
          <a:p>
            <a:pPr marL="0" indent="0" defTabSz="1274470">
              <a:spcBef>
                <a:spcPts val="700"/>
              </a:spcBef>
              <a:buSzTx/>
              <a:buNone/>
              <a:defRPr sz="4460">
                <a:uFill>
                  <a:solidFill>
                    <a:srgbClr val="000000"/>
                  </a:solidFill>
                </a:uFill>
                <a:latin typeface="Calibri"/>
                <a:ea typeface="Calibri"/>
                <a:cs typeface="Calibri"/>
                <a:sym typeface="Calibri"/>
              </a:defRPr>
            </a:pPr>
            <a:r>
              <a:rPr baseline="30565" dirty="0">
                <a:latin typeface="Helvetica"/>
                <a:ea typeface="Helvetica"/>
                <a:cs typeface="Helvetica"/>
                <a:sym typeface="Helvetica"/>
              </a:rPr>
              <a:t>1</a:t>
            </a:r>
            <a:r>
              <a:rPr dirty="0"/>
              <a:t>Sing to the </a:t>
            </a:r>
            <a:r>
              <a:rPr cap="small" dirty="0"/>
              <a:t>Lord</a:t>
            </a:r>
            <a:r>
              <a:rPr dirty="0"/>
              <a:t> a </a:t>
            </a:r>
            <a:r>
              <a:rPr dirty="0">
                <a:uFill>
                  <a:solidFill>
                    <a:srgbClr val="FF0000"/>
                  </a:solidFill>
                </a:uFill>
                <a:latin typeface="Helvetica"/>
                <a:ea typeface="Helvetica"/>
                <a:cs typeface="Helvetica"/>
                <a:sym typeface="Helvetica"/>
              </a:rPr>
              <a:t>new song</a:t>
            </a:r>
            <a:r>
              <a:rPr dirty="0"/>
              <a:t>;</a:t>
            </a:r>
            <a:br>
              <a:rPr dirty="0"/>
            </a:br>
            <a:r>
              <a:rPr dirty="0"/>
              <a:t>    </a:t>
            </a:r>
            <a:r>
              <a:rPr dirty="0">
                <a:uFill>
                  <a:solidFill>
                    <a:srgbClr val="FF0000"/>
                  </a:solidFill>
                </a:uFill>
                <a:latin typeface="Helvetica"/>
                <a:ea typeface="Helvetica"/>
                <a:cs typeface="Helvetica"/>
                <a:sym typeface="Helvetica"/>
              </a:rPr>
              <a:t>sing to the </a:t>
            </a:r>
            <a:r>
              <a:rPr cap="small" dirty="0">
                <a:uFill>
                  <a:solidFill>
                    <a:srgbClr val="FF0000"/>
                  </a:solidFill>
                </a:uFill>
                <a:latin typeface="Helvetica"/>
                <a:ea typeface="Helvetica"/>
                <a:cs typeface="Helvetica"/>
                <a:sym typeface="Helvetica"/>
              </a:rPr>
              <a:t>Lord</a:t>
            </a:r>
            <a:r>
              <a:rPr dirty="0">
                <a:uFill>
                  <a:solidFill>
                    <a:srgbClr val="FF0000"/>
                  </a:solidFill>
                </a:uFill>
                <a:latin typeface="Helvetica"/>
                <a:ea typeface="Helvetica"/>
                <a:cs typeface="Helvetica"/>
                <a:sym typeface="Helvetica"/>
              </a:rPr>
              <a:t>, </a:t>
            </a:r>
            <a:r>
              <a:rPr dirty="0"/>
              <a:t>all the earth.</a:t>
            </a:r>
            <a:br>
              <a:rPr dirty="0"/>
            </a:br>
            <a:endParaRPr dirty="0"/>
          </a:p>
          <a:p>
            <a:pPr marL="0" indent="0" defTabSz="1274470">
              <a:spcBef>
                <a:spcPts val="700"/>
              </a:spcBef>
              <a:buSzTx/>
              <a:buNone/>
              <a:defRPr sz="4460">
                <a:uFill>
                  <a:solidFill>
                    <a:srgbClr val="000000"/>
                  </a:solidFill>
                </a:uFill>
                <a:latin typeface="Calibri"/>
                <a:ea typeface="Calibri"/>
                <a:cs typeface="Calibri"/>
                <a:sym typeface="Calibri"/>
              </a:defRPr>
            </a:pPr>
            <a:r>
              <a:rPr baseline="30565" dirty="0">
                <a:latin typeface="Helvetica"/>
                <a:ea typeface="Helvetica"/>
                <a:cs typeface="Helvetica"/>
                <a:sym typeface="Helvetica"/>
              </a:rPr>
              <a:t>2 </a:t>
            </a:r>
            <a:r>
              <a:rPr dirty="0">
                <a:uFill>
                  <a:solidFill>
                    <a:srgbClr val="FF0000"/>
                  </a:solidFill>
                </a:uFill>
                <a:latin typeface="Helvetica"/>
                <a:ea typeface="Helvetica"/>
                <a:cs typeface="Helvetica"/>
                <a:sym typeface="Helvetica"/>
              </a:rPr>
              <a:t>Sing to the </a:t>
            </a:r>
            <a:r>
              <a:rPr cap="small" dirty="0">
                <a:uFill>
                  <a:solidFill>
                    <a:srgbClr val="FF0000"/>
                  </a:solidFill>
                </a:uFill>
                <a:latin typeface="Helvetica"/>
                <a:ea typeface="Helvetica"/>
                <a:cs typeface="Helvetica"/>
                <a:sym typeface="Helvetica"/>
              </a:rPr>
              <a:t>Lord</a:t>
            </a:r>
            <a:r>
              <a:rPr dirty="0"/>
              <a:t>, praise his name;</a:t>
            </a:r>
            <a:br>
              <a:rPr dirty="0"/>
            </a:br>
            <a:r>
              <a:rPr dirty="0"/>
              <a:t>    proclaim his salvation day after day.</a:t>
            </a:r>
            <a:br>
              <a:rPr dirty="0"/>
            </a:br>
            <a:endParaRPr dirty="0">
              <a:latin typeface="Helvetica"/>
              <a:ea typeface="Helvetica"/>
              <a:cs typeface="Helvetica"/>
              <a:sym typeface="Helvetica"/>
            </a:endParaRPr>
          </a:p>
          <a:p>
            <a:pPr marL="0" indent="0" defTabSz="1274470">
              <a:spcBef>
                <a:spcPts val="700"/>
              </a:spcBef>
              <a:buSzTx/>
              <a:buNone/>
              <a:defRPr sz="4460">
                <a:uFill>
                  <a:solidFill>
                    <a:srgbClr val="000000"/>
                  </a:solidFill>
                </a:uFill>
                <a:latin typeface="Calibri"/>
                <a:ea typeface="Calibri"/>
                <a:cs typeface="Calibri"/>
                <a:sym typeface="Calibri"/>
              </a:defRPr>
            </a:pPr>
            <a:r>
              <a:rPr b="1" baseline="30565" dirty="0">
                <a:latin typeface="Helvetica"/>
                <a:ea typeface="Helvetica"/>
                <a:cs typeface="Helvetica"/>
                <a:sym typeface="Helvetica"/>
              </a:rPr>
              <a:t>3 </a:t>
            </a:r>
            <a:r>
              <a:rPr b="1" dirty="0">
                <a:latin typeface="Helvetica"/>
                <a:ea typeface="Helvetica"/>
                <a:cs typeface="Helvetica"/>
                <a:sym typeface="Helvetica"/>
              </a:rPr>
              <a:t>Declare his glory </a:t>
            </a:r>
            <a:r>
              <a:rPr b="1" dirty="0">
                <a:solidFill>
                  <a:srgbClr val="FF0000"/>
                </a:solidFill>
                <a:uFill>
                  <a:solidFill>
                    <a:srgbClr val="FF0000"/>
                  </a:solidFill>
                </a:uFill>
                <a:latin typeface="Helvetica"/>
                <a:ea typeface="Helvetica"/>
                <a:cs typeface="Helvetica"/>
                <a:sym typeface="Helvetica"/>
              </a:rPr>
              <a:t>among the nations,</a:t>
            </a:r>
            <a:br>
              <a:rPr b="1" dirty="0">
                <a:solidFill>
                  <a:srgbClr val="FF0000"/>
                </a:solidFill>
                <a:uFill>
                  <a:solidFill>
                    <a:srgbClr val="FF0000"/>
                  </a:solidFill>
                </a:uFill>
                <a:latin typeface="Helvetica"/>
                <a:ea typeface="Helvetica"/>
                <a:cs typeface="Helvetica"/>
                <a:sym typeface="Helvetica"/>
              </a:rPr>
            </a:br>
            <a:r>
              <a:rPr b="1" dirty="0">
                <a:latin typeface="Helvetica"/>
                <a:ea typeface="Helvetica"/>
                <a:cs typeface="Helvetica"/>
                <a:sym typeface="Helvetica"/>
              </a:rPr>
              <a:t>    his marvelous deeds </a:t>
            </a:r>
            <a:r>
              <a:rPr b="1" dirty="0">
                <a:solidFill>
                  <a:srgbClr val="FF0000"/>
                </a:solidFill>
                <a:uFill>
                  <a:solidFill>
                    <a:srgbClr val="FF0000"/>
                  </a:solidFill>
                </a:uFill>
                <a:latin typeface="Helvetica"/>
                <a:ea typeface="Helvetica"/>
                <a:cs typeface="Helvetica"/>
                <a:sym typeface="Helvetica"/>
              </a:rPr>
              <a:t>among all peoples.</a:t>
            </a:r>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Shape 106"/>
          <p:cNvSpPr>
            <a:spLocks noGrp="1"/>
          </p:cNvSpPr>
          <p:nvPr>
            <p:ph type="title"/>
          </p:nvPr>
        </p:nvSpPr>
        <p:spPr>
          <a:xfrm>
            <a:off x="650239" y="390595"/>
            <a:ext cx="11704321" cy="1625601"/>
          </a:xfrm>
          <a:prstGeom prst="rect">
            <a:avLst/>
          </a:prstGeom>
        </p:spPr>
        <p:txBody>
          <a:bodyPr lIns="126435" tIns="72248" rIns="126435" bIns="72248"/>
          <a:lstStyle>
            <a:lvl1pPr defTabSz="1300480">
              <a:defRPr sz="6257" b="1">
                <a:uFill>
                  <a:solidFill>
                    <a:srgbClr val="000000"/>
                  </a:solidFill>
                </a:uFill>
                <a:latin typeface="Helvetica"/>
                <a:ea typeface="Helvetica"/>
                <a:cs typeface="Helvetica"/>
                <a:sym typeface="Helvetica"/>
              </a:defRPr>
            </a:lvl1pPr>
          </a:lstStyle>
          <a:p>
            <a:pPr>
              <a:defRPr b="0">
                <a:latin typeface="Calibri"/>
                <a:ea typeface="Calibri"/>
                <a:cs typeface="Calibri"/>
                <a:sym typeface="Calibri"/>
              </a:defRPr>
            </a:pPr>
            <a:r>
              <a:rPr b="1" dirty="0">
                <a:latin typeface="Helvetica"/>
                <a:ea typeface="Helvetica"/>
                <a:cs typeface="Helvetica"/>
                <a:sym typeface="Helvetica"/>
              </a:rPr>
              <a:t>Psalm 105: </a:t>
            </a:r>
            <a:r>
              <a:rPr b="1" dirty="0" smtClean="0">
                <a:latin typeface="Helvetica"/>
                <a:ea typeface="Helvetica"/>
                <a:cs typeface="Helvetica"/>
                <a:sym typeface="Helvetica"/>
              </a:rPr>
              <a:t>1</a:t>
            </a:r>
            <a:endParaRPr b="1" dirty="0">
              <a:latin typeface="Helvetica"/>
              <a:ea typeface="Helvetica"/>
              <a:cs typeface="Helvetica"/>
              <a:sym typeface="Helvetica"/>
            </a:endParaRPr>
          </a:p>
        </p:txBody>
      </p:sp>
      <p:sp>
        <p:nvSpPr>
          <p:cNvPr id="107" name="Shape 107"/>
          <p:cNvSpPr>
            <a:spLocks noGrp="1"/>
          </p:cNvSpPr>
          <p:nvPr>
            <p:ph type="body" idx="1"/>
          </p:nvPr>
        </p:nvSpPr>
        <p:spPr>
          <a:xfrm>
            <a:off x="650239" y="2275839"/>
            <a:ext cx="11704321" cy="6436926"/>
          </a:xfrm>
          <a:prstGeom prst="rect">
            <a:avLst/>
          </a:prstGeom>
        </p:spPr>
        <p:txBody>
          <a:bodyPr lIns="126435" tIns="72248" rIns="126435" bIns="72248" anchor="t">
            <a:normAutofit/>
          </a:bodyPr>
          <a:lstStyle/>
          <a:p>
            <a:pPr marL="0" indent="0" defTabSz="1287475">
              <a:lnSpc>
                <a:spcPct val="90000"/>
              </a:lnSpc>
              <a:spcBef>
                <a:spcPts val="600"/>
              </a:spcBef>
              <a:buSzTx/>
              <a:buNone/>
              <a:defRPr sz="4083">
                <a:uFill>
                  <a:solidFill>
                    <a:srgbClr val="000000"/>
                  </a:solidFill>
                </a:uFill>
                <a:latin typeface="Calibri"/>
                <a:ea typeface="Calibri"/>
                <a:cs typeface="Calibri"/>
                <a:sym typeface="Calibri"/>
              </a:defRPr>
            </a:pPr>
            <a:r>
              <a:rPr sz="6000" b="1" baseline="30579" dirty="0">
                <a:latin typeface="Helvetica"/>
                <a:ea typeface="Helvetica"/>
                <a:cs typeface="Helvetica"/>
                <a:sym typeface="Helvetica"/>
              </a:rPr>
              <a:t>1</a:t>
            </a:r>
            <a:r>
              <a:rPr sz="6000" dirty="0"/>
              <a:t>Give praise to the </a:t>
            </a:r>
            <a:r>
              <a:rPr sz="6000" cap="small" dirty="0"/>
              <a:t>Lord</a:t>
            </a:r>
            <a:r>
              <a:rPr sz="6000" dirty="0"/>
              <a:t>, proclaim his name;</a:t>
            </a:r>
            <a:br>
              <a:rPr sz="6000" dirty="0"/>
            </a:br>
            <a:r>
              <a:rPr sz="6000" dirty="0"/>
              <a:t>    </a:t>
            </a:r>
            <a:r>
              <a:rPr sz="6000" b="1" dirty="0">
                <a:solidFill>
                  <a:srgbClr val="FF0000"/>
                </a:solidFill>
                <a:uFill>
                  <a:solidFill>
                    <a:srgbClr val="FF0000"/>
                  </a:solidFill>
                </a:uFill>
                <a:latin typeface="Helvetica"/>
                <a:ea typeface="Helvetica"/>
                <a:cs typeface="Helvetica"/>
                <a:sym typeface="Helvetica"/>
              </a:rPr>
              <a:t>make known among the nations </a:t>
            </a:r>
            <a:r>
              <a:rPr sz="6000" dirty="0"/>
              <a:t>what he has done.</a:t>
            </a:r>
            <a:br>
              <a:rPr sz="6000" dirty="0"/>
            </a:br>
            <a:endParaRPr sz="6000" dirty="0"/>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p:cNvSpPr>
          <p:nvPr>
            <p:ph type="title"/>
          </p:nvPr>
        </p:nvSpPr>
        <p:spPr>
          <a:xfrm>
            <a:off x="650239" y="390595"/>
            <a:ext cx="11704321" cy="1625601"/>
          </a:xfrm>
          <a:prstGeom prst="rect">
            <a:avLst/>
          </a:prstGeom>
        </p:spPr>
        <p:txBody>
          <a:bodyPr lIns="126435" tIns="72248" rIns="126435" bIns="72248"/>
          <a:lstStyle>
            <a:lvl1pPr defTabSz="1300480">
              <a:defRPr sz="6257" b="1">
                <a:uFill>
                  <a:solidFill>
                    <a:srgbClr val="000000"/>
                  </a:solidFill>
                </a:uFill>
                <a:latin typeface="Helvetica"/>
                <a:ea typeface="Helvetica"/>
                <a:cs typeface="Helvetica"/>
                <a:sym typeface="Helvetica"/>
              </a:defRPr>
            </a:lvl1pPr>
          </a:lstStyle>
          <a:p>
            <a:pPr>
              <a:defRPr b="0">
                <a:latin typeface="Calibri"/>
                <a:ea typeface="Calibri"/>
                <a:cs typeface="Calibri"/>
                <a:sym typeface="Calibri"/>
              </a:defRPr>
            </a:pPr>
            <a:r>
              <a:rPr b="1">
                <a:latin typeface="Helvetica"/>
                <a:ea typeface="Helvetica"/>
                <a:cs typeface="Helvetica"/>
                <a:sym typeface="Helvetica"/>
              </a:rPr>
              <a:t>Psalm 108:1-5</a:t>
            </a:r>
          </a:p>
        </p:txBody>
      </p:sp>
      <p:sp>
        <p:nvSpPr>
          <p:cNvPr id="110" name="Shape 110"/>
          <p:cNvSpPr>
            <a:spLocks noGrp="1"/>
          </p:cNvSpPr>
          <p:nvPr>
            <p:ph type="body" idx="1"/>
          </p:nvPr>
        </p:nvSpPr>
        <p:spPr>
          <a:xfrm>
            <a:off x="650239" y="2275840"/>
            <a:ext cx="11704321" cy="7209473"/>
          </a:xfrm>
          <a:prstGeom prst="rect">
            <a:avLst/>
          </a:prstGeom>
        </p:spPr>
        <p:txBody>
          <a:bodyPr lIns="126435" tIns="72248" rIns="126435" bIns="72248" anchor="t"/>
          <a:lstStyle/>
          <a:p>
            <a:pPr marL="0" indent="0" defTabSz="1300480">
              <a:lnSpc>
                <a:spcPct val="80000"/>
              </a:lnSpc>
              <a:spcBef>
                <a:spcPts val="600"/>
              </a:spcBef>
              <a:buSzTx/>
              <a:buNone/>
              <a:defRPr sz="4124">
                <a:uFill>
                  <a:solidFill>
                    <a:srgbClr val="000000"/>
                  </a:solidFill>
                </a:uFill>
                <a:latin typeface="Calibri"/>
                <a:ea typeface="Calibri"/>
                <a:cs typeface="Calibri"/>
                <a:sym typeface="Calibri"/>
              </a:defRPr>
            </a:pPr>
            <a:r>
              <a:rPr baseline="30593" dirty="0">
                <a:latin typeface="Helvetica"/>
                <a:ea typeface="Helvetica"/>
                <a:cs typeface="Helvetica"/>
                <a:sym typeface="Helvetica"/>
              </a:rPr>
              <a:t>1 </a:t>
            </a:r>
            <a:r>
              <a:rPr dirty="0"/>
              <a:t>My heart, O God, is steadfast;</a:t>
            </a:r>
            <a:br>
              <a:rPr dirty="0"/>
            </a:br>
            <a:r>
              <a:rPr dirty="0"/>
              <a:t>    </a:t>
            </a:r>
            <a:r>
              <a:rPr dirty="0">
                <a:uFill>
                  <a:solidFill>
                    <a:srgbClr val="FF0000"/>
                  </a:solidFill>
                </a:uFill>
                <a:latin typeface="Helvetica"/>
                <a:ea typeface="Helvetica"/>
                <a:cs typeface="Helvetica"/>
                <a:sym typeface="Helvetica"/>
              </a:rPr>
              <a:t>I will sing and make music </a:t>
            </a:r>
            <a:r>
              <a:rPr dirty="0"/>
              <a:t>with all my soul.</a:t>
            </a:r>
          </a:p>
          <a:p>
            <a:pPr marL="0" indent="0" defTabSz="1300480">
              <a:lnSpc>
                <a:spcPct val="80000"/>
              </a:lnSpc>
              <a:spcBef>
                <a:spcPts val="600"/>
              </a:spcBef>
              <a:buSzTx/>
              <a:buNone/>
              <a:defRPr sz="4124">
                <a:uFill>
                  <a:solidFill>
                    <a:srgbClr val="000000"/>
                  </a:solidFill>
                </a:uFill>
                <a:latin typeface="Calibri"/>
                <a:ea typeface="Calibri"/>
                <a:cs typeface="Calibri"/>
                <a:sym typeface="Calibri"/>
              </a:defRPr>
            </a:pPr>
            <a:r>
              <a:rPr dirty="0"/>
              <a:t/>
            </a:r>
            <a:br>
              <a:rPr dirty="0"/>
            </a:br>
            <a:r>
              <a:rPr baseline="30593" dirty="0">
                <a:latin typeface="Helvetica"/>
                <a:ea typeface="Helvetica"/>
                <a:cs typeface="Helvetica"/>
                <a:sym typeface="Helvetica"/>
              </a:rPr>
              <a:t>2 </a:t>
            </a:r>
            <a:r>
              <a:rPr dirty="0"/>
              <a:t>Awake, harp and lyre!</a:t>
            </a:r>
            <a:br>
              <a:rPr dirty="0"/>
            </a:br>
            <a:r>
              <a:rPr dirty="0"/>
              <a:t>    I will awaken the dawn.</a:t>
            </a:r>
          </a:p>
          <a:p>
            <a:pPr marL="0" indent="0" defTabSz="1300480">
              <a:lnSpc>
                <a:spcPct val="80000"/>
              </a:lnSpc>
              <a:spcBef>
                <a:spcPts val="600"/>
              </a:spcBef>
              <a:buSzTx/>
              <a:buNone/>
              <a:defRPr sz="4124">
                <a:uFill>
                  <a:solidFill>
                    <a:srgbClr val="000000"/>
                  </a:solidFill>
                </a:uFill>
                <a:latin typeface="Calibri"/>
                <a:ea typeface="Calibri"/>
                <a:cs typeface="Calibri"/>
                <a:sym typeface="Calibri"/>
              </a:defRPr>
            </a:pPr>
            <a:r>
              <a:rPr dirty="0"/>
              <a:t/>
            </a:r>
            <a:br>
              <a:rPr dirty="0"/>
            </a:br>
            <a:r>
              <a:rPr b="1" baseline="30593" dirty="0">
                <a:latin typeface="Helvetica"/>
                <a:ea typeface="Helvetica"/>
                <a:cs typeface="Helvetica"/>
                <a:sym typeface="Helvetica"/>
              </a:rPr>
              <a:t>3</a:t>
            </a:r>
            <a:r>
              <a:rPr b="1" baseline="30593" dirty="0">
                <a:solidFill>
                  <a:srgbClr val="FF0000"/>
                </a:solidFill>
                <a:uFill>
                  <a:solidFill>
                    <a:srgbClr val="FF0000"/>
                  </a:solidFill>
                </a:uFill>
                <a:latin typeface="Helvetica"/>
                <a:ea typeface="Helvetica"/>
                <a:cs typeface="Helvetica"/>
                <a:sym typeface="Helvetica"/>
              </a:rPr>
              <a:t> </a:t>
            </a:r>
            <a:r>
              <a:rPr b="1" dirty="0">
                <a:solidFill>
                  <a:srgbClr val="FF0000"/>
                </a:solidFill>
                <a:uFill>
                  <a:solidFill>
                    <a:srgbClr val="FF0000"/>
                  </a:solidFill>
                </a:uFill>
                <a:latin typeface="Helvetica"/>
                <a:ea typeface="Helvetica"/>
                <a:cs typeface="Helvetica"/>
                <a:sym typeface="Helvetica"/>
              </a:rPr>
              <a:t>I will praise you, </a:t>
            </a:r>
            <a:r>
              <a:rPr b="1" cap="small" dirty="0">
                <a:solidFill>
                  <a:srgbClr val="FF0000"/>
                </a:solidFill>
                <a:uFill>
                  <a:solidFill>
                    <a:srgbClr val="FF0000"/>
                  </a:solidFill>
                </a:uFill>
                <a:latin typeface="Helvetica"/>
                <a:ea typeface="Helvetica"/>
                <a:cs typeface="Helvetica"/>
                <a:sym typeface="Helvetica"/>
              </a:rPr>
              <a:t>Lord</a:t>
            </a:r>
            <a:r>
              <a:rPr b="1" dirty="0">
                <a:solidFill>
                  <a:srgbClr val="FF0000"/>
                </a:solidFill>
                <a:uFill>
                  <a:solidFill>
                    <a:srgbClr val="FF0000"/>
                  </a:solidFill>
                </a:uFill>
                <a:latin typeface="Helvetica"/>
                <a:ea typeface="Helvetica"/>
                <a:cs typeface="Helvetica"/>
                <a:sym typeface="Helvetica"/>
              </a:rPr>
              <a:t>, among the nations;</a:t>
            </a:r>
            <a:br>
              <a:rPr b="1" dirty="0">
                <a:solidFill>
                  <a:srgbClr val="FF0000"/>
                </a:solidFill>
                <a:uFill>
                  <a:solidFill>
                    <a:srgbClr val="FF0000"/>
                  </a:solidFill>
                </a:uFill>
                <a:latin typeface="Helvetica"/>
                <a:ea typeface="Helvetica"/>
                <a:cs typeface="Helvetica"/>
                <a:sym typeface="Helvetica"/>
              </a:rPr>
            </a:br>
            <a:r>
              <a:rPr b="1" dirty="0">
                <a:solidFill>
                  <a:srgbClr val="FF0000"/>
                </a:solidFill>
                <a:uFill>
                  <a:solidFill>
                    <a:srgbClr val="FF0000"/>
                  </a:solidFill>
                </a:uFill>
                <a:latin typeface="Helvetica"/>
                <a:ea typeface="Helvetica"/>
                <a:cs typeface="Helvetica"/>
                <a:sym typeface="Helvetica"/>
              </a:rPr>
              <a:t>    I will sing of you among the peoples.</a:t>
            </a:r>
          </a:p>
          <a:p>
            <a:pPr marL="0" indent="0" defTabSz="1300480">
              <a:lnSpc>
                <a:spcPct val="80000"/>
              </a:lnSpc>
              <a:spcBef>
                <a:spcPts val="600"/>
              </a:spcBef>
              <a:buSzTx/>
              <a:buNone/>
              <a:defRPr sz="4124">
                <a:uFill>
                  <a:solidFill>
                    <a:srgbClr val="000000"/>
                  </a:solidFill>
                </a:uFill>
                <a:latin typeface="Calibri"/>
                <a:ea typeface="Calibri"/>
                <a:cs typeface="Calibri"/>
                <a:sym typeface="Calibri"/>
              </a:defRPr>
            </a:pPr>
            <a:r>
              <a:rPr dirty="0"/>
              <a:t/>
            </a:r>
            <a:br>
              <a:rPr dirty="0"/>
            </a:br>
            <a:r>
              <a:rPr b="1" baseline="30593" dirty="0">
                <a:latin typeface="Helvetica"/>
                <a:ea typeface="Helvetica"/>
                <a:cs typeface="Helvetica"/>
                <a:sym typeface="Helvetica"/>
              </a:rPr>
              <a:t>4 </a:t>
            </a:r>
            <a:r>
              <a:rPr dirty="0"/>
              <a:t>For great is your love, higher than the heavens;</a:t>
            </a:r>
            <a:br>
              <a:rPr dirty="0"/>
            </a:br>
            <a:r>
              <a:rPr dirty="0"/>
              <a:t>    your faithfulness reaches to the skies.</a:t>
            </a:r>
            <a:br>
              <a:rPr dirty="0"/>
            </a:br>
            <a:endParaRPr dirty="0"/>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body" idx="1"/>
          </p:nvPr>
        </p:nvSpPr>
        <p:spPr>
          <a:prstGeom prst="rect">
            <a:avLst/>
          </a:prstGeom>
        </p:spPr>
        <p:txBody>
          <a:bodyPr>
            <a:noAutofit/>
          </a:bodyPr>
          <a:lstStyle/>
          <a:p>
            <a:pPr marL="0" indent="0" algn="ctr">
              <a:spcBef>
                <a:spcPts val="0"/>
              </a:spcBef>
              <a:buNone/>
            </a:pPr>
            <a:endParaRPr lang="en-US" sz="3600" b="1" dirty="0">
              <a:latin typeface="Helvetica"/>
              <a:cs typeface="Helvetica"/>
            </a:endParaRPr>
          </a:p>
          <a:p>
            <a:pPr marL="0" indent="0" algn="ctr">
              <a:spcBef>
                <a:spcPts val="0"/>
              </a:spcBef>
              <a:buNone/>
            </a:pPr>
            <a:r>
              <a:rPr lang="en-US" sz="3600" b="1" dirty="0">
                <a:latin typeface="Helvetica"/>
                <a:cs typeface="Helvetica"/>
              </a:rPr>
              <a:t>We are the light of the world</a:t>
            </a:r>
          </a:p>
          <a:p>
            <a:pPr marL="0" indent="0" algn="ctr">
              <a:spcBef>
                <a:spcPts val="0"/>
              </a:spcBef>
              <a:buNone/>
            </a:pPr>
            <a:r>
              <a:rPr lang="en-US" sz="3600" b="1" dirty="0">
                <a:latin typeface="Helvetica"/>
                <a:cs typeface="Helvetica"/>
              </a:rPr>
              <a:t>We are the city on a hill</a:t>
            </a:r>
          </a:p>
          <a:p>
            <a:pPr marL="0" indent="0" algn="ctr">
              <a:spcBef>
                <a:spcPts val="0"/>
              </a:spcBef>
              <a:buNone/>
            </a:pPr>
            <a:r>
              <a:rPr lang="en-US" sz="3600" b="1" dirty="0">
                <a:latin typeface="Helvetica"/>
                <a:cs typeface="Helvetica"/>
              </a:rPr>
              <a:t>We are the light of the world</a:t>
            </a:r>
          </a:p>
          <a:p>
            <a:pPr marL="0" indent="0" algn="ctr">
              <a:spcBef>
                <a:spcPts val="0"/>
              </a:spcBef>
              <a:buNone/>
            </a:pPr>
            <a:r>
              <a:rPr lang="en-US" sz="3600" b="1" dirty="0">
                <a:latin typeface="Helvetica"/>
                <a:cs typeface="Helvetica"/>
              </a:rPr>
              <a:t>We </a:t>
            </a:r>
            <a:r>
              <a:rPr lang="en-US" sz="3600" b="1" dirty="0" err="1">
                <a:latin typeface="Helvetica"/>
                <a:cs typeface="Helvetica"/>
              </a:rPr>
              <a:t>gotta</a:t>
            </a:r>
            <a:r>
              <a:rPr lang="en-US" sz="3600" b="1" dirty="0">
                <a:latin typeface="Helvetica"/>
                <a:cs typeface="Helvetica"/>
              </a:rPr>
              <a:t>, we </a:t>
            </a:r>
            <a:r>
              <a:rPr lang="en-US" sz="3600" b="1" dirty="0" err="1">
                <a:latin typeface="Helvetica"/>
                <a:cs typeface="Helvetica"/>
              </a:rPr>
              <a:t>gotta</a:t>
            </a:r>
            <a:r>
              <a:rPr lang="en-US" sz="3600" b="1" dirty="0">
                <a:latin typeface="Helvetica"/>
                <a:cs typeface="Helvetica"/>
              </a:rPr>
              <a:t>, we </a:t>
            </a:r>
            <a:r>
              <a:rPr lang="en-US" sz="3600" b="1" dirty="0" err="1">
                <a:latin typeface="Helvetica"/>
                <a:cs typeface="Helvetica"/>
              </a:rPr>
              <a:t>gotta</a:t>
            </a:r>
            <a:r>
              <a:rPr lang="en-US" sz="3600" b="1" dirty="0">
                <a:latin typeface="Helvetica"/>
                <a:cs typeface="Helvetica"/>
              </a:rPr>
              <a:t> let the light shine</a:t>
            </a:r>
          </a:p>
          <a:p>
            <a:pPr marL="0" indent="0" algn="ctr">
              <a:spcBef>
                <a:spcPts val="0"/>
              </a:spcBef>
              <a:buNone/>
            </a:pPr>
            <a:r>
              <a:rPr lang="en-US" sz="3600" b="1" dirty="0">
                <a:latin typeface="Helvetica"/>
                <a:cs typeface="Helvetica"/>
              </a:rPr>
              <a:t> </a:t>
            </a:r>
          </a:p>
          <a:p>
            <a:pPr marL="0" indent="0" algn="ctr">
              <a:spcBef>
                <a:spcPts val="0"/>
              </a:spcBef>
              <a:buNone/>
            </a:pPr>
            <a:endParaRPr lang="en-US" sz="3600" b="1" dirty="0" smtClean="0">
              <a:latin typeface="Helvetica"/>
              <a:cs typeface="Helvetica"/>
            </a:endParaRPr>
          </a:p>
          <a:p>
            <a:pPr marL="0" indent="0" algn="ctr">
              <a:spcBef>
                <a:spcPts val="0"/>
              </a:spcBef>
              <a:buNone/>
            </a:pPr>
            <a:r>
              <a:rPr lang="en-US" sz="3600" b="1" dirty="0" smtClean="0">
                <a:latin typeface="Helvetica"/>
                <a:cs typeface="Helvetica"/>
              </a:rPr>
              <a:t>We </a:t>
            </a:r>
            <a:r>
              <a:rPr lang="en-US" sz="3600" b="1" dirty="0">
                <a:latin typeface="Helvetica"/>
                <a:cs typeface="Helvetica"/>
              </a:rPr>
              <a:t>are called to spread the </a:t>
            </a:r>
            <a:r>
              <a:rPr lang="en-US" sz="3600" b="1" dirty="0" smtClean="0">
                <a:latin typeface="Helvetica"/>
                <a:cs typeface="Helvetica"/>
              </a:rPr>
              <a:t>news</a:t>
            </a:r>
          </a:p>
          <a:p>
            <a:pPr marL="0" indent="0" algn="ctr">
              <a:spcBef>
                <a:spcPts val="0"/>
              </a:spcBef>
              <a:buNone/>
            </a:pPr>
            <a:r>
              <a:rPr lang="en-US" sz="3600" b="1" dirty="0" smtClean="0">
                <a:latin typeface="Helvetica"/>
                <a:cs typeface="Helvetica"/>
              </a:rPr>
              <a:t>To </a:t>
            </a:r>
            <a:r>
              <a:rPr lang="en-US" sz="3600" b="1" dirty="0">
                <a:latin typeface="Helvetica"/>
                <a:cs typeface="Helvetica"/>
              </a:rPr>
              <a:t>tell the world the simple truth</a:t>
            </a:r>
          </a:p>
          <a:p>
            <a:pPr marL="0" indent="0" algn="ctr">
              <a:spcBef>
                <a:spcPts val="0"/>
              </a:spcBef>
              <a:buNone/>
            </a:pPr>
            <a:r>
              <a:rPr lang="en-US" sz="3600" b="1" dirty="0">
                <a:latin typeface="Helvetica"/>
                <a:cs typeface="Helvetica"/>
              </a:rPr>
              <a:t>Jesus came to save, there's freedom in His name</a:t>
            </a:r>
          </a:p>
          <a:p>
            <a:pPr marL="0" indent="0" algn="ctr">
              <a:spcBef>
                <a:spcPts val="0"/>
              </a:spcBef>
              <a:buNone/>
            </a:pPr>
            <a:r>
              <a:rPr lang="en-US" sz="3600" b="1" dirty="0">
                <a:latin typeface="Helvetica"/>
                <a:cs typeface="Helvetica"/>
              </a:rPr>
              <a:t>So let His love break through</a:t>
            </a:r>
          </a:p>
          <a:p>
            <a:pPr marL="0" indent="0" algn="ctr">
              <a:spcBef>
                <a:spcPts val="0"/>
              </a:spcBef>
              <a:buNone/>
            </a:pPr>
            <a:r>
              <a:rPr lang="en-US" sz="3600" b="1" dirty="0">
                <a:latin typeface="Helvetica"/>
                <a:cs typeface="Helvetica"/>
              </a:rPr>
              <a:t> </a:t>
            </a:r>
            <a:endParaRPr lang="en-US" sz="3600" b="1" dirty="0" smtClean="0">
              <a:latin typeface="Helvetica"/>
              <a:cs typeface="Helvetica"/>
            </a:endParaRPr>
          </a:p>
        </p:txBody>
      </p:sp>
      <p:pic>
        <p:nvPicPr>
          <p:cNvPr id="3" name="Picture 2"/>
          <p:cNvPicPr>
            <a:picLocks noChangeAspect="1"/>
          </p:cNvPicPr>
          <p:nvPr/>
        </p:nvPicPr>
        <p:blipFill>
          <a:blip r:embed="rId2"/>
          <a:stretch>
            <a:fillRect/>
          </a:stretch>
        </p:blipFill>
        <p:spPr>
          <a:xfrm>
            <a:off x="10352363" y="8869454"/>
            <a:ext cx="2652437" cy="884146"/>
          </a:xfrm>
          <a:prstGeom prst="rect">
            <a:avLst/>
          </a:prstGeom>
        </p:spPr>
      </p:pic>
    </p:spTree>
    <p:extLst>
      <p:ext uri="{BB962C8B-B14F-4D97-AF65-F5344CB8AC3E}">
        <p14:creationId xmlns:p14="http://schemas.microsoft.com/office/powerpoint/2010/main" val="3329953019"/>
      </p:ext>
    </p:extLst>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39050" y="254000"/>
            <a:ext cx="12322629" cy="9245601"/>
          </a:xfrm>
          <a:prstGeom prst="rect">
            <a:avLst/>
          </a:prstGeom>
        </p:spPr>
        <p:txBody>
          <a:bodyPr>
            <a:normAutofit/>
          </a:bodyPr>
          <a:lstStyle/>
          <a:p>
            <a:pPr defTabSz="239522">
              <a:lnSpc>
                <a:spcPct val="150000"/>
              </a:lnSpc>
              <a:defRPr sz="3280"/>
            </a:pPr>
            <a:r>
              <a:rPr lang="en-US" sz="6500" b="1" dirty="0" smtClean="0">
                <a:latin typeface="Helvetica"/>
                <a:cs typeface="Helvetica"/>
              </a:rPr>
              <a:t>Is it possible we could be thirsty without </a:t>
            </a:r>
            <a:r>
              <a:rPr lang="en-US" sz="6500" b="1" dirty="0" err="1" smtClean="0">
                <a:latin typeface="Helvetica"/>
                <a:cs typeface="Helvetica"/>
              </a:rPr>
              <a:t>realising</a:t>
            </a:r>
            <a:r>
              <a:rPr lang="en-US" sz="6500" b="1" dirty="0" smtClean="0">
                <a:latin typeface="Helvetica"/>
                <a:cs typeface="Helvetica"/>
              </a:rPr>
              <a:t> we are thirsty?</a:t>
            </a:r>
            <a:endParaRPr sz="6500" b="1" dirty="0">
              <a:latin typeface="Helvetica"/>
              <a:cs typeface="Helvetica"/>
            </a:endParaRPr>
          </a:p>
        </p:txBody>
      </p:sp>
      <p:pic>
        <p:nvPicPr>
          <p:cNvPr id="2" name="Picture 1"/>
          <p:cNvPicPr>
            <a:picLocks noChangeAspect="1"/>
          </p:cNvPicPr>
          <p:nvPr/>
        </p:nvPicPr>
        <p:blipFill>
          <a:blip r:embed="rId2"/>
          <a:stretch>
            <a:fillRect/>
          </a:stretch>
        </p:blipFill>
        <p:spPr>
          <a:xfrm>
            <a:off x="10352363" y="8897065"/>
            <a:ext cx="2652437" cy="884146"/>
          </a:xfrm>
          <a:prstGeom prst="rect">
            <a:avLst/>
          </a:prstGeom>
        </p:spPr>
      </p:pic>
    </p:spTree>
    <p:extLst>
      <p:ext uri="{BB962C8B-B14F-4D97-AF65-F5344CB8AC3E}">
        <p14:creationId xmlns:p14="http://schemas.microsoft.com/office/powerpoint/2010/main" val="4232941649"/>
      </p:ext>
    </p:extLst>
  </p:cSld>
  <p:clrMapOvr>
    <a:masterClrMapping/>
  </p:clrMapOvr>
  <p:transition xmlns:p14="http://schemas.microsoft.com/office/powerpoint/2010/mai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39050" y="254000"/>
            <a:ext cx="12322629" cy="9245601"/>
          </a:xfrm>
          <a:prstGeom prst="rect">
            <a:avLst/>
          </a:prstGeom>
        </p:spPr>
        <p:txBody>
          <a:bodyPr>
            <a:normAutofit/>
          </a:bodyPr>
          <a:lstStyle/>
          <a:p>
            <a:pPr defTabSz="239522">
              <a:lnSpc>
                <a:spcPct val="150000"/>
              </a:lnSpc>
              <a:defRPr sz="3280"/>
            </a:pPr>
            <a:r>
              <a:rPr lang="en-US" sz="6500" b="1" dirty="0" smtClean="0">
                <a:latin typeface="Helvetica"/>
                <a:cs typeface="Helvetica"/>
              </a:rPr>
              <a:t>TRUE WORSHIP IS ALWAYS INCLUSIVE!</a:t>
            </a:r>
            <a:endParaRPr sz="6500" b="1" dirty="0">
              <a:latin typeface="Helvetica"/>
              <a:cs typeface="Helvetica"/>
            </a:endParaRPr>
          </a:p>
        </p:txBody>
      </p:sp>
      <p:pic>
        <p:nvPicPr>
          <p:cNvPr id="3" name="Picture 2"/>
          <p:cNvPicPr>
            <a:picLocks noChangeAspect="1"/>
          </p:cNvPicPr>
          <p:nvPr/>
        </p:nvPicPr>
        <p:blipFill>
          <a:blip r:embed="rId2"/>
          <a:stretch>
            <a:fillRect/>
          </a:stretch>
        </p:blipFill>
        <p:spPr>
          <a:xfrm>
            <a:off x="10352363" y="8897065"/>
            <a:ext cx="2652437" cy="884146"/>
          </a:xfrm>
          <a:prstGeom prst="rect">
            <a:avLst/>
          </a:prstGeom>
        </p:spPr>
      </p:pic>
    </p:spTree>
    <p:extLst>
      <p:ext uri="{BB962C8B-B14F-4D97-AF65-F5344CB8AC3E}">
        <p14:creationId xmlns:p14="http://schemas.microsoft.com/office/powerpoint/2010/main" val="61525919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39050" y="254000"/>
            <a:ext cx="12322629" cy="9245601"/>
          </a:xfrm>
          <a:prstGeom prst="rect">
            <a:avLst/>
          </a:prstGeom>
        </p:spPr>
        <p:txBody>
          <a:bodyPr>
            <a:normAutofit/>
          </a:bodyPr>
          <a:lstStyle/>
          <a:p>
            <a:pPr defTabSz="239522">
              <a:lnSpc>
                <a:spcPct val="150000"/>
              </a:lnSpc>
              <a:defRPr sz="3280"/>
            </a:pPr>
            <a:r>
              <a:rPr lang="en-US" sz="6500" b="1" dirty="0" smtClean="0">
                <a:latin typeface="Helvetica"/>
                <a:cs typeface="Helvetica"/>
              </a:rPr>
              <a:t>TRUE WORSHIP IS INTIMATE, BUT IT IS NOT EXCLUSIVE</a:t>
            </a:r>
            <a:endParaRPr sz="6500" b="1" dirty="0">
              <a:latin typeface="Helvetica"/>
              <a:cs typeface="Helvetica"/>
            </a:endParaRPr>
          </a:p>
        </p:txBody>
      </p:sp>
      <p:pic>
        <p:nvPicPr>
          <p:cNvPr id="3" name="Picture 2"/>
          <p:cNvPicPr>
            <a:picLocks noChangeAspect="1"/>
          </p:cNvPicPr>
          <p:nvPr/>
        </p:nvPicPr>
        <p:blipFill>
          <a:blip r:embed="rId2"/>
          <a:stretch>
            <a:fillRect/>
          </a:stretch>
        </p:blipFill>
        <p:spPr>
          <a:xfrm>
            <a:off x="10352363" y="8869454"/>
            <a:ext cx="2652437" cy="884146"/>
          </a:xfrm>
          <a:prstGeom prst="rect">
            <a:avLst/>
          </a:prstGeom>
        </p:spPr>
      </p:pic>
    </p:spTree>
    <p:extLst>
      <p:ext uri="{BB962C8B-B14F-4D97-AF65-F5344CB8AC3E}">
        <p14:creationId xmlns:p14="http://schemas.microsoft.com/office/powerpoint/2010/main" val="53227832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Shape 88"/>
          <p:cNvSpPr>
            <a:spLocks noGrp="1"/>
          </p:cNvSpPr>
          <p:nvPr>
            <p:ph type="title"/>
          </p:nvPr>
        </p:nvSpPr>
        <p:spPr>
          <a:xfrm>
            <a:off x="539050" y="254000"/>
            <a:ext cx="12322629" cy="9245601"/>
          </a:xfrm>
          <a:prstGeom prst="rect">
            <a:avLst/>
          </a:prstGeom>
        </p:spPr>
        <p:txBody>
          <a:bodyPr/>
          <a:lstStyle/>
          <a:p>
            <a:pPr algn="just" defTabSz="239522">
              <a:lnSpc>
                <a:spcPct val="150000"/>
              </a:lnSpc>
              <a:defRPr sz="3280"/>
            </a:pPr>
            <a:r>
              <a:rPr b="1" dirty="0">
                <a:latin typeface="Helvetica"/>
                <a:cs typeface="Helvetica"/>
              </a:rPr>
              <a:t>1 </a:t>
            </a:r>
            <a:r>
              <a:rPr lang="en-US" b="1" dirty="0" smtClean="0">
                <a:latin typeface="Helvetica"/>
                <a:cs typeface="Helvetica"/>
              </a:rPr>
              <a:t>K</a:t>
            </a:r>
            <a:r>
              <a:rPr b="1" dirty="0" smtClean="0">
                <a:latin typeface="Helvetica"/>
                <a:cs typeface="Helvetica"/>
              </a:rPr>
              <a:t>ings </a:t>
            </a:r>
            <a:r>
              <a:rPr b="1" dirty="0">
                <a:latin typeface="Helvetica"/>
                <a:cs typeface="Helvetica"/>
              </a:rPr>
              <a:t>8:22 </a:t>
            </a:r>
            <a:r>
              <a:rPr lang="en-US" b="1" dirty="0" smtClean="0">
                <a:latin typeface="Helvetica"/>
                <a:cs typeface="Helvetica"/>
              </a:rPr>
              <a:t/>
            </a:r>
            <a:br>
              <a:rPr lang="en-US" b="1" dirty="0" smtClean="0">
                <a:latin typeface="Helvetica"/>
                <a:cs typeface="Helvetica"/>
              </a:rPr>
            </a:br>
            <a:r>
              <a:rPr lang="en-US" b="1" dirty="0">
                <a:latin typeface="Helvetica"/>
                <a:cs typeface="Helvetica"/>
              </a:rPr>
              <a:t/>
            </a:r>
            <a:br>
              <a:rPr lang="en-US" b="1" dirty="0">
                <a:latin typeface="Helvetica"/>
                <a:cs typeface="Helvetica"/>
              </a:rPr>
            </a:br>
            <a:r>
              <a:rPr b="1" dirty="0" smtClean="0">
                <a:latin typeface="Helvetica"/>
                <a:cs typeface="Helvetica"/>
              </a:rPr>
              <a:t>Then </a:t>
            </a:r>
            <a:r>
              <a:rPr b="1" dirty="0">
                <a:latin typeface="Helvetica"/>
                <a:cs typeface="Helvetica"/>
              </a:rPr>
              <a:t>Solomon stood before the altar of the Lord in front of the whole assembly of Israel, spread out his hands toward heaven 23 and said</a:t>
            </a:r>
            <a:r>
              <a:rPr b="1" dirty="0" smtClean="0">
                <a:latin typeface="Helvetica"/>
                <a:cs typeface="Helvetica"/>
              </a:rPr>
              <a:t>:</a:t>
            </a:r>
            <a:endParaRPr b="1" dirty="0">
              <a:latin typeface="Helvetica"/>
              <a:cs typeface="Helvetica"/>
            </a:endParaRPr>
          </a:p>
        </p:txBody>
      </p:sp>
      <p:pic>
        <p:nvPicPr>
          <p:cNvPr id="3" name="Picture 2"/>
          <p:cNvPicPr>
            <a:picLocks noChangeAspect="1"/>
          </p:cNvPicPr>
          <p:nvPr/>
        </p:nvPicPr>
        <p:blipFill>
          <a:blip r:embed="rId2"/>
          <a:stretch>
            <a:fillRect/>
          </a:stretch>
        </p:blipFill>
        <p:spPr>
          <a:xfrm>
            <a:off x="10352363" y="8869454"/>
            <a:ext cx="2652437" cy="884146"/>
          </a:xfrm>
          <a:prstGeom prst="rect">
            <a:avLst/>
          </a:prstGeom>
        </p:spPr>
      </p:pic>
    </p:spTree>
    <p:extLst>
      <p:ext uri="{BB962C8B-B14F-4D97-AF65-F5344CB8AC3E}">
        <p14:creationId xmlns:p14="http://schemas.microsoft.com/office/powerpoint/2010/main" val="204472483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title"/>
          </p:nvPr>
        </p:nvSpPr>
        <p:spPr>
          <a:xfrm>
            <a:off x="386769" y="383557"/>
            <a:ext cx="11957153" cy="8986485"/>
          </a:xfrm>
          <a:prstGeom prst="rect">
            <a:avLst/>
          </a:prstGeom>
        </p:spPr>
        <p:txBody>
          <a:bodyPr>
            <a:noAutofit/>
          </a:bodyPr>
          <a:lstStyle>
            <a:lvl1pPr defTabSz="338835">
              <a:defRPr sz="4640"/>
            </a:lvl1pPr>
          </a:lstStyle>
          <a:p>
            <a:pPr algn="just">
              <a:lnSpc>
                <a:spcPct val="140000"/>
              </a:lnSpc>
            </a:pPr>
            <a:r>
              <a:rPr sz="3800" b="1" dirty="0">
                <a:latin typeface="Helvetica"/>
                <a:cs typeface="Helvetica"/>
              </a:rPr>
              <a:t>41 “As for the foreigner who does not belong to your people Israel but has come from a distant land because of your name— 42 for they will hear of your great name and your mighty hand and your outstretched arm—when they come and pray toward this temple, 43 then hear from heaven, your dwelling </a:t>
            </a:r>
            <a:r>
              <a:rPr sz="3800" b="1" dirty="0" smtClean="0">
                <a:latin typeface="Helvetica"/>
                <a:cs typeface="Helvetica"/>
              </a:rPr>
              <a:t>place. </a:t>
            </a:r>
            <a:r>
              <a:rPr sz="3800" b="1" dirty="0">
                <a:solidFill>
                  <a:srgbClr val="FF0000"/>
                </a:solidFill>
                <a:latin typeface="Helvetica"/>
                <a:cs typeface="Helvetica"/>
              </a:rPr>
              <a:t>Do whatever the foreigner asks of you, so that all the peoples of the earth may know your name</a:t>
            </a:r>
            <a:r>
              <a:rPr sz="3800" b="1" dirty="0">
                <a:latin typeface="Helvetica"/>
                <a:cs typeface="Helvetica"/>
              </a:rPr>
              <a:t> and fear you, as do your own people Israel, and may know that this house I have built bears your Name.</a:t>
            </a:r>
          </a:p>
        </p:txBody>
      </p:sp>
      <p:pic>
        <p:nvPicPr>
          <p:cNvPr id="3" name="Picture 2"/>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body" idx="1"/>
          </p:nvPr>
        </p:nvSpPr>
        <p:spPr>
          <a:xfrm>
            <a:off x="1270000" y="883445"/>
            <a:ext cx="10464800" cy="7213600"/>
          </a:xfrm>
          <a:prstGeom prst="rect">
            <a:avLst/>
          </a:prstGeom>
        </p:spPr>
        <p:txBody>
          <a:bodyPr>
            <a:normAutofit/>
          </a:bodyPr>
          <a:lstStyle/>
          <a:p>
            <a:pPr marL="0" indent="0" algn="ctr">
              <a:lnSpc>
                <a:spcPct val="150000"/>
              </a:lnSpc>
              <a:buNone/>
            </a:pPr>
            <a:r>
              <a:rPr lang="en-US" sz="6800" b="1" dirty="0" smtClean="0">
                <a:latin typeface="Athelas Regular"/>
                <a:cs typeface="Athelas Regular"/>
              </a:rPr>
              <a:t>WORSHIP IS A TRIANGLE!</a:t>
            </a:r>
            <a:endParaRPr sz="6800" b="1" dirty="0">
              <a:latin typeface="Athelas Regular"/>
              <a:cs typeface="Athelas Regular"/>
            </a:endParaRPr>
          </a:p>
        </p:txBody>
      </p:sp>
      <p:pic>
        <p:nvPicPr>
          <p:cNvPr id="3" name="Picture 2"/>
          <p:cNvPicPr>
            <a:picLocks noChangeAspect="1"/>
          </p:cNvPicPr>
          <p:nvPr/>
        </p:nvPicPr>
        <p:blipFill>
          <a:blip r:embed="rId2"/>
          <a:stretch>
            <a:fillRect/>
          </a:stretch>
        </p:blipFill>
        <p:spPr>
          <a:xfrm>
            <a:off x="10352363" y="8897065"/>
            <a:ext cx="2652437" cy="884146"/>
          </a:xfrm>
          <a:prstGeom prst="rect">
            <a:avLst/>
          </a:prstGeom>
        </p:spPr>
      </p:pic>
    </p:spTree>
    <p:extLst>
      <p:ext uri="{BB962C8B-B14F-4D97-AF65-F5344CB8AC3E}">
        <p14:creationId xmlns:p14="http://schemas.microsoft.com/office/powerpoint/2010/main" val="3398964578"/>
      </p:ext>
    </p:extLst>
  </p:cSld>
  <p:clrMapOvr>
    <a:masterClrMapping/>
  </p:clrMapOvr>
  <p:transition xmlns:p14="http://schemas.microsoft.com/office/powerpoint/2010/mai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hape 92"/>
          <p:cNvSpPr>
            <a:spLocks noGrp="1"/>
          </p:cNvSpPr>
          <p:nvPr>
            <p:ph type="body" idx="1"/>
          </p:nvPr>
        </p:nvSpPr>
        <p:spPr>
          <a:xfrm>
            <a:off x="650239" y="575521"/>
            <a:ext cx="11704321" cy="9178079"/>
          </a:xfrm>
          <a:prstGeom prst="rect">
            <a:avLst/>
          </a:prstGeom>
        </p:spPr>
        <p:txBody>
          <a:bodyPr lIns="126435" tIns="72248" rIns="126435" bIns="72248" anchor="t"/>
          <a:lstStyle/>
          <a:p>
            <a:pPr marL="374446" indent="-374446" defTabSz="1183436">
              <a:spcBef>
                <a:spcPts val="600"/>
              </a:spcBef>
              <a:buClr>
                <a:srgbClr val="000000"/>
              </a:buClr>
              <a:buFont typeface="Arial"/>
              <a:defRPr sz="4141">
                <a:uFill>
                  <a:solidFill>
                    <a:srgbClr val="000000"/>
                  </a:solidFill>
                </a:uFill>
                <a:latin typeface="Calibri"/>
                <a:ea typeface="Calibri"/>
                <a:cs typeface="Calibri"/>
                <a:sym typeface="Calibri"/>
              </a:defRPr>
            </a:pPr>
            <a:r>
              <a:rPr sz="3494" b="1" baseline="30454" dirty="0">
                <a:latin typeface="Helvetica"/>
                <a:ea typeface="Helvetica"/>
                <a:cs typeface="Helvetica"/>
                <a:sym typeface="Helvetica"/>
              </a:rPr>
              <a:t>7 </a:t>
            </a:r>
            <a:r>
              <a:rPr sz="4659" b="1" dirty="0">
                <a:latin typeface="Helvetica"/>
                <a:ea typeface="Helvetica"/>
                <a:cs typeface="Helvetica"/>
                <a:sym typeface="Helvetica"/>
              </a:rPr>
              <a:t>That day</a:t>
            </a:r>
            <a:r>
              <a:rPr sz="4659" dirty="0"/>
              <a:t> </a:t>
            </a:r>
            <a:r>
              <a:rPr sz="3494" dirty="0"/>
              <a:t>David first appointed Asaph and his associates </a:t>
            </a:r>
            <a:r>
              <a:rPr sz="3494" b="1" dirty="0">
                <a:solidFill>
                  <a:srgbClr val="FF0000"/>
                </a:solidFill>
                <a:uFill>
                  <a:solidFill>
                    <a:srgbClr val="FF0000"/>
                  </a:solidFill>
                </a:uFill>
                <a:latin typeface="Helvetica"/>
                <a:ea typeface="Helvetica"/>
                <a:cs typeface="Helvetica"/>
                <a:sym typeface="Helvetica"/>
              </a:rPr>
              <a:t>to give praise to the </a:t>
            </a:r>
            <a:r>
              <a:rPr sz="3494" b="1" cap="small" dirty="0">
                <a:solidFill>
                  <a:srgbClr val="FF0000"/>
                </a:solidFill>
                <a:uFill>
                  <a:solidFill>
                    <a:srgbClr val="FF0000"/>
                  </a:solidFill>
                </a:uFill>
                <a:latin typeface="Helvetica"/>
                <a:ea typeface="Helvetica"/>
                <a:cs typeface="Helvetica"/>
                <a:sym typeface="Helvetica"/>
              </a:rPr>
              <a:t>Lord</a:t>
            </a:r>
            <a:r>
              <a:rPr sz="3494" b="1" dirty="0">
                <a:solidFill>
                  <a:srgbClr val="FF0000"/>
                </a:solidFill>
                <a:uFill>
                  <a:solidFill>
                    <a:srgbClr val="FF0000"/>
                  </a:solidFill>
                </a:uFill>
                <a:latin typeface="Helvetica"/>
                <a:ea typeface="Helvetica"/>
                <a:cs typeface="Helvetica"/>
                <a:sym typeface="Helvetica"/>
              </a:rPr>
              <a:t> in this manner:</a:t>
            </a:r>
          </a:p>
          <a:p>
            <a:pPr marL="0" indent="0" defTabSz="1183436">
              <a:spcBef>
                <a:spcPts val="600"/>
              </a:spcBef>
              <a:buSzTx/>
              <a:buNone/>
              <a:defRPr sz="3494">
                <a:uFill>
                  <a:solidFill>
                    <a:srgbClr val="000000"/>
                  </a:solidFill>
                </a:uFill>
                <a:latin typeface="Calibri"/>
                <a:ea typeface="Calibri"/>
                <a:cs typeface="Calibri"/>
                <a:sym typeface="Calibri"/>
              </a:defRPr>
            </a:pPr>
            <a:endParaRPr sz="3494" b="1" dirty="0">
              <a:solidFill>
                <a:srgbClr val="FF0000"/>
              </a:solidFill>
              <a:uFill>
                <a:solidFill>
                  <a:srgbClr val="FF0000"/>
                </a:solidFill>
              </a:uFill>
              <a:latin typeface="Helvetica"/>
              <a:ea typeface="Helvetica"/>
              <a:cs typeface="Helvetica"/>
              <a:sym typeface="Helvetica"/>
            </a:endParaRPr>
          </a:p>
          <a:p>
            <a:pPr marL="374446" indent="-374446" defTabSz="1183436">
              <a:spcBef>
                <a:spcPts val="600"/>
              </a:spcBef>
              <a:buClr>
                <a:srgbClr val="000000"/>
              </a:buClr>
              <a:buFont typeface="Arial"/>
              <a:defRPr sz="4141">
                <a:uFill>
                  <a:solidFill>
                    <a:srgbClr val="000000"/>
                  </a:solidFill>
                </a:uFill>
                <a:latin typeface="Calibri"/>
                <a:ea typeface="Calibri"/>
                <a:cs typeface="Calibri"/>
                <a:sym typeface="Calibri"/>
              </a:defRPr>
            </a:pPr>
            <a:r>
              <a:rPr sz="3494" b="1" baseline="30454" dirty="0">
                <a:latin typeface="Helvetica"/>
                <a:ea typeface="Helvetica"/>
                <a:cs typeface="Helvetica"/>
                <a:sym typeface="Helvetica"/>
              </a:rPr>
              <a:t>8 </a:t>
            </a:r>
            <a:r>
              <a:rPr sz="3494" dirty="0"/>
              <a:t>Give praise to the </a:t>
            </a:r>
            <a:r>
              <a:rPr sz="3494" cap="small" dirty="0"/>
              <a:t>Lord</a:t>
            </a:r>
            <a:r>
              <a:rPr sz="3494" dirty="0"/>
              <a:t>, proclaim his name;</a:t>
            </a:r>
            <a:br>
              <a:rPr sz="3494" dirty="0"/>
            </a:br>
            <a:r>
              <a:rPr sz="3494" dirty="0"/>
              <a:t>    </a:t>
            </a:r>
            <a:r>
              <a:rPr sz="3494" b="1" dirty="0">
                <a:solidFill>
                  <a:srgbClr val="FF0000"/>
                </a:solidFill>
                <a:uFill>
                  <a:solidFill>
                    <a:srgbClr val="FF0000"/>
                  </a:solidFill>
                </a:uFill>
                <a:latin typeface="Helvetica"/>
                <a:ea typeface="Helvetica"/>
                <a:cs typeface="Helvetica"/>
                <a:sym typeface="Helvetica"/>
              </a:rPr>
              <a:t>make known among the nations</a:t>
            </a:r>
            <a:r>
              <a:rPr sz="3494" dirty="0"/>
              <a:t> what he has done.</a:t>
            </a:r>
          </a:p>
          <a:p>
            <a:pPr marL="443788" indent="-443788" defTabSz="1183436">
              <a:spcBef>
                <a:spcPts val="600"/>
              </a:spcBef>
              <a:buClr>
                <a:srgbClr val="000000"/>
              </a:buClr>
              <a:buFont typeface="Arial"/>
              <a:defRPr sz="4141">
                <a:uFill>
                  <a:solidFill>
                    <a:srgbClr val="000000"/>
                  </a:solidFill>
                </a:uFill>
                <a:latin typeface="Calibri"/>
                <a:ea typeface="Calibri"/>
                <a:cs typeface="Calibri"/>
                <a:sym typeface="Calibri"/>
              </a:defRPr>
            </a:pPr>
            <a:r>
              <a:rPr dirty="0"/>
              <a:t/>
            </a:r>
            <a:br>
              <a:rPr dirty="0"/>
            </a:br>
            <a:r>
              <a:rPr sz="3494" baseline="30454" dirty="0">
                <a:solidFill>
                  <a:schemeClr val="tx1"/>
                </a:solidFill>
                <a:latin typeface="Helvetica"/>
                <a:ea typeface="Helvetica"/>
                <a:cs typeface="Helvetica"/>
                <a:sym typeface="Helvetica"/>
              </a:rPr>
              <a:t>9 </a:t>
            </a:r>
            <a:r>
              <a:rPr sz="3494" dirty="0">
                <a:solidFill>
                  <a:schemeClr val="tx1"/>
                </a:solidFill>
                <a:uFill>
                  <a:solidFill>
                    <a:srgbClr val="FF0000"/>
                  </a:solidFill>
                </a:uFill>
                <a:latin typeface="Helvetica"/>
                <a:ea typeface="Helvetica"/>
                <a:cs typeface="Helvetica"/>
                <a:sym typeface="Helvetica"/>
              </a:rPr>
              <a:t>Sing to him, sing praise to him;</a:t>
            </a:r>
            <a:br>
              <a:rPr sz="3494" dirty="0">
                <a:solidFill>
                  <a:schemeClr val="tx1"/>
                </a:solidFill>
                <a:uFill>
                  <a:solidFill>
                    <a:srgbClr val="FF0000"/>
                  </a:solidFill>
                </a:uFill>
                <a:latin typeface="Helvetica"/>
                <a:ea typeface="Helvetica"/>
                <a:cs typeface="Helvetica"/>
                <a:sym typeface="Helvetica"/>
              </a:rPr>
            </a:br>
            <a:r>
              <a:rPr sz="3494" dirty="0">
                <a:solidFill>
                  <a:schemeClr val="tx1"/>
                </a:solidFill>
                <a:uFill>
                  <a:solidFill>
                    <a:srgbClr val="FF0000"/>
                  </a:solidFill>
                </a:uFill>
                <a:latin typeface="Helvetica"/>
                <a:ea typeface="Helvetica"/>
                <a:cs typeface="Helvetica"/>
                <a:sym typeface="Helvetica"/>
              </a:rPr>
              <a:t>    tell of all his wonderful acts.</a:t>
            </a:r>
            <a:br>
              <a:rPr sz="3494" dirty="0">
                <a:solidFill>
                  <a:schemeClr val="tx1"/>
                </a:solidFill>
                <a:uFill>
                  <a:solidFill>
                    <a:srgbClr val="FF0000"/>
                  </a:solidFill>
                </a:uFill>
                <a:latin typeface="Helvetica"/>
                <a:ea typeface="Helvetica"/>
                <a:cs typeface="Helvetica"/>
                <a:sym typeface="Helvetica"/>
              </a:rPr>
            </a:br>
            <a:endParaRPr sz="3494" dirty="0">
              <a:solidFill>
                <a:schemeClr val="tx1"/>
              </a:solidFill>
            </a:endParaRPr>
          </a:p>
          <a:p>
            <a:pPr marL="0" indent="0" defTabSz="1183436">
              <a:spcBef>
                <a:spcPts val="600"/>
              </a:spcBef>
              <a:buClr>
                <a:srgbClr val="000000"/>
              </a:buClr>
              <a:buNone/>
              <a:defRPr sz="4141">
                <a:uFill>
                  <a:solidFill>
                    <a:srgbClr val="000000"/>
                  </a:solidFill>
                </a:uFill>
                <a:latin typeface="Calibri"/>
                <a:ea typeface="Calibri"/>
                <a:cs typeface="Calibri"/>
                <a:sym typeface="Calibri"/>
              </a:defRPr>
            </a:pPr>
            <a:r>
              <a:rPr sz="3494" dirty="0"/>
              <a:t>		1 Chr 16:8-11</a:t>
            </a:r>
          </a:p>
        </p:txBody>
      </p:sp>
      <p:pic>
        <p:nvPicPr>
          <p:cNvPr id="3" name="Picture 2"/>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Shape 94"/>
          <p:cNvSpPr>
            <a:spLocks noGrp="1"/>
          </p:cNvSpPr>
          <p:nvPr>
            <p:ph type="title"/>
          </p:nvPr>
        </p:nvSpPr>
        <p:spPr>
          <a:xfrm>
            <a:off x="650239" y="390595"/>
            <a:ext cx="11704321" cy="1625601"/>
          </a:xfrm>
          <a:prstGeom prst="rect">
            <a:avLst/>
          </a:prstGeom>
        </p:spPr>
        <p:txBody>
          <a:bodyPr lIns="126435" tIns="72248" rIns="126435" bIns="72248"/>
          <a:lstStyle/>
          <a:p>
            <a:pPr defTabSz="754278">
              <a:defRPr sz="3217">
                <a:uFill>
                  <a:solidFill>
                    <a:srgbClr val="000000"/>
                  </a:solidFill>
                </a:uFill>
                <a:latin typeface="Calibri"/>
                <a:ea typeface="Calibri"/>
                <a:cs typeface="Calibri"/>
                <a:sym typeface="Calibri"/>
              </a:defRPr>
            </a:pPr>
            <a:r>
              <a:t/>
            </a:r>
            <a:br/>
            <a:r>
              <a:rPr b="1">
                <a:latin typeface="Helvetica"/>
                <a:ea typeface="Helvetica"/>
                <a:cs typeface="Helvetica"/>
                <a:sym typeface="Helvetica"/>
              </a:rPr>
              <a:t>Psalm 9: 1-2 &amp; 11</a:t>
            </a:r>
            <a:br>
              <a:rPr b="1">
                <a:latin typeface="Helvetica"/>
                <a:ea typeface="Helvetica"/>
                <a:cs typeface="Helvetica"/>
                <a:sym typeface="Helvetica"/>
              </a:rPr>
            </a:br>
            <a:endParaRPr b="1">
              <a:latin typeface="Helvetica"/>
              <a:ea typeface="Helvetica"/>
              <a:cs typeface="Helvetica"/>
              <a:sym typeface="Helvetica"/>
            </a:endParaRPr>
          </a:p>
        </p:txBody>
      </p:sp>
      <p:sp>
        <p:nvSpPr>
          <p:cNvPr id="95" name="Shape 95"/>
          <p:cNvSpPr>
            <a:spLocks noGrp="1"/>
          </p:cNvSpPr>
          <p:nvPr>
            <p:ph type="body" idx="1"/>
          </p:nvPr>
        </p:nvSpPr>
        <p:spPr>
          <a:xfrm>
            <a:off x="650239" y="2275839"/>
            <a:ext cx="11704321" cy="6436926"/>
          </a:xfrm>
          <a:prstGeom prst="rect">
            <a:avLst/>
          </a:prstGeom>
        </p:spPr>
        <p:txBody>
          <a:bodyPr lIns="126435" tIns="72248" rIns="126435" bIns="72248" anchor="t"/>
          <a:lstStyle/>
          <a:p>
            <a:pPr marL="0" indent="0" defTabSz="1248460">
              <a:spcBef>
                <a:spcPts val="600"/>
              </a:spcBef>
              <a:buSzTx/>
              <a:buNone/>
              <a:defRPr sz="3959">
                <a:uFill>
                  <a:solidFill>
                    <a:srgbClr val="000000"/>
                  </a:solidFill>
                </a:uFill>
                <a:latin typeface="Calibri"/>
                <a:ea typeface="Calibri"/>
                <a:cs typeface="Calibri"/>
                <a:sym typeface="Calibri"/>
              </a:defRPr>
            </a:pPr>
            <a:r>
              <a:rPr dirty="0"/>
              <a:t>I will give thanks to you, </a:t>
            </a:r>
            <a:r>
              <a:rPr cap="small" dirty="0"/>
              <a:t>Lord</a:t>
            </a:r>
            <a:r>
              <a:rPr dirty="0"/>
              <a:t>, with all my heart;</a:t>
            </a:r>
            <a:br>
              <a:rPr dirty="0"/>
            </a:br>
            <a:r>
              <a:rPr dirty="0"/>
              <a:t>    I will </a:t>
            </a:r>
            <a:r>
              <a:rPr dirty="0">
                <a:solidFill>
                  <a:schemeClr val="tx1"/>
                </a:solidFill>
                <a:uFill>
                  <a:solidFill>
                    <a:srgbClr val="FF0000"/>
                  </a:solidFill>
                </a:uFill>
                <a:latin typeface="Helvetica"/>
                <a:ea typeface="Helvetica"/>
                <a:cs typeface="Helvetica"/>
                <a:sym typeface="Helvetica"/>
              </a:rPr>
              <a:t>tell of all your </a:t>
            </a:r>
            <a:r>
              <a:rPr dirty="0"/>
              <a:t>wonderful deeds.</a:t>
            </a:r>
          </a:p>
          <a:p>
            <a:pPr marL="0" indent="0" defTabSz="1248460">
              <a:spcBef>
                <a:spcPts val="600"/>
              </a:spcBef>
              <a:buSzTx/>
              <a:buNone/>
              <a:defRPr sz="3959">
                <a:uFill>
                  <a:solidFill>
                    <a:srgbClr val="000000"/>
                  </a:solidFill>
                </a:uFill>
                <a:latin typeface="Calibri"/>
                <a:ea typeface="Calibri"/>
                <a:cs typeface="Calibri"/>
                <a:sym typeface="Calibri"/>
              </a:defRPr>
            </a:pPr>
            <a:r>
              <a:rPr dirty="0"/>
              <a:t/>
            </a:r>
            <a:br>
              <a:rPr dirty="0"/>
            </a:br>
            <a:r>
              <a:rPr b="1" baseline="30535" dirty="0">
                <a:latin typeface="Helvetica"/>
                <a:ea typeface="Helvetica"/>
                <a:cs typeface="Helvetica"/>
                <a:sym typeface="Helvetica"/>
              </a:rPr>
              <a:t>2 </a:t>
            </a:r>
            <a:r>
              <a:rPr dirty="0"/>
              <a:t>I will be glad and rejoice in you;</a:t>
            </a:r>
            <a:br>
              <a:rPr dirty="0"/>
            </a:br>
            <a:r>
              <a:rPr dirty="0"/>
              <a:t>    I will sing the praises of your name, O Most High.</a:t>
            </a:r>
          </a:p>
          <a:p>
            <a:pPr marL="0" indent="0" defTabSz="1248460">
              <a:spcBef>
                <a:spcPts val="600"/>
              </a:spcBef>
              <a:buSzTx/>
              <a:buNone/>
              <a:defRPr sz="3959">
                <a:uFill>
                  <a:solidFill>
                    <a:srgbClr val="000000"/>
                  </a:solidFill>
                </a:uFill>
                <a:latin typeface="Calibri"/>
                <a:ea typeface="Calibri"/>
                <a:cs typeface="Calibri"/>
                <a:sym typeface="Calibri"/>
              </a:defRPr>
            </a:pPr>
            <a:endParaRPr dirty="0"/>
          </a:p>
          <a:p>
            <a:pPr marL="0" indent="0" defTabSz="1248460">
              <a:spcBef>
                <a:spcPts val="600"/>
              </a:spcBef>
              <a:buSzTx/>
              <a:buNone/>
              <a:defRPr sz="3959">
                <a:uFill>
                  <a:solidFill>
                    <a:srgbClr val="000000"/>
                  </a:solidFill>
                </a:uFill>
                <a:latin typeface="Calibri"/>
                <a:ea typeface="Calibri"/>
                <a:cs typeface="Calibri"/>
                <a:sym typeface="Calibri"/>
              </a:defRPr>
            </a:pPr>
            <a:r>
              <a:rPr b="1" dirty="0">
                <a:solidFill>
                  <a:srgbClr val="FF0000"/>
                </a:solidFill>
                <a:uFill>
                  <a:solidFill>
                    <a:srgbClr val="FF0000"/>
                  </a:solidFill>
                </a:uFill>
                <a:latin typeface="Helvetica"/>
                <a:ea typeface="Helvetica"/>
                <a:cs typeface="Helvetica"/>
                <a:sym typeface="Helvetica"/>
              </a:rPr>
              <a:t>Sing </a:t>
            </a:r>
            <a:r>
              <a:rPr dirty="0"/>
              <a:t>the praises of the </a:t>
            </a:r>
            <a:r>
              <a:rPr cap="small" dirty="0"/>
              <a:t>Lord</a:t>
            </a:r>
            <a:r>
              <a:rPr dirty="0"/>
              <a:t>, enthroned in Zion;</a:t>
            </a:r>
            <a:br>
              <a:rPr dirty="0"/>
            </a:br>
            <a:r>
              <a:rPr dirty="0"/>
              <a:t> </a:t>
            </a:r>
            <a:r>
              <a:rPr b="1" dirty="0">
                <a:solidFill>
                  <a:srgbClr val="FF0000"/>
                </a:solidFill>
                <a:uFill>
                  <a:solidFill>
                    <a:srgbClr val="FF0000"/>
                  </a:solidFill>
                </a:uFill>
                <a:latin typeface="Helvetica"/>
                <a:ea typeface="Helvetica"/>
                <a:cs typeface="Helvetica"/>
                <a:sym typeface="Helvetica"/>
              </a:rPr>
              <a:t>   proclaim among the nations what he has done.</a:t>
            </a:r>
          </a:p>
        </p:txBody>
      </p:sp>
      <p:pic>
        <p:nvPicPr>
          <p:cNvPr id="4" name="Picture 3"/>
          <p:cNvPicPr>
            <a:picLocks noChangeAspect="1"/>
          </p:cNvPicPr>
          <p:nvPr/>
        </p:nvPicPr>
        <p:blipFill>
          <a:blip r:embed="rId2"/>
          <a:stretch>
            <a:fillRect/>
          </a:stretch>
        </p:blipFill>
        <p:spPr>
          <a:xfrm>
            <a:off x="10352363" y="8869454"/>
            <a:ext cx="2652437" cy="884146"/>
          </a:xfrm>
          <a:prstGeom prst="rect">
            <a:avLst/>
          </a:prstGeom>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White">
  <a:themeElements>
    <a:clrScheme name="White">
      <a:dk1>
        <a:srgbClr val="000000"/>
      </a:dk1>
      <a:lt1>
        <a:srgbClr val="FFFFFF"/>
      </a:lt1>
      <a:dk2>
        <a:srgbClr val="42464D"/>
      </a:dk2>
      <a:lt2>
        <a:srgbClr val="D4D6D9"/>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42464D"/>
      </a:dk2>
      <a:lt2>
        <a:srgbClr val="D4D6D9"/>
      </a:lt2>
      <a:accent1>
        <a:srgbClr val="095CC4"/>
      </a:accent1>
      <a:accent2>
        <a:srgbClr val="1B8518"/>
      </a:accent2>
      <a:accent3>
        <a:srgbClr val="D3B21C"/>
      </a:accent3>
      <a:accent4>
        <a:srgbClr val="D45510"/>
      </a:accent4>
      <a:accent5>
        <a:srgbClr val="BA120A"/>
      </a:accent5>
      <a:accent6>
        <a:srgbClr val="62298A"/>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542</TotalTime>
  <Words>236</Words>
  <Application>Microsoft Macintosh PowerPoint</Application>
  <PresentationFormat>Custom</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White</vt:lpstr>
      <vt:lpstr>PowerPoint Presentation</vt:lpstr>
      <vt:lpstr>Is it possible we could be thirsty without realising we are thirsty?</vt:lpstr>
      <vt:lpstr>TRUE WORSHIP IS ALWAYS INCLUSIVE!</vt:lpstr>
      <vt:lpstr>TRUE WORSHIP IS INTIMATE, BUT IT IS NOT EXCLUSIVE</vt:lpstr>
      <vt:lpstr>1 Kings 8:22   Then Solomon stood before the altar of the Lord in front of the whole assembly of Israel, spread out his hands toward heaven 23 and said:</vt:lpstr>
      <vt:lpstr>41 “As for the foreigner who does not belong to your people Israel but has come from a distant land because of your name— 42 for they will hear of your great name and your mighty hand and your outstretched arm—when they come and pray toward this temple, 43 then hear from heaven, your dwelling place. Do whatever the foreigner asks of you, so that all the peoples of the earth may know your name and fear you, as do your own people Israel, and may know that this house I have built bears your Name.</vt:lpstr>
      <vt:lpstr>PowerPoint Presentation</vt:lpstr>
      <vt:lpstr>PowerPoint Presentation</vt:lpstr>
      <vt:lpstr> Psalm 9: 1-2 &amp; 11 </vt:lpstr>
      <vt:lpstr>Psalm 18:49</vt:lpstr>
      <vt:lpstr>Psalm 57:7-10</vt:lpstr>
      <vt:lpstr>Psalm 96: 1-3</vt:lpstr>
      <vt:lpstr>Psalm 105: 1</vt:lpstr>
      <vt:lpstr>Psalm 108:1-5</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Ajitha Anand</cp:lastModifiedBy>
  <cp:revision>7</cp:revision>
  <dcterms:modified xsi:type="dcterms:W3CDTF">2016-05-29T02:02:30Z</dcterms:modified>
</cp:coreProperties>
</file>