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CDFE2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E78C3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394F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B4EB3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solidFill>
            <a:srgbClr val="D9D9D9"/>
          </a:solidFill>
        </a:fill>
      </a:tcStyle>
    </a:wholeTbl>
    <a:band2H>
      <a:tcTxStyle b="def" i="def"/>
      <a:tcStyle>
        <a:tcBdr/>
        <a:fill>
          <a:solidFill>
            <a:srgbClr val="EBEBEB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FC327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0F7813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0F781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0DDCD"/>
          </a:solidFill>
        </a:fill>
      </a:tcStyle>
    </a:wholeTbl>
    <a:band2H>
      <a:tcTxStyle b="def" i="def"/>
      <a:tcStyle>
        <a:tcBdr/>
        <a:fill>
          <a:solidFill>
            <a:srgbClr val="D2CFC5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B4B4B"/>
              </a:solidFill>
              <a:prstDash val="solid"/>
              <a:miter lim="400000"/>
            </a:ln>
          </a:left>
          <a:right>
            <a:ln w="12700" cap="flat">
              <a:solidFill>
                <a:srgbClr val="4B4B4B"/>
              </a:solidFill>
              <a:prstDash val="solid"/>
              <a:miter lim="400000"/>
            </a:ln>
          </a:right>
          <a:top>
            <a:ln w="127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4B4B4B"/>
              </a:solidFill>
              <a:prstDash val="solid"/>
              <a:miter lim="400000"/>
            </a:ln>
          </a:bottom>
          <a:insideH>
            <a:ln w="12700" cap="flat">
              <a:solidFill>
                <a:srgbClr val="4B4B4B"/>
              </a:solidFill>
              <a:prstDash val="solid"/>
              <a:miter lim="400000"/>
            </a:ln>
          </a:insideH>
          <a:insideV>
            <a:ln w="12700" cap="flat">
              <a:solidFill>
                <a:srgbClr val="4B4B4B"/>
              </a:solidFill>
              <a:prstDash val="solid"/>
              <a:miter lim="400000"/>
            </a:ln>
          </a:insideV>
        </a:tcBdr>
        <a:fill>
          <a:solidFill>
            <a:srgbClr val="7D8B87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B4B4B"/>
              </a:solidFill>
              <a:prstDash val="solid"/>
              <a:miter lim="400000"/>
            </a:ln>
          </a:left>
          <a:right>
            <a:ln w="12700" cap="flat">
              <a:solidFill>
                <a:srgbClr val="4B4B4B"/>
              </a:solidFill>
              <a:prstDash val="solid"/>
              <a:miter lim="400000"/>
            </a:ln>
          </a:right>
          <a:top>
            <a:ln w="127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4B4B4B"/>
              </a:solidFill>
              <a:prstDash val="solid"/>
              <a:miter lim="400000"/>
            </a:ln>
          </a:bottom>
          <a:insideH>
            <a:ln w="12700" cap="flat">
              <a:solidFill>
                <a:srgbClr val="4B4B4B"/>
              </a:solidFill>
              <a:prstDash val="solid"/>
              <a:miter lim="400000"/>
            </a:ln>
          </a:insideH>
          <a:insideV>
            <a:ln w="12700" cap="flat">
              <a:solidFill>
                <a:srgbClr val="4B4B4B"/>
              </a:solidFill>
              <a:prstDash val="solid"/>
              <a:miter lim="400000"/>
            </a:ln>
          </a:insideV>
        </a:tcBdr>
        <a:fill>
          <a:solidFill>
            <a:srgbClr val="84633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B4B4B"/>
              </a:solidFill>
              <a:prstDash val="solid"/>
              <a:miter lim="400000"/>
            </a:ln>
          </a:left>
          <a:right>
            <a:ln w="12700" cap="flat">
              <a:solidFill>
                <a:srgbClr val="4B4B4B"/>
              </a:solidFill>
              <a:prstDash val="solid"/>
              <a:miter lim="400000"/>
            </a:ln>
          </a:right>
          <a:top>
            <a:ln w="127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4B4B4B"/>
              </a:solidFill>
              <a:prstDash val="solid"/>
              <a:miter lim="400000"/>
            </a:ln>
          </a:bottom>
          <a:insideH>
            <a:ln w="12700" cap="flat">
              <a:solidFill>
                <a:srgbClr val="4B4B4B"/>
              </a:solidFill>
              <a:prstDash val="solid"/>
              <a:miter lim="400000"/>
            </a:ln>
          </a:insideH>
          <a:insideV>
            <a:ln w="12700" cap="flat">
              <a:solidFill>
                <a:srgbClr val="4B4B4B"/>
              </a:solidFill>
              <a:prstDash val="solid"/>
              <a:miter lim="400000"/>
            </a:ln>
          </a:insideV>
        </a:tcBdr>
        <a:fill>
          <a:solidFill>
            <a:srgbClr val="84633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D6DF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4C637D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4C637D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4C637D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C5C7C8"/>
          </a:solidFill>
        </a:fill>
      </a:tcStyle>
    </a:wholeTbl>
    <a:band2H>
      <a:tcTxStyle b="def" i="def"/>
      <a:tcStyle>
        <a:tcBdr/>
        <a:fill>
          <a:solidFill>
            <a:srgbClr val="D6D6D7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1454E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D8086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26972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8EAE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0" name="Shape 8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</Relationships>

</file>

<file path=ppt/notesSlides/_rels/notesSlide3.xml.rels><?xml version="1.0" encoding="UTF-8" standalone="yes"?>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</Relationships>

</file>

<file path=ppt/notesSlides/_rels/notesSlide4.xml.rels><?xml version="1.0" encoding="UTF-8" standalone="yes"?><Relationships xmlns="http://schemas.openxmlformats.org/package/2006/relationships"><Relationship Id="rId1" Type="http://schemas.openxmlformats.org/officeDocument/2006/relationships/slide" Target="../slides/slide31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8" name="Shape 11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Shape 112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0" name="Shape 113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09550" indent="-209550">
              <a:buSzPct val="80000"/>
              <a:buChar char="•"/>
            </a:pPr>
            <a:r>
              <a:t>(COUPLE IN MINISTRY, CHILDREN, GOOD CHILDREN, WE ARE IN MINISTRY: JUSTIFIED BY CHILDREN....LACK OF BELIEF IN GOSPEL)</a:t>
            </a:r>
          </a:p>
          <a:p>
            <a:p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Shape 116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0" name="Shape 117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09550" indent="-209550">
              <a:buSzPct val="80000"/>
              <a:buChar char="•"/>
            </a:pPr>
            <a:r>
              <a:t>(COUPLE IN MINISTRY, CHILDREN, GOOD CHILDREN, WE ARE IN MINISTRY: JUSTIFIED BY CHILDREN....LACK OF BELIEF IN GOSPEL)</a:t>
            </a:r>
          </a:p>
          <a:p>
            <a:p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" name="Shape 120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8" name="Shape 120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Check. Items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pic" sz="half" idx="13"/>
          </p:nvPr>
        </p:nvSpPr>
        <p:spPr>
          <a:xfrm>
            <a:off x="2438400" y="1282700"/>
            <a:ext cx="8128000" cy="45593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7353300"/>
            <a:ext cx="10464800" cy="1130300"/>
          </a:xfrm>
          <a:prstGeom prst="rect">
            <a:avLst/>
          </a:prstGeom>
        </p:spPr>
        <p:txBody>
          <a:bodyPr anchor="t"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title"/>
          </p:nvPr>
        </p:nvSpPr>
        <p:spPr>
          <a:xfrm>
            <a:off x="1270000" y="5842000"/>
            <a:ext cx="10464800" cy="142240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/>
            <a:r>
              <a:t>Title Text</a:t>
            </a:r>
          </a:p>
        </p:txBody>
      </p:sp>
      <p:sp>
        <p:nvSpPr>
          <p:cNvPr id="14" name="Shape 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381000" indent="-381000" algn="l">
              <a:spcBef>
                <a:spcPts val="4200"/>
              </a:spcBef>
              <a:buSzPct val="100000"/>
              <a:buChar char="•"/>
              <a:defRPr sz="3800"/>
            </a:lvl1pPr>
            <a:lvl2pPr marL="762000" indent="-381000" algn="l">
              <a:spcBef>
                <a:spcPts val="4200"/>
              </a:spcBef>
              <a:buSzPct val="100000"/>
              <a:buChar char="•"/>
              <a:defRPr sz="3800"/>
            </a:lvl2pPr>
            <a:lvl3pPr marL="1143000" indent="-381000" algn="l">
              <a:spcBef>
                <a:spcPts val="4200"/>
              </a:spcBef>
              <a:buSzPct val="100000"/>
              <a:buChar char="•"/>
              <a:defRPr sz="3800"/>
            </a:lvl3pPr>
            <a:lvl4pPr marL="1524000" indent="-381000" algn="l">
              <a:spcBef>
                <a:spcPts val="4200"/>
              </a:spcBef>
              <a:buSzPct val="100000"/>
              <a:buChar char="•"/>
              <a:defRPr sz="3800"/>
            </a:lvl4pPr>
            <a:lvl5pPr marL="1905000" indent="-381000" algn="l">
              <a:spcBef>
                <a:spcPts val="4200"/>
              </a:spcBef>
              <a:buSzPct val="100000"/>
              <a:buChar char="•"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hape 3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pic" sz="quarter" idx="13"/>
          </p:nvPr>
        </p:nvSpPr>
        <p:spPr>
          <a:xfrm>
            <a:off x="7188200" y="2895600"/>
            <a:ext cx="4102100" cy="5473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40" name="Shape 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1" name="Shape 41"/>
          <p:cNvSpPr/>
          <p:nvPr>
            <p:ph type="body" sz="half" idx="1"/>
          </p:nvPr>
        </p:nvSpPr>
        <p:spPr>
          <a:xfrm>
            <a:off x="1282700" y="2768600"/>
            <a:ext cx="5041900" cy="5715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280736" indent="-280736" algn="l">
              <a:spcBef>
                <a:spcPts val="3200"/>
              </a:spcBef>
              <a:buSzPct val="100000"/>
              <a:buChar char="•"/>
              <a:defRPr sz="2800"/>
            </a:lvl1pPr>
            <a:lvl2pPr marL="661736" indent="-280736" algn="l">
              <a:spcBef>
                <a:spcPts val="3200"/>
              </a:spcBef>
              <a:buSzPct val="100000"/>
              <a:buChar char="•"/>
              <a:defRPr sz="2800"/>
            </a:lvl2pPr>
            <a:lvl3pPr marL="1042736" indent="-280736" algn="l">
              <a:spcBef>
                <a:spcPts val="3200"/>
              </a:spcBef>
              <a:buSzPct val="100000"/>
              <a:buChar char="•"/>
              <a:defRPr sz="2800"/>
            </a:lvl3pPr>
            <a:lvl4pPr marL="1423736" indent="-280736" algn="l">
              <a:spcBef>
                <a:spcPts val="3200"/>
              </a:spcBef>
              <a:buSzPct val="100000"/>
              <a:buChar char="•"/>
              <a:defRPr sz="2800"/>
            </a:lvl4pPr>
            <a:lvl5pPr marL="1804736" indent="-280736" algn="l">
              <a:spcBef>
                <a:spcPts val="3200"/>
              </a:spcBef>
              <a:buSzPct val="100000"/>
              <a:buChar char="•"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hape 4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pic" idx="13"/>
          </p:nvPr>
        </p:nvSpPr>
        <p:spPr>
          <a:xfrm>
            <a:off x="1397000" y="1041400"/>
            <a:ext cx="10223500" cy="76708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381000" indent="-381000" algn="l">
              <a:spcBef>
                <a:spcPts val="4200"/>
              </a:spcBef>
              <a:buSzPct val="100000"/>
              <a:buChar char="•"/>
              <a:defRPr sz="3800"/>
            </a:lvl1pPr>
            <a:lvl2pPr marL="762000" indent="-381000" algn="l">
              <a:spcBef>
                <a:spcPts val="4200"/>
              </a:spcBef>
              <a:buSzPct val="100000"/>
              <a:buChar char="•"/>
              <a:defRPr sz="3800"/>
            </a:lvl2pPr>
            <a:lvl3pPr marL="1143000" indent="-381000" algn="l">
              <a:spcBef>
                <a:spcPts val="4200"/>
              </a:spcBef>
              <a:buSzPct val="100000"/>
              <a:buChar char="•"/>
              <a:defRPr sz="3800"/>
            </a:lvl3pPr>
            <a:lvl4pPr marL="1524000" indent="-381000" algn="l">
              <a:spcBef>
                <a:spcPts val="4200"/>
              </a:spcBef>
              <a:buSzPct val="100000"/>
              <a:buChar char="•"/>
              <a:defRPr sz="3800"/>
            </a:lvl4pPr>
            <a:lvl5pPr marL="1905000" indent="-381000" algn="l">
              <a:spcBef>
                <a:spcPts val="4200"/>
              </a:spcBef>
              <a:buSzPct val="100000"/>
              <a:buChar char="•"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6" name="Shape 6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8300"/>
            <a:ext cx="368503" cy="381000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3429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10287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7145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2057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24003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3429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10287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7145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2057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24003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3429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10287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7145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2057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24003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10403840" y="1517226"/>
            <a:ext cx="0" cy="639402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114" name="Group 114"/>
          <p:cNvGrpSpPr/>
          <p:nvPr/>
        </p:nvGrpSpPr>
        <p:grpSpPr>
          <a:xfrm>
            <a:off x="10656711" y="4255911"/>
            <a:ext cx="1903307" cy="3113476"/>
            <a:chOff x="0" y="0"/>
            <a:chExt cx="1903306" cy="3113475"/>
          </a:xfrm>
        </p:grpSpPr>
        <p:sp>
          <p:nvSpPr>
            <p:cNvPr id="83" name="Shape 83"/>
            <p:cNvSpPr/>
            <p:nvPr/>
          </p:nvSpPr>
          <p:spPr>
            <a:xfrm>
              <a:off x="0" y="0"/>
              <a:ext cx="286738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4" name="Shape 84"/>
            <p:cNvSpPr/>
            <p:nvPr/>
          </p:nvSpPr>
          <p:spPr>
            <a:xfrm>
              <a:off x="404141" y="0"/>
              <a:ext cx="286739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5" name="Shape 85"/>
            <p:cNvSpPr/>
            <p:nvPr/>
          </p:nvSpPr>
          <p:spPr>
            <a:xfrm>
              <a:off x="808284" y="0"/>
              <a:ext cx="286738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6" name="Shape 86"/>
            <p:cNvSpPr/>
            <p:nvPr/>
          </p:nvSpPr>
          <p:spPr>
            <a:xfrm>
              <a:off x="0" y="404142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7" name="Shape 87"/>
            <p:cNvSpPr/>
            <p:nvPr/>
          </p:nvSpPr>
          <p:spPr>
            <a:xfrm>
              <a:off x="404141" y="404142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8" name="Shape 88"/>
            <p:cNvSpPr/>
            <p:nvPr/>
          </p:nvSpPr>
          <p:spPr>
            <a:xfrm>
              <a:off x="808284" y="404142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9" name="Shape 89"/>
            <p:cNvSpPr/>
            <p:nvPr/>
          </p:nvSpPr>
          <p:spPr>
            <a:xfrm>
              <a:off x="1212426" y="404142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0" name="Shape 90"/>
            <p:cNvSpPr/>
            <p:nvPr/>
          </p:nvSpPr>
          <p:spPr>
            <a:xfrm>
              <a:off x="0" y="808284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1" name="Shape 91"/>
            <p:cNvSpPr/>
            <p:nvPr/>
          </p:nvSpPr>
          <p:spPr>
            <a:xfrm>
              <a:off x="404141" y="808284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2" name="Shape 92"/>
            <p:cNvSpPr/>
            <p:nvPr/>
          </p:nvSpPr>
          <p:spPr>
            <a:xfrm>
              <a:off x="808284" y="808284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3" name="Shape 93"/>
            <p:cNvSpPr/>
            <p:nvPr/>
          </p:nvSpPr>
          <p:spPr>
            <a:xfrm>
              <a:off x="1212426" y="808284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4" name="Shape 94"/>
            <p:cNvSpPr/>
            <p:nvPr/>
          </p:nvSpPr>
          <p:spPr>
            <a:xfrm>
              <a:off x="1616568" y="808284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5" name="Shape 95"/>
            <p:cNvSpPr/>
            <p:nvPr/>
          </p:nvSpPr>
          <p:spPr>
            <a:xfrm>
              <a:off x="0" y="1210168"/>
              <a:ext cx="286738" cy="28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6" name="Shape 96"/>
            <p:cNvSpPr/>
            <p:nvPr/>
          </p:nvSpPr>
          <p:spPr>
            <a:xfrm>
              <a:off x="404141" y="1210168"/>
              <a:ext cx="286739" cy="28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7" name="Shape 97"/>
            <p:cNvSpPr/>
            <p:nvPr/>
          </p:nvSpPr>
          <p:spPr>
            <a:xfrm>
              <a:off x="808284" y="1210168"/>
              <a:ext cx="286738" cy="28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8" name="Shape 98"/>
            <p:cNvSpPr/>
            <p:nvPr/>
          </p:nvSpPr>
          <p:spPr>
            <a:xfrm>
              <a:off x="1212426" y="1210168"/>
              <a:ext cx="286739" cy="28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9" name="Shape 99"/>
            <p:cNvSpPr/>
            <p:nvPr/>
          </p:nvSpPr>
          <p:spPr>
            <a:xfrm>
              <a:off x="0" y="1614311"/>
              <a:ext cx="286738" cy="28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0" name="Shape 100"/>
            <p:cNvSpPr/>
            <p:nvPr/>
          </p:nvSpPr>
          <p:spPr>
            <a:xfrm>
              <a:off x="404141" y="1614311"/>
              <a:ext cx="286739" cy="28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1" name="Shape 101"/>
            <p:cNvSpPr/>
            <p:nvPr/>
          </p:nvSpPr>
          <p:spPr>
            <a:xfrm>
              <a:off x="808284" y="1614311"/>
              <a:ext cx="286738" cy="28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2" name="Shape 102"/>
            <p:cNvSpPr/>
            <p:nvPr/>
          </p:nvSpPr>
          <p:spPr>
            <a:xfrm>
              <a:off x="1212426" y="1614311"/>
              <a:ext cx="286739" cy="28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3" name="Shape 103"/>
            <p:cNvSpPr/>
            <p:nvPr/>
          </p:nvSpPr>
          <p:spPr>
            <a:xfrm>
              <a:off x="1616568" y="1614311"/>
              <a:ext cx="286739" cy="28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4" name="Shape 104"/>
            <p:cNvSpPr/>
            <p:nvPr/>
          </p:nvSpPr>
          <p:spPr>
            <a:xfrm>
              <a:off x="0" y="2018453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5" name="Shape 105"/>
            <p:cNvSpPr/>
            <p:nvPr/>
          </p:nvSpPr>
          <p:spPr>
            <a:xfrm>
              <a:off x="404141" y="2018453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6" name="Shape 106"/>
            <p:cNvSpPr/>
            <p:nvPr/>
          </p:nvSpPr>
          <p:spPr>
            <a:xfrm>
              <a:off x="808284" y="2018453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7" name="Shape 107"/>
            <p:cNvSpPr/>
            <p:nvPr/>
          </p:nvSpPr>
          <p:spPr>
            <a:xfrm>
              <a:off x="1212426" y="2018453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8" name="Shape 108"/>
            <p:cNvSpPr/>
            <p:nvPr/>
          </p:nvSpPr>
          <p:spPr>
            <a:xfrm>
              <a:off x="0" y="2422596"/>
              <a:ext cx="286738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9" name="Shape 109"/>
            <p:cNvSpPr/>
            <p:nvPr/>
          </p:nvSpPr>
          <p:spPr>
            <a:xfrm>
              <a:off x="404141" y="2422596"/>
              <a:ext cx="286739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0" name="Shape 110"/>
            <p:cNvSpPr/>
            <p:nvPr/>
          </p:nvSpPr>
          <p:spPr>
            <a:xfrm>
              <a:off x="808284" y="2422596"/>
              <a:ext cx="286738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1" name="Shape 111"/>
            <p:cNvSpPr/>
            <p:nvPr/>
          </p:nvSpPr>
          <p:spPr>
            <a:xfrm>
              <a:off x="1212426" y="2422596"/>
              <a:ext cx="286739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2" name="Shape 112"/>
            <p:cNvSpPr/>
            <p:nvPr/>
          </p:nvSpPr>
          <p:spPr>
            <a:xfrm>
              <a:off x="404141" y="2826738"/>
              <a:ext cx="286739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3" name="Shape 113"/>
            <p:cNvSpPr/>
            <p:nvPr/>
          </p:nvSpPr>
          <p:spPr>
            <a:xfrm>
              <a:off x="1212426" y="2826738"/>
              <a:ext cx="286739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15" name="Shape 115"/>
          <p:cNvSpPr/>
          <p:nvPr/>
        </p:nvSpPr>
        <p:spPr>
          <a:xfrm>
            <a:off x="433492" y="4009813"/>
            <a:ext cx="11704321" cy="1"/>
          </a:xfrm>
          <a:prstGeom prst="line">
            <a:avLst/>
          </a:prstGeom>
          <a:solidFill>
            <a:srgbClr val="000000">
              <a:alpha val="0"/>
            </a:srgbClr>
          </a:solidFill>
          <a:ln w="9031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6" name="Shape 116"/>
          <p:cNvSpPr/>
          <p:nvPr>
            <p:ph type="title"/>
          </p:nvPr>
        </p:nvSpPr>
        <p:spPr>
          <a:xfrm>
            <a:off x="449297" y="663786"/>
            <a:ext cx="9645228" cy="3034454"/>
          </a:xfrm>
          <a:prstGeom prst="rect">
            <a:avLst/>
          </a:prstGeom>
        </p:spPr>
        <p:txBody>
          <a:bodyPr lIns="126435" tIns="72248" rIns="126435" bIns="72248" anchor="b"/>
          <a:lstStyle>
            <a:lvl1pPr algn="r" defTabSz="1300480">
              <a:defRPr b="1" sz="6826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IDOLS OF THE HEART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/>
          <p:nvPr/>
        </p:nvSpPr>
        <p:spPr>
          <a:xfrm>
            <a:off x="10403840" y="1517226"/>
            <a:ext cx="0" cy="639402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440" name="Group 440"/>
          <p:cNvGrpSpPr/>
          <p:nvPr/>
        </p:nvGrpSpPr>
        <p:grpSpPr>
          <a:xfrm>
            <a:off x="10656711" y="4255911"/>
            <a:ext cx="1903307" cy="3113476"/>
            <a:chOff x="0" y="0"/>
            <a:chExt cx="1903306" cy="3113475"/>
          </a:xfrm>
        </p:grpSpPr>
        <p:sp>
          <p:nvSpPr>
            <p:cNvPr id="409" name="Shape 409"/>
            <p:cNvSpPr/>
            <p:nvPr/>
          </p:nvSpPr>
          <p:spPr>
            <a:xfrm>
              <a:off x="0" y="0"/>
              <a:ext cx="286738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0" name="Shape 410"/>
            <p:cNvSpPr/>
            <p:nvPr/>
          </p:nvSpPr>
          <p:spPr>
            <a:xfrm>
              <a:off x="404141" y="0"/>
              <a:ext cx="286739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1" name="Shape 411"/>
            <p:cNvSpPr/>
            <p:nvPr/>
          </p:nvSpPr>
          <p:spPr>
            <a:xfrm>
              <a:off x="808284" y="0"/>
              <a:ext cx="286738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2" name="Shape 412"/>
            <p:cNvSpPr/>
            <p:nvPr/>
          </p:nvSpPr>
          <p:spPr>
            <a:xfrm>
              <a:off x="0" y="404142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3" name="Shape 413"/>
            <p:cNvSpPr/>
            <p:nvPr/>
          </p:nvSpPr>
          <p:spPr>
            <a:xfrm>
              <a:off x="404141" y="404142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4" name="Shape 414"/>
            <p:cNvSpPr/>
            <p:nvPr/>
          </p:nvSpPr>
          <p:spPr>
            <a:xfrm>
              <a:off x="808284" y="404142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5" name="Shape 415"/>
            <p:cNvSpPr/>
            <p:nvPr/>
          </p:nvSpPr>
          <p:spPr>
            <a:xfrm>
              <a:off x="1212426" y="404142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6" name="Shape 416"/>
            <p:cNvSpPr/>
            <p:nvPr/>
          </p:nvSpPr>
          <p:spPr>
            <a:xfrm>
              <a:off x="0" y="808284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7" name="Shape 417"/>
            <p:cNvSpPr/>
            <p:nvPr/>
          </p:nvSpPr>
          <p:spPr>
            <a:xfrm>
              <a:off x="404141" y="808284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8" name="Shape 418"/>
            <p:cNvSpPr/>
            <p:nvPr/>
          </p:nvSpPr>
          <p:spPr>
            <a:xfrm>
              <a:off x="808284" y="808284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9" name="Shape 419"/>
            <p:cNvSpPr/>
            <p:nvPr/>
          </p:nvSpPr>
          <p:spPr>
            <a:xfrm>
              <a:off x="1212426" y="808284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20" name="Shape 420"/>
            <p:cNvSpPr/>
            <p:nvPr/>
          </p:nvSpPr>
          <p:spPr>
            <a:xfrm>
              <a:off x="1616568" y="808284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21" name="Shape 421"/>
            <p:cNvSpPr/>
            <p:nvPr/>
          </p:nvSpPr>
          <p:spPr>
            <a:xfrm>
              <a:off x="0" y="1210168"/>
              <a:ext cx="286738" cy="28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22" name="Shape 422"/>
            <p:cNvSpPr/>
            <p:nvPr/>
          </p:nvSpPr>
          <p:spPr>
            <a:xfrm>
              <a:off x="404141" y="1210168"/>
              <a:ext cx="286739" cy="28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23" name="Shape 423"/>
            <p:cNvSpPr/>
            <p:nvPr/>
          </p:nvSpPr>
          <p:spPr>
            <a:xfrm>
              <a:off x="808284" y="1210168"/>
              <a:ext cx="286738" cy="28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24" name="Shape 424"/>
            <p:cNvSpPr/>
            <p:nvPr/>
          </p:nvSpPr>
          <p:spPr>
            <a:xfrm>
              <a:off x="1212426" y="1210168"/>
              <a:ext cx="286739" cy="28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25" name="Shape 425"/>
            <p:cNvSpPr/>
            <p:nvPr/>
          </p:nvSpPr>
          <p:spPr>
            <a:xfrm>
              <a:off x="0" y="1614311"/>
              <a:ext cx="286738" cy="28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26" name="Shape 426"/>
            <p:cNvSpPr/>
            <p:nvPr/>
          </p:nvSpPr>
          <p:spPr>
            <a:xfrm>
              <a:off x="404141" y="1614311"/>
              <a:ext cx="286739" cy="28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27" name="Shape 427"/>
            <p:cNvSpPr/>
            <p:nvPr/>
          </p:nvSpPr>
          <p:spPr>
            <a:xfrm>
              <a:off x="808284" y="1614311"/>
              <a:ext cx="286738" cy="28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28" name="Shape 428"/>
            <p:cNvSpPr/>
            <p:nvPr/>
          </p:nvSpPr>
          <p:spPr>
            <a:xfrm>
              <a:off x="1212426" y="1614311"/>
              <a:ext cx="286739" cy="28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29" name="Shape 429"/>
            <p:cNvSpPr/>
            <p:nvPr/>
          </p:nvSpPr>
          <p:spPr>
            <a:xfrm>
              <a:off x="1616568" y="1614311"/>
              <a:ext cx="286739" cy="28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30" name="Shape 430"/>
            <p:cNvSpPr/>
            <p:nvPr/>
          </p:nvSpPr>
          <p:spPr>
            <a:xfrm>
              <a:off x="0" y="2018453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31" name="Shape 431"/>
            <p:cNvSpPr/>
            <p:nvPr/>
          </p:nvSpPr>
          <p:spPr>
            <a:xfrm>
              <a:off x="404141" y="2018453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32" name="Shape 432"/>
            <p:cNvSpPr/>
            <p:nvPr/>
          </p:nvSpPr>
          <p:spPr>
            <a:xfrm>
              <a:off x="808284" y="2018453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33" name="Shape 433"/>
            <p:cNvSpPr/>
            <p:nvPr/>
          </p:nvSpPr>
          <p:spPr>
            <a:xfrm>
              <a:off x="1212426" y="2018453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34" name="Shape 434"/>
            <p:cNvSpPr/>
            <p:nvPr/>
          </p:nvSpPr>
          <p:spPr>
            <a:xfrm>
              <a:off x="0" y="2422596"/>
              <a:ext cx="286738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35" name="Shape 435"/>
            <p:cNvSpPr/>
            <p:nvPr/>
          </p:nvSpPr>
          <p:spPr>
            <a:xfrm>
              <a:off x="404141" y="2422596"/>
              <a:ext cx="286739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36" name="Shape 436"/>
            <p:cNvSpPr/>
            <p:nvPr/>
          </p:nvSpPr>
          <p:spPr>
            <a:xfrm>
              <a:off x="808284" y="2422596"/>
              <a:ext cx="286738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37" name="Shape 437"/>
            <p:cNvSpPr/>
            <p:nvPr/>
          </p:nvSpPr>
          <p:spPr>
            <a:xfrm>
              <a:off x="1212426" y="2422596"/>
              <a:ext cx="286739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38" name="Shape 438"/>
            <p:cNvSpPr/>
            <p:nvPr/>
          </p:nvSpPr>
          <p:spPr>
            <a:xfrm>
              <a:off x="404141" y="2826738"/>
              <a:ext cx="286739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39" name="Shape 439"/>
            <p:cNvSpPr/>
            <p:nvPr/>
          </p:nvSpPr>
          <p:spPr>
            <a:xfrm>
              <a:off x="1212426" y="2826738"/>
              <a:ext cx="286739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441" name="Shape 441"/>
          <p:cNvSpPr/>
          <p:nvPr/>
        </p:nvSpPr>
        <p:spPr>
          <a:xfrm>
            <a:off x="433492" y="4009813"/>
            <a:ext cx="11704321" cy="1"/>
          </a:xfrm>
          <a:prstGeom prst="line">
            <a:avLst/>
          </a:prstGeom>
          <a:solidFill>
            <a:srgbClr val="000000">
              <a:alpha val="0"/>
            </a:srgbClr>
          </a:solidFill>
          <a:ln w="9031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42" name="Shape 442"/>
          <p:cNvSpPr/>
          <p:nvPr>
            <p:ph type="title"/>
          </p:nvPr>
        </p:nvSpPr>
        <p:spPr>
          <a:xfrm>
            <a:off x="449297" y="663786"/>
            <a:ext cx="9645228" cy="3034454"/>
          </a:xfrm>
          <a:prstGeom prst="rect">
            <a:avLst/>
          </a:prstGeom>
        </p:spPr>
        <p:txBody>
          <a:bodyPr lIns="126435" tIns="72248" rIns="126435" bIns="72248" anchor="b"/>
          <a:lstStyle>
            <a:lvl1pPr algn="r" defTabSz="1300480">
              <a:defRPr b="1" sz="6257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6826"/>
            </a:pPr>
            <a:r>
              <a:rPr sz="6257"/>
              <a:t>2) WHAT ARE THESE IDOLS?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/>
          <p:nvPr/>
        </p:nvSpPr>
        <p:spPr>
          <a:xfrm>
            <a:off x="11325013" y="216746"/>
            <a:ext cx="0" cy="216746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476" name="Group 476"/>
          <p:cNvGrpSpPr/>
          <p:nvPr/>
        </p:nvGrpSpPr>
        <p:grpSpPr>
          <a:xfrm>
            <a:off x="11595946" y="216746"/>
            <a:ext cx="1126632" cy="1842348"/>
            <a:chOff x="0" y="0"/>
            <a:chExt cx="1126631" cy="1842346"/>
          </a:xfrm>
        </p:grpSpPr>
        <p:sp>
          <p:nvSpPr>
            <p:cNvPr id="445" name="Shape 445"/>
            <p:cNvSpPr/>
            <p:nvPr/>
          </p:nvSpPr>
          <p:spPr>
            <a:xfrm>
              <a:off x="0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46" name="Shape 446"/>
            <p:cNvSpPr/>
            <p:nvPr/>
          </p:nvSpPr>
          <p:spPr>
            <a:xfrm>
              <a:off x="238983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47" name="Shape 447"/>
            <p:cNvSpPr/>
            <p:nvPr/>
          </p:nvSpPr>
          <p:spPr>
            <a:xfrm>
              <a:off x="477965" y="0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48" name="Shape 448"/>
            <p:cNvSpPr/>
            <p:nvPr/>
          </p:nvSpPr>
          <p:spPr>
            <a:xfrm>
              <a:off x="0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49" name="Shape 449"/>
            <p:cNvSpPr/>
            <p:nvPr/>
          </p:nvSpPr>
          <p:spPr>
            <a:xfrm>
              <a:off x="238983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0" name="Shape 450"/>
            <p:cNvSpPr/>
            <p:nvPr/>
          </p:nvSpPr>
          <p:spPr>
            <a:xfrm>
              <a:off x="477965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1" name="Shape 451"/>
            <p:cNvSpPr/>
            <p:nvPr/>
          </p:nvSpPr>
          <p:spPr>
            <a:xfrm>
              <a:off x="716946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2" name="Shape 452"/>
            <p:cNvSpPr/>
            <p:nvPr/>
          </p:nvSpPr>
          <p:spPr>
            <a:xfrm>
              <a:off x="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3" name="Shape 453"/>
            <p:cNvSpPr/>
            <p:nvPr/>
          </p:nvSpPr>
          <p:spPr>
            <a:xfrm>
              <a:off x="238983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4" name="Shape 454"/>
            <p:cNvSpPr/>
            <p:nvPr/>
          </p:nvSpPr>
          <p:spPr>
            <a:xfrm>
              <a:off x="477965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5" name="Shape 455"/>
            <p:cNvSpPr/>
            <p:nvPr/>
          </p:nvSpPr>
          <p:spPr>
            <a:xfrm>
              <a:off x="716946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6" name="Shape 456"/>
            <p:cNvSpPr/>
            <p:nvPr/>
          </p:nvSpPr>
          <p:spPr>
            <a:xfrm>
              <a:off x="95593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7" name="Shape 457"/>
            <p:cNvSpPr/>
            <p:nvPr/>
          </p:nvSpPr>
          <p:spPr>
            <a:xfrm>
              <a:off x="0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8" name="Shape 458"/>
            <p:cNvSpPr/>
            <p:nvPr/>
          </p:nvSpPr>
          <p:spPr>
            <a:xfrm>
              <a:off x="238983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9" name="Shape 459"/>
            <p:cNvSpPr/>
            <p:nvPr/>
          </p:nvSpPr>
          <p:spPr>
            <a:xfrm>
              <a:off x="477965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60" name="Shape 460"/>
            <p:cNvSpPr/>
            <p:nvPr/>
          </p:nvSpPr>
          <p:spPr>
            <a:xfrm>
              <a:off x="716946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61" name="Shape 461"/>
            <p:cNvSpPr/>
            <p:nvPr/>
          </p:nvSpPr>
          <p:spPr>
            <a:xfrm>
              <a:off x="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62" name="Shape 462"/>
            <p:cNvSpPr/>
            <p:nvPr/>
          </p:nvSpPr>
          <p:spPr>
            <a:xfrm>
              <a:off x="238983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63" name="Shape 463"/>
            <p:cNvSpPr/>
            <p:nvPr/>
          </p:nvSpPr>
          <p:spPr>
            <a:xfrm>
              <a:off x="477965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64" name="Shape 464"/>
            <p:cNvSpPr/>
            <p:nvPr/>
          </p:nvSpPr>
          <p:spPr>
            <a:xfrm>
              <a:off x="716946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65" name="Shape 465"/>
            <p:cNvSpPr/>
            <p:nvPr/>
          </p:nvSpPr>
          <p:spPr>
            <a:xfrm>
              <a:off x="95593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66" name="Shape 466"/>
            <p:cNvSpPr/>
            <p:nvPr/>
          </p:nvSpPr>
          <p:spPr>
            <a:xfrm>
              <a:off x="0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67" name="Shape 467"/>
            <p:cNvSpPr/>
            <p:nvPr/>
          </p:nvSpPr>
          <p:spPr>
            <a:xfrm>
              <a:off x="238983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68" name="Shape 468"/>
            <p:cNvSpPr/>
            <p:nvPr/>
          </p:nvSpPr>
          <p:spPr>
            <a:xfrm>
              <a:off x="477965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69" name="Shape 469"/>
            <p:cNvSpPr/>
            <p:nvPr/>
          </p:nvSpPr>
          <p:spPr>
            <a:xfrm>
              <a:off x="716946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70" name="Shape 470"/>
            <p:cNvSpPr/>
            <p:nvPr/>
          </p:nvSpPr>
          <p:spPr>
            <a:xfrm>
              <a:off x="0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71" name="Shape 471"/>
            <p:cNvSpPr/>
            <p:nvPr/>
          </p:nvSpPr>
          <p:spPr>
            <a:xfrm>
              <a:off x="238983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72" name="Shape 472"/>
            <p:cNvSpPr/>
            <p:nvPr/>
          </p:nvSpPr>
          <p:spPr>
            <a:xfrm>
              <a:off x="477965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73" name="Shape 473"/>
            <p:cNvSpPr/>
            <p:nvPr/>
          </p:nvSpPr>
          <p:spPr>
            <a:xfrm>
              <a:off x="716946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74" name="Shape 474"/>
            <p:cNvSpPr/>
            <p:nvPr/>
          </p:nvSpPr>
          <p:spPr>
            <a:xfrm>
              <a:off x="238983" y="1671758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75" name="Shape 475"/>
            <p:cNvSpPr/>
            <p:nvPr/>
          </p:nvSpPr>
          <p:spPr>
            <a:xfrm>
              <a:off x="716946" y="1671758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477" name="Shape 477"/>
          <p:cNvSpPr/>
          <p:nvPr>
            <p:ph type="title"/>
          </p:nvPr>
        </p:nvSpPr>
        <p:spPr>
          <a:xfrm>
            <a:off x="650239" y="173848"/>
            <a:ext cx="10728962" cy="1842348"/>
          </a:xfrm>
          <a:prstGeom prst="rect">
            <a:avLst/>
          </a:prstGeom>
        </p:spPr>
        <p:txBody>
          <a:bodyPr lIns="126435" tIns="72248" rIns="126435" bIns="72248" anchor="b"/>
          <a:lstStyle/>
          <a:p>
            <a:pPr algn="l" defTabSz="1300480">
              <a:defRPr b="1" sz="5546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4977"/>
              <a:t>2) WHAT ARE THESE IDOLS?</a:t>
            </a:r>
            <a:br>
              <a:rPr sz="4977"/>
            </a:br>
          </a:p>
        </p:txBody>
      </p:sp>
      <p:sp>
        <p:nvSpPr>
          <p:cNvPr id="478" name="Shape 478"/>
          <p:cNvSpPr/>
          <p:nvPr>
            <p:ph type="body" idx="1"/>
          </p:nvPr>
        </p:nvSpPr>
        <p:spPr>
          <a:xfrm>
            <a:off x="-1" y="2059093"/>
            <a:ext cx="13004802" cy="7911254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marL="342900" indent="-342900" defTabSz="1300480">
              <a:lnSpc>
                <a:spcPct val="175000"/>
              </a:lnSpc>
              <a:spcBef>
                <a:spcPts val="700"/>
              </a:spcBef>
              <a:buSzTx/>
              <a:buNone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3413"/>
              <a:t>	</a:t>
            </a:r>
            <a:endParaRPr b="1" sz="3413"/>
          </a:p>
          <a:p>
            <a:pPr marL="342900" indent="-342900" defTabSz="1300480">
              <a:lnSpc>
                <a:spcPct val="175000"/>
              </a:lnSpc>
              <a:spcBef>
                <a:spcPts val="700"/>
              </a:spcBef>
              <a:buSzTx/>
              <a:buNone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 sz="3413"/>
              <a:t>	“Sin isn’t only doing bad things, it is more fundamentally making good things into ultimate things. Sin is building your life and meaning on anything, even a very good thing, more than on God. Whatever we build our life on will drive us and enslave us. Sin is primarily idolatry.” 	</a:t>
            </a:r>
            <a:endParaRPr b="1" sz="3413"/>
          </a:p>
          <a:p>
            <a:pPr marL="342900" indent="-342900" defTabSz="1300480">
              <a:lnSpc>
                <a:spcPct val="175000"/>
              </a:lnSpc>
              <a:spcBef>
                <a:spcPts val="700"/>
              </a:spcBef>
              <a:buSzTx/>
              <a:buNone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 sz="3413"/>
              <a:t>								Tim Keller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480"/>
          <p:cNvSpPr/>
          <p:nvPr/>
        </p:nvSpPr>
        <p:spPr>
          <a:xfrm>
            <a:off x="11325013" y="216746"/>
            <a:ext cx="0" cy="216746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512" name="Group 512"/>
          <p:cNvGrpSpPr/>
          <p:nvPr/>
        </p:nvGrpSpPr>
        <p:grpSpPr>
          <a:xfrm>
            <a:off x="11595946" y="216746"/>
            <a:ext cx="1126632" cy="1842348"/>
            <a:chOff x="0" y="0"/>
            <a:chExt cx="1126631" cy="1842346"/>
          </a:xfrm>
        </p:grpSpPr>
        <p:sp>
          <p:nvSpPr>
            <p:cNvPr id="481" name="Shape 481"/>
            <p:cNvSpPr/>
            <p:nvPr/>
          </p:nvSpPr>
          <p:spPr>
            <a:xfrm>
              <a:off x="0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82" name="Shape 482"/>
            <p:cNvSpPr/>
            <p:nvPr/>
          </p:nvSpPr>
          <p:spPr>
            <a:xfrm>
              <a:off x="238983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83" name="Shape 483"/>
            <p:cNvSpPr/>
            <p:nvPr/>
          </p:nvSpPr>
          <p:spPr>
            <a:xfrm>
              <a:off x="477965" y="0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84" name="Shape 484"/>
            <p:cNvSpPr/>
            <p:nvPr/>
          </p:nvSpPr>
          <p:spPr>
            <a:xfrm>
              <a:off x="0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85" name="Shape 485"/>
            <p:cNvSpPr/>
            <p:nvPr/>
          </p:nvSpPr>
          <p:spPr>
            <a:xfrm>
              <a:off x="238983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86" name="Shape 486"/>
            <p:cNvSpPr/>
            <p:nvPr/>
          </p:nvSpPr>
          <p:spPr>
            <a:xfrm>
              <a:off x="477965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87" name="Shape 487"/>
            <p:cNvSpPr/>
            <p:nvPr/>
          </p:nvSpPr>
          <p:spPr>
            <a:xfrm>
              <a:off x="716946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88" name="Shape 488"/>
            <p:cNvSpPr/>
            <p:nvPr/>
          </p:nvSpPr>
          <p:spPr>
            <a:xfrm>
              <a:off x="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89" name="Shape 489"/>
            <p:cNvSpPr/>
            <p:nvPr/>
          </p:nvSpPr>
          <p:spPr>
            <a:xfrm>
              <a:off x="238983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90" name="Shape 490"/>
            <p:cNvSpPr/>
            <p:nvPr/>
          </p:nvSpPr>
          <p:spPr>
            <a:xfrm>
              <a:off x="477965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91" name="Shape 491"/>
            <p:cNvSpPr/>
            <p:nvPr/>
          </p:nvSpPr>
          <p:spPr>
            <a:xfrm>
              <a:off x="716946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92" name="Shape 492"/>
            <p:cNvSpPr/>
            <p:nvPr/>
          </p:nvSpPr>
          <p:spPr>
            <a:xfrm>
              <a:off x="95593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93" name="Shape 493"/>
            <p:cNvSpPr/>
            <p:nvPr/>
          </p:nvSpPr>
          <p:spPr>
            <a:xfrm>
              <a:off x="0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94" name="Shape 494"/>
            <p:cNvSpPr/>
            <p:nvPr/>
          </p:nvSpPr>
          <p:spPr>
            <a:xfrm>
              <a:off x="238983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95" name="Shape 495"/>
            <p:cNvSpPr/>
            <p:nvPr/>
          </p:nvSpPr>
          <p:spPr>
            <a:xfrm>
              <a:off x="477965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96" name="Shape 496"/>
            <p:cNvSpPr/>
            <p:nvPr/>
          </p:nvSpPr>
          <p:spPr>
            <a:xfrm>
              <a:off x="716946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97" name="Shape 497"/>
            <p:cNvSpPr/>
            <p:nvPr/>
          </p:nvSpPr>
          <p:spPr>
            <a:xfrm>
              <a:off x="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98" name="Shape 498"/>
            <p:cNvSpPr/>
            <p:nvPr/>
          </p:nvSpPr>
          <p:spPr>
            <a:xfrm>
              <a:off x="238983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99" name="Shape 499"/>
            <p:cNvSpPr/>
            <p:nvPr/>
          </p:nvSpPr>
          <p:spPr>
            <a:xfrm>
              <a:off x="477965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0" name="Shape 500"/>
            <p:cNvSpPr/>
            <p:nvPr/>
          </p:nvSpPr>
          <p:spPr>
            <a:xfrm>
              <a:off x="716946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1" name="Shape 501"/>
            <p:cNvSpPr/>
            <p:nvPr/>
          </p:nvSpPr>
          <p:spPr>
            <a:xfrm>
              <a:off x="95593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2" name="Shape 502"/>
            <p:cNvSpPr/>
            <p:nvPr/>
          </p:nvSpPr>
          <p:spPr>
            <a:xfrm>
              <a:off x="0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3" name="Shape 503"/>
            <p:cNvSpPr/>
            <p:nvPr/>
          </p:nvSpPr>
          <p:spPr>
            <a:xfrm>
              <a:off x="238983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4" name="Shape 504"/>
            <p:cNvSpPr/>
            <p:nvPr/>
          </p:nvSpPr>
          <p:spPr>
            <a:xfrm>
              <a:off x="477965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5" name="Shape 505"/>
            <p:cNvSpPr/>
            <p:nvPr/>
          </p:nvSpPr>
          <p:spPr>
            <a:xfrm>
              <a:off x="716946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6" name="Shape 506"/>
            <p:cNvSpPr/>
            <p:nvPr/>
          </p:nvSpPr>
          <p:spPr>
            <a:xfrm>
              <a:off x="0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7" name="Shape 507"/>
            <p:cNvSpPr/>
            <p:nvPr/>
          </p:nvSpPr>
          <p:spPr>
            <a:xfrm>
              <a:off x="238983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8" name="Shape 508"/>
            <p:cNvSpPr/>
            <p:nvPr/>
          </p:nvSpPr>
          <p:spPr>
            <a:xfrm>
              <a:off x="477965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9" name="Shape 509"/>
            <p:cNvSpPr/>
            <p:nvPr/>
          </p:nvSpPr>
          <p:spPr>
            <a:xfrm>
              <a:off x="716946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10" name="Shape 510"/>
            <p:cNvSpPr/>
            <p:nvPr/>
          </p:nvSpPr>
          <p:spPr>
            <a:xfrm>
              <a:off x="238983" y="1671758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11" name="Shape 511"/>
            <p:cNvSpPr/>
            <p:nvPr/>
          </p:nvSpPr>
          <p:spPr>
            <a:xfrm>
              <a:off x="716946" y="1671758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513" name="Shape 513"/>
          <p:cNvSpPr/>
          <p:nvPr>
            <p:ph type="title"/>
          </p:nvPr>
        </p:nvSpPr>
        <p:spPr>
          <a:xfrm>
            <a:off x="650239" y="173848"/>
            <a:ext cx="10728962" cy="1842348"/>
          </a:xfrm>
          <a:prstGeom prst="rect">
            <a:avLst/>
          </a:prstGeom>
        </p:spPr>
        <p:txBody>
          <a:bodyPr lIns="126435" tIns="72248" rIns="126435" bIns="72248" anchor="b"/>
          <a:lstStyle/>
          <a:p>
            <a:pPr algn="l" defTabSz="1300480">
              <a:defRPr b="1" sz="5546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4977"/>
              <a:t>2) WHAT ARE THESE IDOLS?</a:t>
            </a:r>
            <a:br>
              <a:rPr sz="4977"/>
            </a:br>
          </a:p>
        </p:txBody>
      </p:sp>
      <p:sp>
        <p:nvSpPr>
          <p:cNvPr id="514" name="Shape 514"/>
          <p:cNvSpPr/>
          <p:nvPr>
            <p:ph type="body" idx="1"/>
          </p:nvPr>
        </p:nvSpPr>
        <p:spPr>
          <a:xfrm>
            <a:off x="650239" y="2275840"/>
            <a:ext cx="11704321" cy="7152640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marL="342900" indent="-342900" defTabSz="1300480">
              <a:spcBef>
                <a:spcPts val="700"/>
              </a:spcBef>
              <a:buSzTx/>
              <a:buNone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3697"/>
              <a:t>	</a:t>
            </a:r>
            <a:endParaRPr sz="3697"/>
          </a:p>
          <a:p>
            <a:pPr lvl="1" marL="692150" indent="-347662" defTabSz="1300480">
              <a:lnSpc>
                <a:spcPct val="135000"/>
              </a:lnSpc>
              <a:spcBef>
                <a:spcPts val="600"/>
              </a:spcBef>
              <a:buSzTx/>
              <a:buNone/>
              <a:defRPr sz="3697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3128"/>
              <a:t>	</a:t>
            </a:r>
            <a:r>
              <a:rPr b="1" sz="3982"/>
              <a:t>“HAS SOMETHING OR SOMEONE BESIDES JESUS THE CHRIST TAKEN TITLE TO YOUR HEART’S TRUST, PREOCCUPATION, LOYALTY, SERVICE, FEAR AND DELIGHT?”</a:t>
            </a:r>
            <a:endParaRPr b="1" sz="3982"/>
          </a:p>
          <a:p>
            <a:pPr lvl="1" marL="692150" indent="-347662" defTabSz="1300480">
              <a:spcBef>
                <a:spcPts val="600"/>
              </a:spcBef>
              <a:buSzTx/>
              <a:buNone/>
              <a:defRPr b="1" sz="3982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  <a:p>
            <a:pPr lvl="1" marL="692150" indent="-347662" defTabSz="1300480">
              <a:spcBef>
                <a:spcPts val="600"/>
              </a:spcBef>
              <a:buSzTx/>
              <a:buNone/>
              <a:defRPr sz="3697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3128"/>
              <a:t>	</a:t>
            </a:r>
            <a:r>
              <a:rPr b="1" sz="3128"/>
              <a:t>David Powilson in his seminal paper “Idols of the Heart”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/>
          <p:nvPr/>
        </p:nvSpPr>
        <p:spPr>
          <a:xfrm>
            <a:off x="11325013" y="216746"/>
            <a:ext cx="0" cy="216746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548" name="Group 548"/>
          <p:cNvGrpSpPr/>
          <p:nvPr/>
        </p:nvGrpSpPr>
        <p:grpSpPr>
          <a:xfrm>
            <a:off x="11595946" y="216746"/>
            <a:ext cx="1126632" cy="1842348"/>
            <a:chOff x="0" y="0"/>
            <a:chExt cx="1126631" cy="1842346"/>
          </a:xfrm>
        </p:grpSpPr>
        <p:sp>
          <p:nvSpPr>
            <p:cNvPr id="517" name="Shape 517"/>
            <p:cNvSpPr/>
            <p:nvPr/>
          </p:nvSpPr>
          <p:spPr>
            <a:xfrm>
              <a:off x="0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18" name="Shape 518"/>
            <p:cNvSpPr/>
            <p:nvPr/>
          </p:nvSpPr>
          <p:spPr>
            <a:xfrm>
              <a:off x="238983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19" name="Shape 519"/>
            <p:cNvSpPr/>
            <p:nvPr/>
          </p:nvSpPr>
          <p:spPr>
            <a:xfrm>
              <a:off x="477965" y="0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0" name="Shape 520"/>
            <p:cNvSpPr/>
            <p:nvPr/>
          </p:nvSpPr>
          <p:spPr>
            <a:xfrm>
              <a:off x="0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1" name="Shape 521"/>
            <p:cNvSpPr/>
            <p:nvPr/>
          </p:nvSpPr>
          <p:spPr>
            <a:xfrm>
              <a:off x="238983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2" name="Shape 522"/>
            <p:cNvSpPr/>
            <p:nvPr/>
          </p:nvSpPr>
          <p:spPr>
            <a:xfrm>
              <a:off x="477965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3" name="Shape 523"/>
            <p:cNvSpPr/>
            <p:nvPr/>
          </p:nvSpPr>
          <p:spPr>
            <a:xfrm>
              <a:off x="716946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4" name="Shape 524"/>
            <p:cNvSpPr/>
            <p:nvPr/>
          </p:nvSpPr>
          <p:spPr>
            <a:xfrm>
              <a:off x="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5" name="Shape 525"/>
            <p:cNvSpPr/>
            <p:nvPr/>
          </p:nvSpPr>
          <p:spPr>
            <a:xfrm>
              <a:off x="238983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6" name="Shape 526"/>
            <p:cNvSpPr/>
            <p:nvPr/>
          </p:nvSpPr>
          <p:spPr>
            <a:xfrm>
              <a:off x="477965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7" name="Shape 527"/>
            <p:cNvSpPr/>
            <p:nvPr/>
          </p:nvSpPr>
          <p:spPr>
            <a:xfrm>
              <a:off x="716946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8" name="Shape 528"/>
            <p:cNvSpPr/>
            <p:nvPr/>
          </p:nvSpPr>
          <p:spPr>
            <a:xfrm>
              <a:off x="95593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9" name="Shape 529"/>
            <p:cNvSpPr/>
            <p:nvPr/>
          </p:nvSpPr>
          <p:spPr>
            <a:xfrm>
              <a:off x="0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0" name="Shape 530"/>
            <p:cNvSpPr/>
            <p:nvPr/>
          </p:nvSpPr>
          <p:spPr>
            <a:xfrm>
              <a:off x="238983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1" name="Shape 531"/>
            <p:cNvSpPr/>
            <p:nvPr/>
          </p:nvSpPr>
          <p:spPr>
            <a:xfrm>
              <a:off x="477965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2" name="Shape 532"/>
            <p:cNvSpPr/>
            <p:nvPr/>
          </p:nvSpPr>
          <p:spPr>
            <a:xfrm>
              <a:off x="716946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3" name="Shape 533"/>
            <p:cNvSpPr/>
            <p:nvPr/>
          </p:nvSpPr>
          <p:spPr>
            <a:xfrm>
              <a:off x="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4" name="Shape 534"/>
            <p:cNvSpPr/>
            <p:nvPr/>
          </p:nvSpPr>
          <p:spPr>
            <a:xfrm>
              <a:off x="238983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5" name="Shape 535"/>
            <p:cNvSpPr/>
            <p:nvPr/>
          </p:nvSpPr>
          <p:spPr>
            <a:xfrm>
              <a:off x="477965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6" name="Shape 536"/>
            <p:cNvSpPr/>
            <p:nvPr/>
          </p:nvSpPr>
          <p:spPr>
            <a:xfrm>
              <a:off x="716946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7" name="Shape 537"/>
            <p:cNvSpPr/>
            <p:nvPr/>
          </p:nvSpPr>
          <p:spPr>
            <a:xfrm>
              <a:off x="95593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8" name="Shape 538"/>
            <p:cNvSpPr/>
            <p:nvPr/>
          </p:nvSpPr>
          <p:spPr>
            <a:xfrm>
              <a:off x="0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9" name="Shape 539"/>
            <p:cNvSpPr/>
            <p:nvPr/>
          </p:nvSpPr>
          <p:spPr>
            <a:xfrm>
              <a:off x="238983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0" name="Shape 540"/>
            <p:cNvSpPr/>
            <p:nvPr/>
          </p:nvSpPr>
          <p:spPr>
            <a:xfrm>
              <a:off x="477965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1" name="Shape 541"/>
            <p:cNvSpPr/>
            <p:nvPr/>
          </p:nvSpPr>
          <p:spPr>
            <a:xfrm>
              <a:off x="716946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2" name="Shape 542"/>
            <p:cNvSpPr/>
            <p:nvPr/>
          </p:nvSpPr>
          <p:spPr>
            <a:xfrm>
              <a:off x="0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3" name="Shape 543"/>
            <p:cNvSpPr/>
            <p:nvPr/>
          </p:nvSpPr>
          <p:spPr>
            <a:xfrm>
              <a:off x="238983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4" name="Shape 544"/>
            <p:cNvSpPr/>
            <p:nvPr/>
          </p:nvSpPr>
          <p:spPr>
            <a:xfrm>
              <a:off x="477965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5" name="Shape 545"/>
            <p:cNvSpPr/>
            <p:nvPr/>
          </p:nvSpPr>
          <p:spPr>
            <a:xfrm>
              <a:off x="716946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6" name="Shape 546"/>
            <p:cNvSpPr/>
            <p:nvPr/>
          </p:nvSpPr>
          <p:spPr>
            <a:xfrm>
              <a:off x="238983" y="1671758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7" name="Shape 547"/>
            <p:cNvSpPr/>
            <p:nvPr/>
          </p:nvSpPr>
          <p:spPr>
            <a:xfrm>
              <a:off x="716946" y="1671758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549" name="Shape 549"/>
          <p:cNvSpPr/>
          <p:nvPr>
            <p:ph type="title"/>
          </p:nvPr>
        </p:nvSpPr>
        <p:spPr>
          <a:xfrm>
            <a:off x="650239" y="173848"/>
            <a:ext cx="10728962" cy="1842348"/>
          </a:xfrm>
          <a:prstGeom prst="rect">
            <a:avLst/>
          </a:prstGeom>
        </p:spPr>
        <p:txBody>
          <a:bodyPr lIns="126435" tIns="72248" rIns="126435" bIns="72248" anchor="b"/>
          <a:lstStyle/>
          <a:p>
            <a:pPr algn="l" defTabSz="1300480">
              <a:defRPr b="1" sz="5546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2) WHAT ARE THESE IDOLS?</a:t>
            </a:r>
            <a:br/>
          </a:p>
        </p:txBody>
      </p:sp>
      <p:sp>
        <p:nvSpPr>
          <p:cNvPr id="550" name="Shape 550"/>
          <p:cNvSpPr/>
          <p:nvPr>
            <p:ph type="body" idx="1"/>
          </p:nvPr>
        </p:nvSpPr>
        <p:spPr>
          <a:xfrm>
            <a:off x="-1" y="2275840"/>
            <a:ext cx="13004802" cy="7477760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marL="342900" indent="-342900" defTabSz="1300480">
              <a:spcBef>
                <a:spcPts val="700"/>
              </a:spcBef>
              <a:buSzTx/>
              <a:buNone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	</a:t>
            </a:r>
          </a:p>
          <a:p>
            <a:pPr marL="342900" indent="-342900" defTabSz="1300480">
              <a:spcBef>
                <a:spcPts val="700"/>
              </a:spcBef>
              <a:buSzTx/>
              <a:buNone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	</a:t>
            </a:r>
            <a:r>
              <a:rPr b="1"/>
              <a:t>There are two motives that drive heart idolatry – desire and fear</a:t>
            </a:r>
            <a:endParaRPr b="1"/>
          </a:p>
          <a:p>
            <a:pPr marL="342900" indent="-342900" defTabSz="1300480">
              <a:spcBef>
                <a:spcPts val="700"/>
              </a:spcBef>
              <a:buSzTx/>
              <a:buNone/>
              <a:defRPr b="1"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  <a:p>
            <a:pPr marL="487680" indent="-487680" defTabSz="1300480">
              <a:spcBef>
                <a:spcPts val="700"/>
              </a:spcBef>
              <a:buClr>
                <a:srgbClr val="FFFFFF"/>
              </a:buClr>
              <a:buSzPct val="70000"/>
              <a:buFont typeface="Helvetica"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Anything we love more than we love God</a:t>
            </a:r>
          </a:p>
          <a:p>
            <a:pPr marL="0" indent="0" defTabSz="1300480">
              <a:spcBef>
                <a:spcPts val="700"/>
              </a:spcBef>
              <a:buSzTx/>
              <a:buNone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  <a:p>
            <a:pPr marL="487680" indent="-487680" defTabSz="1300480">
              <a:spcBef>
                <a:spcPts val="700"/>
              </a:spcBef>
              <a:buClr>
                <a:srgbClr val="FFFFFF"/>
              </a:buClr>
              <a:buSzPct val="70000"/>
              <a:buFont typeface="Helvetica"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Anything we fear more than we fear God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Shape 552"/>
          <p:cNvSpPr/>
          <p:nvPr/>
        </p:nvSpPr>
        <p:spPr>
          <a:xfrm>
            <a:off x="10403840" y="1517226"/>
            <a:ext cx="0" cy="639402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584" name="Group 584"/>
          <p:cNvGrpSpPr/>
          <p:nvPr/>
        </p:nvGrpSpPr>
        <p:grpSpPr>
          <a:xfrm>
            <a:off x="10656711" y="4255911"/>
            <a:ext cx="1903307" cy="3113476"/>
            <a:chOff x="0" y="0"/>
            <a:chExt cx="1903306" cy="3113475"/>
          </a:xfrm>
        </p:grpSpPr>
        <p:sp>
          <p:nvSpPr>
            <p:cNvPr id="553" name="Shape 553"/>
            <p:cNvSpPr/>
            <p:nvPr/>
          </p:nvSpPr>
          <p:spPr>
            <a:xfrm>
              <a:off x="0" y="0"/>
              <a:ext cx="286738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4" name="Shape 554"/>
            <p:cNvSpPr/>
            <p:nvPr/>
          </p:nvSpPr>
          <p:spPr>
            <a:xfrm>
              <a:off x="404141" y="0"/>
              <a:ext cx="286739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5" name="Shape 555"/>
            <p:cNvSpPr/>
            <p:nvPr/>
          </p:nvSpPr>
          <p:spPr>
            <a:xfrm>
              <a:off x="808284" y="0"/>
              <a:ext cx="286738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6" name="Shape 556"/>
            <p:cNvSpPr/>
            <p:nvPr/>
          </p:nvSpPr>
          <p:spPr>
            <a:xfrm>
              <a:off x="0" y="404142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7" name="Shape 557"/>
            <p:cNvSpPr/>
            <p:nvPr/>
          </p:nvSpPr>
          <p:spPr>
            <a:xfrm>
              <a:off x="404141" y="404142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8" name="Shape 558"/>
            <p:cNvSpPr/>
            <p:nvPr/>
          </p:nvSpPr>
          <p:spPr>
            <a:xfrm>
              <a:off x="808284" y="404142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9" name="Shape 559"/>
            <p:cNvSpPr/>
            <p:nvPr/>
          </p:nvSpPr>
          <p:spPr>
            <a:xfrm>
              <a:off x="1212426" y="404142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0" name="Shape 560"/>
            <p:cNvSpPr/>
            <p:nvPr/>
          </p:nvSpPr>
          <p:spPr>
            <a:xfrm>
              <a:off x="0" y="808284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1" name="Shape 561"/>
            <p:cNvSpPr/>
            <p:nvPr/>
          </p:nvSpPr>
          <p:spPr>
            <a:xfrm>
              <a:off x="404141" y="808284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2" name="Shape 562"/>
            <p:cNvSpPr/>
            <p:nvPr/>
          </p:nvSpPr>
          <p:spPr>
            <a:xfrm>
              <a:off x="808284" y="808284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3" name="Shape 563"/>
            <p:cNvSpPr/>
            <p:nvPr/>
          </p:nvSpPr>
          <p:spPr>
            <a:xfrm>
              <a:off x="1212426" y="808284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4" name="Shape 564"/>
            <p:cNvSpPr/>
            <p:nvPr/>
          </p:nvSpPr>
          <p:spPr>
            <a:xfrm>
              <a:off x="1616568" y="808284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5" name="Shape 565"/>
            <p:cNvSpPr/>
            <p:nvPr/>
          </p:nvSpPr>
          <p:spPr>
            <a:xfrm>
              <a:off x="0" y="1210168"/>
              <a:ext cx="286738" cy="28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6" name="Shape 566"/>
            <p:cNvSpPr/>
            <p:nvPr/>
          </p:nvSpPr>
          <p:spPr>
            <a:xfrm>
              <a:off x="404141" y="1210168"/>
              <a:ext cx="286739" cy="28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7" name="Shape 567"/>
            <p:cNvSpPr/>
            <p:nvPr/>
          </p:nvSpPr>
          <p:spPr>
            <a:xfrm>
              <a:off x="808284" y="1210168"/>
              <a:ext cx="286738" cy="28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8" name="Shape 568"/>
            <p:cNvSpPr/>
            <p:nvPr/>
          </p:nvSpPr>
          <p:spPr>
            <a:xfrm>
              <a:off x="1212426" y="1210168"/>
              <a:ext cx="286739" cy="28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9" name="Shape 569"/>
            <p:cNvSpPr/>
            <p:nvPr/>
          </p:nvSpPr>
          <p:spPr>
            <a:xfrm>
              <a:off x="0" y="1614311"/>
              <a:ext cx="286738" cy="28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0" name="Shape 570"/>
            <p:cNvSpPr/>
            <p:nvPr/>
          </p:nvSpPr>
          <p:spPr>
            <a:xfrm>
              <a:off x="404141" y="1614311"/>
              <a:ext cx="286739" cy="28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1" name="Shape 571"/>
            <p:cNvSpPr/>
            <p:nvPr/>
          </p:nvSpPr>
          <p:spPr>
            <a:xfrm>
              <a:off x="808284" y="1614311"/>
              <a:ext cx="286738" cy="28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2" name="Shape 572"/>
            <p:cNvSpPr/>
            <p:nvPr/>
          </p:nvSpPr>
          <p:spPr>
            <a:xfrm>
              <a:off x="1212426" y="1614311"/>
              <a:ext cx="286739" cy="28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3" name="Shape 573"/>
            <p:cNvSpPr/>
            <p:nvPr/>
          </p:nvSpPr>
          <p:spPr>
            <a:xfrm>
              <a:off x="1616568" y="1614311"/>
              <a:ext cx="286739" cy="28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4" name="Shape 574"/>
            <p:cNvSpPr/>
            <p:nvPr/>
          </p:nvSpPr>
          <p:spPr>
            <a:xfrm>
              <a:off x="0" y="2018453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5" name="Shape 575"/>
            <p:cNvSpPr/>
            <p:nvPr/>
          </p:nvSpPr>
          <p:spPr>
            <a:xfrm>
              <a:off x="404141" y="2018453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6" name="Shape 576"/>
            <p:cNvSpPr/>
            <p:nvPr/>
          </p:nvSpPr>
          <p:spPr>
            <a:xfrm>
              <a:off x="808284" y="2018453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7" name="Shape 577"/>
            <p:cNvSpPr/>
            <p:nvPr/>
          </p:nvSpPr>
          <p:spPr>
            <a:xfrm>
              <a:off x="1212426" y="2018453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8" name="Shape 578"/>
            <p:cNvSpPr/>
            <p:nvPr/>
          </p:nvSpPr>
          <p:spPr>
            <a:xfrm>
              <a:off x="0" y="2422596"/>
              <a:ext cx="286738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9" name="Shape 579"/>
            <p:cNvSpPr/>
            <p:nvPr/>
          </p:nvSpPr>
          <p:spPr>
            <a:xfrm>
              <a:off x="404141" y="2422596"/>
              <a:ext cx="286739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0" name="Shape 580"/>
            <p:cNvSpPr/>
            <p:nvPr/>
          </p:nvSpPr>
          <p:spPr>
            <a:xfrm>
              <a:off x="808284" y="2422596"/>
              <a:ext cx="286738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1" name="Shape 581"/>
            <p:cNvSpPr/>
            <p:nvPr/>
          </p:nvSpPr>
          <p:spPr>
            <a:xfrm>
              <a:off x="1212426" y="2422596"/>
              <a:ext cx="286739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2" name="Shape 582"/>
            <p:cNvSpPr/>
            <p:nvPr/>
          </p:nvSpPr>
          <p:spPr>
            <a:xfrm>
              <a:off x="404141" y="2826738"/>
              <a:ext cx="286739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3" name="Shape 583"/>
            <p:cNvSpPr/>
            <p:nvPr/>
          </p:nvSpPr>
          <p:spPr>
            <a:xfrm>
              <a:off x="1212426" y="2826738"/>
              <a:ext cx="286739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585" name="Shape 585"/>
          <p:cNvSpPr/>
          <p:nvPr/>
        </p:nvSpPr>
        <p:spPr>
          <a:xfrm>
            <a:off x="433492" y="4009813"/>
            <a:ext cx="11704321" cy="1"/>
          </a:xfrm>
          <a:prstGeom prst="line">
            <a:avLst/>
          </a:prstGeom>
          <a:solidFill>
            <a:srgbClr val="000000">
              <a:alpha val="0"/>
            </a:srgbClr>
          </a:solidFill>
          <a:ln w="9031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86" name="Shape 586"/>
          <p:cNvSpPr/>
          <p:nvPr>
            <p:ph type="title"/>
          </p:nvPr>
        </p:nvSpPr>
        <p:spPr>
          <a:xfrm>
            <a:off x="449297" y="663786"/>
            <a:ext cx="9645228" cy="3034454"/>
          </a:xfrm>
          <a:prstGeom prst="rect">
            <a:avLst/>
          </a:prstGeom>
        </p:spPr>
        <p:txBody>
          <a:bodyPr lIns="126435" tIns="72248" rIns="126435" bIns="72248" anchor="b"/>
          <a:lstStyle>
            <a:lvl1pPr algn="r" defTabSz="1300480">
              <a:defRPr b="1" sz="6257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6826"/>
            </a:pPr>
            <a:r>
              <a:rPr sz="6257"/>
              <a:t>3) HOW DO WE UNCOVER THE IDOLS OF OUR HEART?</a:t>
            </a:r>
          </a:p>
        </p:txBody>
      </p:sp>
      <p:sp>
        <p:nvSpPr>
          <p:cNvPr id="587" name="Shape 587"/>
          <p:cNvSpPr/>
          <p:nvPr>
            <p:ph type="body" sz="half" idx="1"/>
          </p:nvPr>
        </p:nvSpPr>
        <p:spPr>
          <a:xfrm>
            <a:off x="1207911" y="4337191"/>
            <a:ext cx="8886613" cy="3359573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marL="0" indent="0" defTabSz="1300480">
              <a:spcBef>
                <a:spcPts val="700"/>
              </a:spcBef>
              <a:buSzTx/>
              <a:buNone/>
              <a:defRPr sz="4551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/>
          <p:nvPr/>
        </p:nvSpPr>
        <p:spPr>
          <a:xfrm>
            <a:off x="11325013" y="216746"/>
            <a:ext cx="0" cy="216746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621" name="Group 621"/>
          <p:cNvGrpSpPr/>
          <p:nvPr/>
        </p:nvGrpSpPr>
        <p:grpSpPr>
          <a:xfrm>
            <a:off x="11595946" y="216746"/>
            <a:ext cx="1126632" cy="1842348"/>
            <a:chOff x="0" y="0"/>
            <a:chExt cx="1126631" cy="1842346"/>
          </a:xfrm>
        </p:grpSpPr>
        <p:sp>
          <p:nvSpPr>
            <p:cNvPr id="590" name="Shape 590"/>
            <p:cNvSpPr/>
            <p:nvPr/>
          </p:nvSpPr>
          <p:spPr>
            <a:xfrm>
              <a:off x="0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1" name="Shape 591"/>
            <p:cNvSpPr/>
            <p:nvPr/>
          </p:nvSpPr>
          <p:spPr>
            <a:xfrm>
              <a:off x="238983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2" name="Shape 592"/>
            <p:cNvSpPr/>
            <p:nvPr/>
          </p:nvSpPr>
          <p:spPr>
            <a:xfrm>
              <a:off x="477965" y="0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3" name="Shape 593"/>
            <p:cNvSpPr/>
            <p:nvPr/>
          </p:nvSpPr>
          <p:spPr>
            <a:xfrm>
              <a:off x="0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4" name="Shape 594"/>
            <p:cNvSpPr/>
            <p:nvPr/>
          </p:nvSpPr>
          <p:spPr>
            <a:xfrm>
              <a:off x="238983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5" name="Shape 595"/>
            <p:cNvSpPr/>
            <p:nvPr/>
          </p:nvSpPr>
          <p:spPr>
            <a:xfrm>
              <a:off x="477965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6" name="Shape 596"/>
            <p:cNvSpPr/>
            <p:nvPr/>
          </p:nvSpPr>
          <p:spPr>
            <a:xfrm>
              <a:off x="716946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7" name="Shape 597"/>
            <p:cNvSpPr/>
            <p:nvPr/>
          </p:nvSpPr>
          <p:spPr>
            <a:xfrm>
              <a:off x="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8" name="Shape 598"/>
            <p:cNvSpPr/>
            <p:nvPr/>
          </p:nvSpPr>
          <p:spPr>
            <a:xfrm>
              <a:off x="238983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9" name="Shape 599"/>
            <p:cNvSpPr/>
            <p:nvPr/>
          </p:nvSpPr>
          <p:spPr>
            <a:xfrm>
              <a:off x="477965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0" name="Shape 600"/>
            <p:cNvSpPr/>
            <p:nvPr/>
          </p:nvSpPr>
          <p:spPr>
            <a:xfrm>
              <a:off x="716946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1" name="Shape 601"/>
            <p:cNvSpPr/>
            <p:nvPr/>
          </p:nvSpPr>
          <p:spPr>
            <a:xfrm>
              <a:off x="95593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2" name="Shape 602"/>
            <p:cNvSpPr/>
            <p:nvPr/>
          </p:nvSpPr>
          <p:spPr>
            <a:xfrm>
              <a:off x="0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3" name="Shape 603"/>
            <p:cNvSpPr/>
            <p:nvPr/>
          </p:nvSpPr>
          <p:spPr>
            <a:xfrm>
              <a:off x="238983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4" name="Shape 604"/>
            <p:cNvSpPr/>
            <p:nvPr/>
          </p:nvSpPr>
          <p:spPr>
            <a:xfrm>
              <a:off x="477965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5" name="Shape 605"/>
            <p:cNvSpPr/>
            <p:nvPr/>
          </p:nvSpPr>
          <p:spPr>
            <a:xfrm>
              <a:off x="716946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6" name="Shape 606"/>
            <p:cNvSpPr/>
            <p:nvPr/>
          </p:nvSpPr>
          <p:spPr>
            <a:xfrm>
              <a:off x="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7" name="Shape 607"/>
            <p:cNvSpPr/>
            <p:nvPr/>
          </p:nvSpPr>
          <p:spPr>
            <a:xfrm>
              <a:off x="238983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8" name="Shape 608"/>
            <p:cNvSpPr/>
            <p:nvPr/>
          </p:nvSpPr>
          <p:spPr>
            <a:xfrm>
              <a:off x="477965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9" name="Shape 609"/>
            <p:cNvSpPr/>
            <p:nvPr/>
          </p:nvSpPr>
          <p:spPr>
            <a:xfrm>
              <a:off x="716946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10" name="Shape 610"/>
            <p:cNvSpPr/>
            <p:nvPr/>
          </p:nvSpPr>
          <p:spPr>
            <a:xfrm>
              <a:off x="95593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11" name="Shape 611"/>
            <p:cNvSpPr/>
            <p:nvPr/>
          </p:nvSpPr>
          <p:spPr>
            <a:xfrm>
              <a:off x="0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12" name="Shape 612"/>
            <p:cNvSpPr/>
            <p:nvPr/>
          </p:nvSpPr>
          <p:spPr>
            <a:xfrm>
              <a:off x="238983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13" name="Shape 613"/>
            <p:cNvSpPr/>
            <p:nvPr/>
          </p:nvSpPr>
          <p:spPr>
            <a:xfrm>
              <a:off x="477965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14" name="Shape 614"/>
            <p:cNvSpPr/>
            <p:nvPr/>
          </p:nvSpPr>
          <p:spPr>
            <a:xfrm>
              <a:off x="716946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15" name="Shape 615"/>
            <p:cNvSpPr/>
            <p:nvPr/>
          </p:nvSpPr>
          <p:spPr>
            <a:xfrm>
              <a:off x="0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16" name="Shape 616"/>
            <p:cNvSpPr/>
            <p:nvPr/>
          </p:nvSpPr>
          <p:spPr>
            <a:xfrm>
              <a:off x="238983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17" name="Shape 617"/>
            <p:cNvSpPr/>
            <p:nvPr/>
          </p:nvSpPr>
          <p:spPr>
            <a:xfrm>
              <a:off x="477965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18" name="Shape 618"/>
            <p:cNvSpPr/>
            <p:nvPr/>
          </p:nvSpPr>
          <p:spPr>
            <a:xfrm>
              <a:off x="716946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19" name="Shape 619"/>
            <p:cNvSpPr/>
            <p:nvPr/>
          </p:nvSpPr>
          <p:spPr>
            <a:xfrm>
              <a:off x="238983" y="1671758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20" name="Shape 620"/>
            <p:cNvSpPr/>
            <p:nvPr/>
          </p:nvSpPr>
          <p:spPr>
            <a:xfrm>
              <a:off x="716946" y="1671758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622" name="Shape 622"/>
          <p:cNvSpPr/>
          <p:nvPr>
            <p:ph type="title"/>
          </p:nvPr>
        </p:nvSpPr>
        <p:spPr>
          <a:xfrm>
            <a:off x="650239" y="173848"/>
            <a:ext cx="10728962" cy="1842348"/>
          </a:xfrm>
          <a:prstGeom prst="rect">
            <a:avLst/>
          </a:prstGeom>
        </p:spPr>
        <p:txBody>
          <a:bodyPr lIns="126435" tIns="72248" rIns="126435" bIns="72248" anchor="b"/>
          <a:lstStyle>
            <a:lvl1pPr algn="l" defTabSz="1300480">
              <a:defRPr b="1" sz="5546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3) HOW DO WE UNCOVER THE  IDOLS OF OUR HEARTS?</a:t>
            </a:r>
          </a:p>
        </p:txBody>
      </p:sp>
      <p:sp>
        <p:nvSpPr>
          <p:cNvPr id="623" name="Shape 623"/>
          <p:cNvSpPr/>
          <p:nvPr>
            <p:ph type="body" idx="1"/>
          </p:nvPr>
        </p:nvSpPr>
        <p:spPr>
          <a:xfrm>
            <a:off x="705055" y="2488917"/>
            <a:ext cx="12354561" cy="6274365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marL="342900" indent="-342900" defTabSz="1300480">
              <a:spcBef>
                <a:spcPts val="700"/>
              </a:spcBef>
              <a:buSzTx/>
              <a:buNone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	</a:t>
            </a:r>
            <a:endParaRPr b="1"/>
          </a:p>
          <a:p>
            <a:pPr marL="342900" indent="-342900" defTabSz="1300480">
              <a:spcBef>
                <a:spcPts val="700"/>
              </a:spcBef>
              <a:buSzTx/>
              <a:buNone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	</a:t>
            </a:r>
            <a:endParaRPr b="1"/>
          </a:p>
          <a:p>
            <a:pPr marL="342900" indent="-342900" defTabSz="1300480">
              <a:spcBef>
                <a:spcPts val="700"/>
              </a:spcBef>
              <a:buSzTx/>
              <a:buNone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b="1"/>
          </a:p>
          <a:p>
            <a:pPr marL="342900" indent="-342900" defTabSz="1300480">
              <a:spcBef>
                <a:spcPts val="700"/>
              </a:spcBef>
              <a:buSzTx/>
              <a:buNone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1) Look underneath your emotions</a:t>
            </a:r>
            <a:endParaRPr b="1"/>
          </a:p>
          <a:p>
            <a:pPr marL="342900" indent="-342900" defTabSz="1300480">
              <a:spcBef>
                <a:spcPts val="700"/>
              </a:spcBef>
              <a:buSzTx/>
              <a:buNone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		</a:t>
            </a:r>
            <a:endParaRPr b="1"/>
          </a:p>
          <a:p>
            <a:pPr marL="342900" indent="-342900" defTabSz="1300480">
              <a:spcBef>
                <a:spcPts val="700"/>
              </a:spcBef>
              <a:buSzTx/>
              <a:buNone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		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/>
          <p:nvPr/>
        </p:nvSpPr>
        <p:spPr>
          <a:xfrm>
            <a:off x="11325013" y="216746"/>
            <a:ext cx="0" cy="216746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657" name="Group 657"/>
          <p:cNvGrpSpPr/>
          <p:nvPr/>
        </p:nvGrpSpPr>
        <p:grpSpPr>
          <a:xfrm>
            <a:off x="11595946" y="216746"/>
            <a:ext cx="1126632" cy="1842348"/>
            <a:chOff x="0" y="0"/>
            <a:chExt cx="1126631" cy="1842346"/>
          </a:xfrm>
        </p:grpSpPr>
        <p:sp>
          <p:nvSpPr>
            <p:cNvPr id="626" name="Shape 626"/>
            <p:cNvSpPr/>
            <p:nvPr/>
          </p:nvSpPr>
          <p:spPr>
            <a:xfrm>
              <a:off x="0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27" name="Shape 627"/>
            <p:cNvSpPr/>
            <p:nvPr/>
          </p:nvSpPr>
          <p:spPr>
            <a:xfrm>
              <a:off x="238983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28" name="Shape 628"/>
            <p:cNvSpPr/>
            <p:nvPr/>
          </p:nvSpPr>
          <p:spPr>
            <a:xfrm>
              <a:off x="477965" y="0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29" name="Shape 629"/>
            <p:cNvSpPr/>
            <p:nvPr/>
          </p:nvSpPr>
          <p:spPr>
            <a:xfrm>
              <a:off x="0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30" name="Shape 630"/>
            <p:cNvSpPr/>
            <p:nvPr/>
          </p:nvSpPr>
          <p:spPr>
            <a:xfrm>
              <a:off x="238983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31" name="Shape 631"/>
            <p:cNvSpPr/>
            <p:nvPr/>
          </p:nvSpPr>
          <p:spPr>
            <a:xfrm>
              <a:off x="477965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32" name="Shape 632"/>
            <p:cNvSpPr/>
            <p:nvPr/>
          </p:nvSpPr>
          <p:spPr>
            <a:xfrm>
              <a:off x="716946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33" name="Shape 633"/>
            <p:cNvSpPr/>
            <p:nvPr/>
          </p:nvSpPr>
          <p:spPr>
            <a:xfrm>
              <a:off x="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34" name="Shape 634"/>
            <p:cNvSpPr/>
            <p:nvPr/>
          </p:nvSpPr>
          <p:spPr>
            <a:xfrm>
              <a:off x="238983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35" name="Shape 635"/>
            <p:cNvSpPr/>
            <p:nvPr/>
          </p:nvSpPr>
          <p:spPr>
            <a:xfrm>
              <a:off x="477965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36" name="Shape 636"/>
            <p:cNvSpPr/>
            <p:nvPr/>
          </p:nvSpPr>
          <p:spPr>
            <a:xfrm>
              <a:off x="716946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37" name="Shape 637"/>
            <p:cNvSpPr/>
            <p:nvPr/>
          </p:nvSpPr>
          <p:spPr>
            <a:xfrm>
              <a:off x="95593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38" name="Shape 638"/>
            <p:cNvSpPr/>
            <p:nvPr/>
          </p:nvSpPr>
          <p:spPr>
            <a:xfrm>
              <a:off x="0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39" name="Shape 639"/>
            <p:cNvSpPr/>
            <p:nvPr/>
          </p:nvSpPr>
          <p:spPr>
            <a:xfrm>
              <a:off x="238983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0" name="Shape 640"/>
            <p:cNvSpPr/>
            <p:nvPr/>
          </p:nvSpPr>
          <p:spPr>
            <a:xfrm>
              <a:off x="477965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1" name="Shape 641"/>
            <p:cNvSpPr/>
            <p:nvPr/>
          </p:nvSpPr>
          <p:spPr>
            <a:xfrm>
              <a:off x="716946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2" name="Shape 642"/>
            <p:cNvSpPr/>
            <p:nvPr/>
          </p:nvSpPr>
          <p:spPr>
            <a:xfrm>
              <a:off x="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3" name="Shape 643"/>
            <p:cNvSpPr/>
            <p:nvPr/>
          </p:nvSpPr>
          <p:spPr>
            <a:xfrm>
              <a:off x="238983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4" name="Shape 644"/>
            <p:cNvSpPr/>
            <p:nvPr/>
          </p:nvSpPr>
          <p:spPr>
            <a:xfrm>
              <a:off x="477965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5" name="Shape 645"/>
            <p:cNvSpPr/>
            <p:nvPr/>
          </p:nvSpPr>
          <p:spPr>
            <a:xfrm>
              <a:off x="716946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6" name="Shape 646"/>
            <p:cNvSpPr/>
            <p:nvPr/>
          </p:nvSpPr>
          <p:spPr>
            <a:xfrm>
              <a:off x="95593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7" name="Shape 647"/>
            <p:cNvSpPr/>
            <p:nvPr/>
          </p:nvSpPr>
          <p:spPr>
            <a:xfrm>
              <a:off x="0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8" name="Shape 648"/>
            <p:cNvSpPr/>
            <p:nvPr/>
          </p:nvSpPr>
          <p:spPr>
            <a:xfrm>
              <a:off x="238983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9" name="Shape 649"/>
            <p:cNvSpPr/>
            <p:nvPr/>
          </p:nvSpPr>
          <p:spPr>
            <a:xfrm>
              <a:off x="477965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0" name="Shape 650"/>
            <p:cNvSpPr/>
            <p:nvPr/>
          </p:nvSpPr>
          <p:spPr>
            <a:xfrm>
              <a:off x="716946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1" name="Shape 651"/>
            <p:cNvSpPr/>
            <p:nvPr/>
          </p:nvSpPr>
          <p:spPr>
            <a:xfrm>
              <a:off x="0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2" name="Shape 652"/>
            <p:cNvSpPr/>
            <p:nvPr/>
          </p:nvSpPr>
          <p:spPr>
            <a:xfrm>
              <a:off x="238983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3" name="Shape 653"/>
            <p:cNvSpPr/>
            <p:nvPr/>
          </p:nvSpPr>
          <p:spPr>
            <a:xfrm>
              <a:off x="477965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4" name="Shape 654"/>
            <p:cNvSpPr/>
            <p:nvPr/>
          </p:nvSpPr>
          <p:spPr>
            <a:xfrm>
              <a:off x="716946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5" name="Shape 655"/>
            <p:cNvSpPr/>
            <p:nvPr/>
          </p:nvSpPr>
          <p:spPr>
            <a:xfrm>
              <a:off x="238983" y="1671758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6" name="Shape 656"/>
            <p:cNvSpPr/>
            <p:nvPr/>
          </p:nvSpPr>
          <p:spPr>
            <a:xfrm>
              <a:off x="716946" y="1671758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658" name="Shape 658"/>
          <p:cNvSpPr/>
          <p:nvPr>
            <p:ph type="title"/>
          </p:nvPr>
        </p:nvSpPr>
        <p:spPr>
          <a:xfrm>
            <a:off x="650239" y="173848"/>
            <a:ext cx="10728962" cy="1842348"/>
          </a:xfrm>
          <a:prstGeom prst="rect">
            <a:avLst/>
          </a:prstGeom>
        </p:spPr>
        <p:txBody>
          <a:bodyPr lIns="126435" tIns="72248" rIns="126435" bIns="72248" anchor="b"/>
          <a:lstStyle>
            <a:lvl1pPr algn="l" defTabSz="1300480">
              <a:defRPr b="1" sz="5546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3) HOW DO WE UNCOVER THE  IDOLS OF OUR HEARTS?</a:t>
            </a:r>
          </a:p>
        </p:txBody>
      </p:sp>
      <p:sp>
        <p:nvSpPr>
          <p:cNvPr id="659" name="Shape 659"/>
          <p:cNvSpPr/>
          <p:nvPr>
            <p:ph type="body" idx="1"/>
          </p:nvPr>
        </p:nvSpPr>
        <p:spPr>
          <a:xfrm>
            <a:off x="650239" y="2445173"/>
            <a:ext cx="11704321" cy="7308427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marL="342900" indent="-342900" defTabSz="1300480">
              <a:spcBef>
                <a:spcPts val="700"/>
              </a:spcBef>
              <a:buSzTx/>
              <a:buNone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 sz="3697"/>
              <a:t>	</a:t>
            </a:r>
            <a:endParaRPr b="1" sz="3697"/>
          </a:p>
          <a:p>
            <a:pPr marL="342900" indent="-342900" defTabSz="1300480">
              <a:spcBef>
                <a:spcPts val="700"/>
              </a:spcBef>
              <a:buSzTx/>
              <a:buNone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b="1" sz="3697"/>
          </a:p>
          <a:p>
            <a:pPr marL="342900" indent="-342900" defTabSz="1300480">
              <a:spcBef>
                <a:spcPts val="700"/>
              </a:spcBef>
              <a:buSzTx/>
              <a:buNone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b="1" sz="3697"/>
          </a:p>
          <a:p>
            <a:pPr marL="342900" indent="-342900" defTabSz="1300480">
              <a:spcBef>
                <a:spcPts val="700"/>
              </a:spcBef>
              <a:buSzTx/>
              <a:buNone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 sz="3697"/>
              <a:t>2) Look  beneath your impatience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Shape 661"/>
          <p:cNvSpPr/>
          <p:nvPr/>
        </p:nvSpPr>
        <p:spPr>
          <a:xfrm>
            <a:off x="11325013" y="216746"/>
            <a:ext cx="0" cy="216746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693" name="Group 693"/>
          <p:cNvGrpSpPr/>
          <p:nvPr/>
        </p:nvGrpSpPr>
        <p:grpSpPr>
          <a:xfrm>
            <a:off x="11595946" y="216746"/>
            <a:ext cx="1126632" cy="1842348"/>
            <a:chOff x="0" y="0"/>
            <a:chExt cx="1126631" cy="1842346"/>
          </a:xfrm>
        </p:grpSpPr>
        <p:sp>
          <p:nvSpPr>
            <p:cNvPr id="662" name="Shape 662"/>
            <p:cNvSpPr/>
            <p:nvPr/>
          </p:nvSpPr>
          <p:spPr>
            <a:xfrm>
              <a:off x="0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63" name="Shape 663"/>
            <p:cNvSpPr/>
            <p:nvPr/>
          </p:nvSpPr>
          <p:spPr>
            <a:xfrm>
              <a:off x="238983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64" name="Shape 664"/>
            <p:cNvSpPr/>
            <p:nvPr/>
          </p:nvSpPr>
          <p:spPr>
            <a:xfrm>
              <a:off x="477965" y="0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65" name="Shape 665"/>
            <p:cNvSpPr/>
            <p:nvPr/>
          </p:nvSpPr>
          <p:spPr>
            <a:xfrm>
              <a:off x="0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66" name="Shape 666"/>
            <p:cNvSpPr/>
            <p:nvPr/>
          </p:nvSpPr>
          <p:spPr>
            <a:xfrm>
              <a:off x="238983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67" name="Shape 667"/>
            <p:cNvSpPr/>
            <p:nvPr/>
          </p:nvSpPr>
          <p:spPr>
            <a:xfrm>
              <a:off x="477965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68" name="Shape 668"/>
            <p:cNvSpPr/>
            <p:nvPr/>
          </p:nvSpPr>
          <p:spPr>
            <a:xfrm>
              <a:off x="716946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69" name="Shape 669"/>
            <p:cNvSpPr/>
            <p:nvPr/>
          </p:nvSpPr>
          <p:spPr>
            <a:xfrm>
              <a:off x="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70" name="Shape 670"/>
            <p:cNvSpPr/>
            <p:nvPr/>
          </p:nvSpPr>
          <p:spPr>
            <a:xfrm>
              <a:off x="238983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71" name="Shape 671"/>
            <p:cNvSpPr/>
            <p:nvPr/>
          </p:nvSpPr>
          <p:spPr>
            <a:xfrm>
              <a:off x="477965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72" name="Shape 672"/>
            <p:cNvSpPr/>
            <p:nvPr/>
          </p:nvSpPr>
          <p:spPr>
            <a:xfrm>
              <a:off x="716946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73" name="Shape 673"/>
            <p:cNvSpPr/>
            <p:nvPr/>
          </p:nvSpPr>
          <p:spPr>
            <a:xfrm>
              <a:off x="95593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74" name="Shape 674"/>
            <p:cNvSpPr/>
            <p:nvPr/>
          </p:nvSpPr>
          <p:spPr>
            <a:xfrm>
              <a:off x="0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75" name="Shape 675"/>
            <p:cNvSpPr/>
            <p:nvPr/>
          </p:nvSpPr>
          <p:spPr>
            <a:xfrm>
              <a:off x="238983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76" name="Shape 676"/>
            <p:cNvSpPr/>
            <p:nvPr/>
          </p:nvSpPr>
          <p:spPr>
            <a:xfrm>
              <a:off x="477965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77" name="Shape 677"/>
            <p:cNvSpPr/>
            <p:nvPr/>
          </p:nvSpPr>
          <p:spPr>
            <a:xfrm>
              <a:off x="716946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78" name="Shape 678"/>
            <p:cNvSpPr/>
            <p:nvPr/>
          </p:nvSpPr>
          <p:spPr>
            <a:xfrm>
              <a:off x="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79" name="Shape 679"/>
            <p:cNvSpPr/>
            <p:nvPr/>
          </p:nvSpPr>
          <p:spPr>
            <a:xfrm>
              <a:off x="238983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80" name="Shape 680"/>
            <p:cNvSpPr/>
            <p:nvPr/>
          </p:nvSpPr>
          <p:spPr>
            <a:xfrm>
              <a:off x="477965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81" name="Shape 681"/>
            <p:cNvSpPr/>
            <p:nvPr/>
          </p:nvSpPr>
          <p:spPr>
            <a:xfrm>
              <a:off x="716946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82" name="Shape 682"/>
            <p:cNvSpPr/>
            <p:nvPr/>
          </p:nvSpPr>
          <p:spPr>
            <a:xfrm>
              <a:off x="95593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83" name="Shape 683"/>
            <p:cNvSpPr/>
            <p:nvPr/>
          </p:nvSpPr>
          <p:spPr>
            <a:xfrm>
              <a:off x="0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84" name="Shape 684"/>
            <p:cNvSpPr/>
            <p:nvPr/>
          </p:nvSpPr>
          <p:spPr>
            <a:xfrm>
              <a:off x="238983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85" name="Shape 685"/>
            <p:cNvSpPr/>
            <p:nvPr/>
          </p:nvSpPr>
          <p:spPr>
            <a:xfrm>
              <a:off x="477965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86" name="Shape 686"/>
            <p:cNvSpPr/>
            <p:nvPr/>
          </p:nvSpPr>
          <p:spPr>
            <a:xfrm>
              <a:off x="716946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87" name="Shape 687"/>
            <p:cNvSpPr/>
            <p:nvPr/>
          </p:nvSpPr>
          <p:spPr>
            <a:xfrm>
              <a:off x="0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88" name="Shape 688"/>
            <p:cNvSpPr/>
            <p:nvPr/>
          </p:nvSpPr>
          <p:spPr>
            <a:xfrm>
              <a:off x="238983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89" name="Shape 689"/>
            <p:cNvSpPr/>
            <p:nvPr/>
          </p:nvSpPr>
          <p:spPr>
            <a:xfrm>
              <a:off x="477965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90" name="Shape 690"/>
            <p:cNvSpPr/>
            <p:nvPr/>
          </p:nvSpPr>
          <p:spPr>
            <a:xfrm>
              <a:off x="716946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91" name="Shape 691"/>
            <p:cNvSpPr/>
            <p:nvPr/>
          </p:nvSpPr>
          <p:spPr>
            <a:xfrm>
              <a:off x="238983" y="1671758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92" name="Shape 692"/>
            <p:cNvSpPr/>
            <p:nvPr/>
          </p:nvSpPr>
          <p:spPr>
            <a:xfrm>
              <a:off x="716946" y="1671758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694" name="Shape 694"/>
          <p:cNvSpPr/>
          <p:nvPr>
            <p:ph type="title"/>
          </p:nvPr>
        </p:nvSpPr>
        <p:spPr>
          <a:xfrm>
            <a:off x="650239" y="173848"/>
            <a:ext cx="10728962" cy="1842348"/>
          </a:xfrm>
          <a:prstGeom prst="rect">
            <a:avLst/>
          </a:prstGeom>
        </p:spPr>
        <p:txBody>
          <a:bodyPr lIns="126435" tIns="72248" rIns="126435" bIns="72248" anchor="b"/>
          <a:lstStyle>
            <a:lvl1pPr algn="l" defTabSz="1300480">
              <a:defRPr b="1" sz="5546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3) HOW DO WE UNCOVER THE  IDOLS OF OUR HEARTS?</a:t>
            </a:r>
          </a:p>
        </p:txBody>
      </p:sp>
      <p:sp>
        <p:nvSpPr>
          <p:cNvPr id="695" name="Shape 695"/>
          <p:cNvSpPr/>
          <p:nvPr>
            <p:ph type="body" idx="1"/>
          </p:nvPr>
        </p:nvSpPr>
        <p:spPr>
          <a:xfrm>
            <a:off x="650239" y="2445173"/>
            <a:ext cx="11704321" cy="7308427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marL="342900" indent="-342900" defTabSz="1300480">
              <a:spcBef>
                <a:spcPts val="700"/>
              </a:spcBef>
              <a:buSzTx/>
              <a:buNone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 sz="3697"/>
              <a:t>	</a:t>
            </a:r>
            <a:endParaRPr b="1" sz="3697"/>
          </a:p>
          <a:p>
            <a:pPr marL="342900" indent="-342900" defTabSz="1300480">
              <a:spcBef>
                <a:spcPts val="700"/>
              </a:spcBef>
              <a:buSzTx/>
              <a:buNone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b="1" sz="3697"/>
          </a:p>
          <a:p>
            <a:pPr marL="342900" indent="-342900" defTabSz="1300480">
              <a:spcBef>
                <a:spcPts val="700"/>
              </a:spcBef>
              <a:buSzTx/>
              <a:buNone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b="1" sz="3697"/>
          </a:p>
          <a:p>
            <a:pPr marL="342900" indent="-342900" defTabSz="1300480">
              <a:spcBef>
                <a:spcPts val="700"/>
              </a:spcBef>
              <a:buSzTx/>
              <a:buNone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 sz="3697"/>
              <a:t>3) Look  inside your prayers!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Shape 697"/>
          <p:cNvSpPr/>
          <p:nvPr/>
        </p:nvSpPr>
        <p:spPr>
          <a:xfrm>
            <a:off x="11325013" y="216746"/>
            <a:ext cx="0" cy="216746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729" name="Group 729"/>
          <p:cNvGrpSpPr/>
          <p:nvPr/>
        </p:nvGrpSpPr>
        <p:grpSpPr>
          <a:xfrm>
            <a:off x="11595946" y="216746"/>
            <a:ext cx="1126632" cy="1842348"/>
            <a:chOff x="0" y="0"/>
            <a:chExt cx="1126631" cy="1842346"/>
          </a:xfrm>
        </p:grpSpPr>
        <p:sp>
          <p:nvSpPr>
            <p:cNvPr id="698" name="Shape 698"/>
            <p:cNvSpPr/>
            <p:nvPr/>
          </p:nvSpPr>
          <p:spPr>
            <a:xfrm>
              <a:off x="0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99" name="Shape 699"/>
            <p:cNvSpPr/>
            <p:nvPr/>
          </p:nvSpPr>
          <p:spPr>
            <a:xfrm>
              <a:off x="238983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0" name="Shape 700"/>
            <p:cNvSpPr/>
            <p:nvPr/>
          </p:nvSpPr>
          <p:spPr>
            <a:xfrm>
              <a:off x="477965" y="0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1" name="Shape 701"/>
            <p:cNvSpPr/>
            <p:nvPr/>
          </p:nvSpPr>
          <p:spPr>
            <a:xfrm>
              <a:off x="0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2" name="Shape 702"/>
            <p:cNvSpPr/>
            <p:nvPr/>
          </p:nvSpPr>
          <p:spPr>
            <a:xfrm>
              <a:off x="238983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3" name="Shape 703"/>
            <p:cNvSpPr/>
            <p:nvPr/>
          </p:nvSpPr>
          <p:spPr>
            <a:xfrm>
              <a:off x="477965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4" name="Shape 704"/>
            <p:cNvSpPr/>
            <p:nvPr/>
          </p:nvSpPr>
          <p:spPr>
            <a:xfrm>
              <a:off x="716946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5" name="Shape 705"/>
            <p:cNvSpPr/>
            <p:nvPr/>
          </p:nvSpPr>
          <p:spPr>
            <a:xfrm>
              <a:off x="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6" name="Shape 706"/>
            <p:cNvSpPr/>
            <p:nvPr/>
          </p:nvSpPr>
          <p:spPr>
            <a:xfrm>
              <a:off x="238983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7" name="Shape 707"/>
            <p:cNvSpPr/>
            <p:nvPr/>
          </p:nvSpPr>
          <p:spPr>
            <a:xfrm>
              <a:off x="477965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8" name="Shape 708"/>
            <p:cNvSpPr/>
            <p:nvPr/>
          </p:nvSpPr>
          <p:spPr>
            <a:xfrm>
              <a:off x="716946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9" name="Shape 709"/>
            <p:cNvSpPr/>
            <p:nvPr/>
          </p:nvSpPr>
          <p:spPr>
            <a:xfrm>
              <a:off x="95593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0" name="Shape 710"/>
            <p:cNvSpPr/>
            <p:nvPr/>
          </p:nvSpPr>
          <p:spPr>
            <a:xfrm>
              <a:off x="0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1" name="Shape 711"/>
            <p:cNvSpPr/>
            <p:nvPr/>
          </p:nvSpPr>
          <p:spPr>
            <a:xfrm>
              <a:off x="238983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2" name="Shape 712"/>
            <p:cNvSpPr/>
            <p:nvPr/>
          </p:nvSpPr>
          <p:spPr>
            <a:xfrm>
              <a:off x="477965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3" name="Shape 713"/>
            <p:cNvSpPr/>
            <p:nvPr/>
          </p:nvSpPr>
          <p:spPr>
            <a:xfrm>
              <a:off x="716946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4" name="Shape 714"/>
            <p:cNvSpPr/>
            <p:nvPr/>
          </p:nvSpPr>
          <p:spPr>
            <a:xfrm>
              <a:off x="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5" name="Shape 715"/>
            <p:cNvSpPr/>
            <p:nvPr/>
          </p:nvSpPr>
          <p:spPr>
            <a:xfrm>
              <a:off x="238983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6" name="Shape 716"/>
            <p:cNvSpPr/>
            <p:nvPr/>
          </p:nvSpPr>
          <p:spPr>
            <a:xfrm>
              <a:off x="477965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7" name="Shape 717"/>
            <p:cNvSpPr/>
            <p:nvPr/>
          </p:nvSpPr>
          <p:spPr>
            <a:xfrm>
              <a:off x="716946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8" name="Shape 718"/>
            <p:cNvSpPr/>
            <p:nvPr/>
          </p:nvSpPr>
          <p:spPr>
            <a:xfrm>
              <a:off x="95593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9" name="Shape 719"/>
            <p:cNvSpPr/>
            <p:nvPr/>
          </p:nvSpPr>
          <p:spPr>
            <a:xfrm>
              <a:off x="0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0" name="Shape 720"/>
            <p:cNvSpPr/>
            <p:nvPr/>
          </p:nvSpPr>
          <p:spPr>
            <a:xfrm>
              <a:off x="238983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1" name="Shape 721"/>
            <p:cNvSpPr/>
            <p:nvPr/>
          </p:nvSpPr>
          <p:spPr>
            <a:xfrm>
              <a:off x="477965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2" name="Shape 722"/>
            <p:cNvSpPr/>
            <p:nvPr/>
          </p:nvSpPr>
          <p:spPr>
            <a:xfrm>
              <a:off x="716946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3" name="Shape 723"/>
            <p:cNvSpPr/>
            <p:nvPr/>
          </p:nvSpPr>
          <p:spPr>
            <a:xfrm>
              <a:off x="0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4" name="Shape 724"/>
            <p:cNvSpPr/>
            <p:nvPr/>
          </p:nvSpPr>
          <p:spPr>
            <a:xfrm>
              <a:off x="238983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5" name="Shape 725"/>
            <p:cNvSpPr/>
            <p:nvPr/>
          </p:nvSpPr>
          <p:spPr>
            <a:xfrm>
              <a:off x="477965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6" name="Shape 726"/>
            <p:cNvSpPr/>
            <p:nvPr/>
          </p:nvSpPr>
          <p:spPr>
            <a:xfrm>
              <a:off x="716946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7" name="Shape 727"/>
            <p:cNvSpPr/>
            <p:nvPr/>
          </p:nvSpPr>
          <p:spPr>
            <a:xfrm>
              <a:off x="238983" y="1671758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8" name="Shape 728"/>
            <p:cNvSpPr/>
            <p:nvPr/>
          </p:nvSpPr>
          <p:spPr>
            <a:xfrm>
              <a:off x="716946" y="1671758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730" name="Shape 730"/>
          <p:cNvSpPr/>
          <p:nvPr>
            <p:ph type="title"/>
          </p:nvPr>
        </p:nvSpPr>
        <p:spPr>
          <a:xfrm>
            <a:off x="650239" y="173848"/>
            <a:ext cx="10728962" cy="1842348"/>
          </a:xfrm>
          <a:prstGeom prst="rect">
            <a:avLst/>
          </a:prstGeom>
        </p:spPr>
        <p:txBody>
          <a:bodyPr lIns="126435" tIns="72248" rIns="126435" bIns="72248" anchor="b"/>
          <a:lstStyle>
            <a:lvl1pPr algn="l" defTabSz="1300480">
              <a:defRPr b="1" sz="5546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3) UNCOVERING THE  IDOLS OF OUR HEARTS</a:t>
            </a:r>
          </a:p>
        </p:txBody>
      </p:sp>
      <p:sp>
        <p:nvSpPr>
          <p:cNvPr id="731" name="Shape 731"/>
          <p:cNvSpPr/>
          <p:nvPr>
            <p:ph type="body" idx="1"/>
          </p:nvPr>
        </p:nvSpPr>
        <p:spPr>
          <a:xfrm>
            <a:off x="0" y="2149194"/>
            <a:ext cx="13004802" cy="7308428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marL="342900" indent="-342900" defTabSz="1300480">
              <a:lnSpc>
                <a:spcPct val="150000"/>
              </a:lnSpc>
              <a:spcBef>
                <a:spcPts val="700"/>
              </a:spcBef>
              <a:buSzTx/>
              <a:buNone/>
              <a:defRPr b="1"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3555"/>
              <a:t>	</a:t>
            </a:r>
            <a:endParaRPr sz="3555"/>
          </a:p>
          <a:p>
            <a:pPr marL="342900" indent="-342900" defTabSz="1300480">
              <a:lnSpc>
                <a:spcPct val="150000"/>
              </a:lnSpc>
              <a:spcBef>
                <a:spcPts val="700"/>
              </a:spcBef>
              <a:buSzTx/>
              <a:buNone/>
              <a:defRPr b="1"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3555"/>
              <a:t>  "Son of man, these men have set up idols in their hearts and put wicked stumbling blocks before their faces."</a:t>
            </a:r>
            <a:endParaRPr sz="3555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Shape 733"/>
          <p:cNvSpPr/>
          <p:nvPr/>
        </p:nvSpPr>
        <p:spPr>
          <a:xfrm>
            <a:off x="11325013" y="216746"/>
            <a:ext cx="0" cy="216746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765" name="Group 765"/>
          <p:cNvGrpSpPr/>
          <p:nvPr/>
        </p:nvGrpSpPr>
        <p:grpSpPr>
          <a:xfrm>
            <a:off x="11595946" y="216746"/>
            <a:ext cx="1126632" cy="1842348"/>
            <a:chOff x="0" y="0"/>
            <a:chExt cx="1126631" cy="1842346"/>
          </a:xfrm>
        </p:grpSpPr>
        <p:sp>
          <p:nvSpPr>
            <p:cNvPr id="734" name="Shape 734"/>
            <p:cNvSpPr/>
            <p:nvPr/>
          </p:nvSpPr>
          <p:spPr>
            <a:xfrm>
              <a:off x="0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5" name="Shape 735"/>
            <p:cNvSpPr/>
            <p:nvPr/>
          </p:nvSpPr>
          <p:spPr>
            <a:xfrm>
              <a:off x="238983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6" name="Shape 736"/>
            <p:cNvSpPr/>
            <p:nvPr/>
          </p:nvSpPr>
          <p:spPr>
            <a:xfrm>
              <a:off x="477965" y="0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7" name="Shape 737"/>
            <p:cNvSpPr/>
            <p:nvPr/>
          </p:nvSpPr>
          <p:spPr>
            <a:xfrm>
              <a:off x="0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8" name="Shape 738"/>
            <p:cNvSpPr/>
            <p:nvPr/>
          </p:nvSpPr>
          <p:spPr>
            <a:xfrm>
              <a:off x="238983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9" name="Shape 739"/>
            <p:cNvSpPr/>
            <p:nvPr/>
          </p:nvSpPr>
          <p:spPr>
            <a:xfrm>
              <a:off x="477965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40" name="Shape 740"/>
            <p:cNvSpPr/>
            <p:nvPr/>
          </p:nvSpPr>
          <p:spPr>
            <a:xfrm>
              <a:off x="716946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41" name="Shape 741"/>
            <p:cNvSpPr/>
            <p:nvPr/>
          </p:nvSpPr>
          <p:spPr>
            <a:xfrm>
              <a:off x="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42" name="Shape 742"/>
            <p:cNvSpPr/>
            <p:nvPr/>
          </p:nvSpPr>
          <p:spPr>
            <a:xfrm>
              <a:off x="238983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43" name="Shape 743"/>
            <p:cNvSpPr/>
            <p:nvPr/>
          </p:nvSpPr>
          <p:spPr>
            <a:xfrm>
              <a:off x="477965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44" name="Shape 744"/>
            <p:cNvSpPr/>
            <p:nvPr/>
          </p:nvSpPr>
          <p:spPr>
            <a:xfrm>
              <a:off x="716946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45" name="Shape 745"/>
            <p:cNvSpPr/>
            <p:nvPr/>
          </p:nvSpPr>
          <p:spPr>
            <a:xfrm>
              <a:off x="95593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46" name="Shape 746"/>
            <p:cNvSpPr/>
            <p:nvPr/>
          </p:nvSpPr>
          <p:spPr>
            <a:xfrm>
              <a:off x="0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47" name="Shape 747"/>
            <p:cNvSpPr/>
            <p:nvPr/>
          </p:nvSpPr>
          <p:spPr>
            <a:xfrm>
              <a:off x="238983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48" name="Shape 748"/>
            <p:cNvSpPr/>
            <p:nvPr/>
          </p:nvSpPr>
          <p:spPr>
            <a:xfrm>
              <a:off x="477965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49" name="Shape 749"/>
            <p:cNvSpPr/>
            <p:nvPr/>
          </p:nvSpPr>
          <p:spPr>
            <a:xfrm>
              <a:off x="716946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0" name="Shape 750"/>
            <p:cNvSpPr/>
            <p:nvPr/>
          </p:nvSpPr>
          <p:spPr>
            <a:xfrm>
              <a:off x="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1" name="Shape 751"/>
            <p:cNvSpPr/>
            <p:nvPr/>
          </p:nvSpPr>
          <p:spPr>
            <a:xfrm>
              <a:off x="238983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2" name="Shape 752"/>
            <p:cNvSpPr/>
            <p:nvPr/>
          </p:nvSpPr>
          <p:spPr>
            <a:xfrm>
              <a:off x="477965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3" name="Shape 753"/>
            <p:cNvSpPr/>
            <p:nvPr/>
          </p:nvSpPr>
          <p:spPr>
            <a:xfrm>
              <a:off x="716946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4" name="Shape 754"/>
            <p:cNvSpPr/>
            <p:nvPr/>
          </p:nvSpPr>
          <p:spPr>
            <a:xfrm>
              <a:off x="95593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5" name="Shape 755"/>
            <p:cNvSpPr/>
            <p:nvPr/>
          </p:nvSpPr>
          <p:spPr>
            <a:xfrm>
              <a:off x="0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6" name="Shape 756"/>
            <p:cNvSpPr/>
            <p:nvPr/>
          </p:nvSpPr>
          <p:spPr>
            <a:xfrm>
              <a:off x="238983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7" name="Shape 757"/>
            <p:cNvSpPr/>
            <p:nvPr/>
          </p:nvSpPr>
          <p:spPr>
            <a:xfrm>
              <a:off x="477965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8" name="Shape 758"/>
            <p:cNvSpPr/>
            <p:nvPr/>
          </p:nvSpPr>
          <p:spPr>
            <a:xfrm>
              <a:off x="716946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9" name="Shape 759"/>
            <p:cNvSpPr/>
            <p:nvPr/>
          </p:nvSpPr>
          <p:spPr>
            <a:xfrm>
              <a:off x="0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60" name="Shape 760"/>
            <p:cNvSpPr/>
            <p:nvPr/>
          </p:nvSpPr>
          <p:spPr>
            <a:xfrm>
              <a:off x="238983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61" name="Shape 761"/>
            <p:cNvSpPr/>
            <p:nvPr/>
          </p:nvSpPr>
          <p:spPr>
            <a:xfrm>
              <a:off x="477965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62" name="Shape 762"/>
            <p:cNvSpPr/>
            <p:nvPr/>
          </p:nvSpPr>
          <p:spPr>
            <a:xfrm>
              <a:off x="716946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63" name="Shape 763"/>
            <p:cNvSpPr/>
            <p:nvPr/>
          </p:nvSpPr>
          <p:spPr>
            <a:xfrm>
              <a:off x="238983" y="1671758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64" name="Shape 764"/>
            <p:cNvSpPr/>
            <p:nvPr/>
          </p:nvSpPr>
          <p:spPr>
            <a:xfrm>
              <a:off x="716946" y="1671758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766" name="Shape 766"/>
          <p:cNvSpPr/>
          <p:nvPr>
            <p:ph type="title"/>
          </p:nvPr>
        </p:nvSpPr>
        <p:spPr>
          <a:xfrm>
            <a:off x="650239" y="173848"/>
            <a:ext cx="10728962" cy="1842348"/>
          </a:xfrm>
          <a:prstGeom prst="rect">
            <a:avLst/>
          </a:prstGeom>
        </p:spPr>
        <p:txBody>
          <a:bodyPr lIns="126435" tIns="72248" rIns="126435" bIns="72248" anchor="b"/>
          <a:lstStyle>
            <a:lvl1pPr algn="l" defTabSz="1300480">
              <a:defRPr b="1" sz="5546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3) UNCOVERING THE  IDOLS OF OUR HEARTS</a:t>
            </a:r>
          </a:p>
        </p:txBody>
      </p:sp>
      <p:sp>
        <p:nvSpPr>
          <p:cNvPr id="767" name="Shape 767"/>
          <p:cNvSpPr/>
          <p:nvPr>
            <p:ph type="body" idx="1"/>
          </p:nvPr>
        </p:nvSpPr>
        <p:spPr>
          <a:xfrm>
            <a:off x="-1" y="2445173"/>
            <a:ext cx="13004802" cy="7850294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marL="342900" indent="-342900" defTabSz="1300480">
              <a:lnSpc>
                <a:spcPct val="120000"/>
              </a:lnSpc>
              <a:spcBef>
                <a:spcPts val="700"/>
              </a:spcBef>
              <a:buSzTx/>
              <a:buNone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3982"/>
              <a:t>	24 "If I have put my trust in </a:t>
            </a:r>
            <a:r>
              <a:rPr b="1" sz="5120">
                <a:solidFill>
                  <a:srgbClr val="CCCC00"/>
                </a:solidFill>
                <a:uFill>
                  <a:solidFill>
                    <a:srgbClr val="CCCC00"/>
                  </a:solidFill>
                </a:uFill>
              </a:rPr>
              <a:t>gold</a:t>
            </a:r>
            <a:r>
              <a:rPr b="1" sz="3982"/>
              <a:t> </a:t>
            </a:r>
            <a:r>
              <a:rPr sz="3982"/>
              <a:t>or said to pure gold, '</a:t>
            </a:r>
            <a:r>
              <a:rPr b="1" sz="5120">
                <a:solidFill>
                  <a:srgbClr val="CCCC00"/>
                </a:solidFill>
                <a:uFill>
                  <a:solidFill>
                    <a:srgbClr val="CCCC00"/>
                  </a:solidFill>
                </a:uFill>
              </a:rPr>
              <a:t>You are my security</a:t>
            </a:r>
            <a:r>
              <a:rPr sz="3982"/>
              <a:t>,‘…… 28 then these also would be sins to be judged, for I would have been unfaithful to God on high. 	 							Job 31:24-28</a:t>
            </a:r>
            <a:endParaRPr sz="3982"/>
          </a:p>
          <a:p>
            <a:pPr marL="342900" indent="-342900" defTabSz="1300480">
              <a:lnSpc>
                <a:spcPct val="120000"/>
              </a:lnSpc>
              <a:spcBef>
                <a:spcPts val="700"/>
              </a:spcBef>
              <a:buSzTx/>
              <a:buNone/>
              <a:defRPr sz="3982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11325013" y="216746"/>
            <a:ext cx="0" cy="216746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152" name="Group 152"/>
          <p:cNvGrpSpPr/>
          <p:nvPr/>
        </p:nvGrpSpPr>
        <p:grpSpPr>
          <a:xfrm>
            <a:off x="11595946" y="216746"/>
            <a:ext cx="1126632" cy="1842348"/>
            <a:chOff x="0" y="0"/>
            <a:chExt cx="1126631" cy="1842346"/>
          </a:xfrm>
        </p:grpSpPr>
        <p:sp>
          <p:nvSpPr>
            <p:cNvPr id="121" name="Shape 121"/>
            <p:cNvSpPr/>
            <p:nvPr/>
          </p:nvSpPr>
          <p:spPr>
            <a:xfrm>
              <a:off x="0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2" name="Shape 122"/>
            <p:cNvSpPr/>
            <p:nvPr/>
          </p:nvSpPr>
          <p:spPr>
            <a:xfrm>
              <a:off x="238983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3" name="Shape 123"/>
            <p:cNvSpPr/>
            <p:nvPr/>
          </p:nvSpPr>
          <p:spPr>
            <a:xfrm>
              <a:off x="477965" y="0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4" name="Shape 124"/>
            <p:cNvSpPr/>
            <p:nvPr/>
          </p:nvSpPr>
          <p:spPr>
            <a:xfrm>
              <a:off x="0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5" name="Shape 125"/>
            <p:cNvSpPr/>
            <p:nvPr/>
          </p:nvSpPr>
          <p:spPr>
            <a:xfrm>
              <a:off x="238983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6" name="Shape 126"/>
            <p:cNvSpPr/>
            <p:nvPr/>
          </p:nvSpPr>
          <p:spPr>
            <a:xfrm>
              <a:off x="477965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7" name="Shape 127"/>
            <p:cNvSpPr/>
            <p:nvPr/>
          </p:nvSpPr>
          <p:spPr>
            <a:xfrm>
              <a:off x="716946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8" name="Shape 128"/>
            <p:cNvSpPr/>
            <p:nvPr/>
          </p:nvSpPr>
          <p:spPr>
            <a:xfrm>
              <a:off x="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9" name="Shape 129"/>
            <p:cNvSpPr/>
            <p:nvPr/>
          </p:nvSpPr>
          <p:spPr>
            <a:xfrm>
              <a:off x="238983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0" name="Shape 130"/>
            <p:cNvSpPr/>
            <p:nvPr/>
          </p:nvSpPr>
          <p:spPr>
            <a:xfrm>
              <a:off x="477965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1" name="Shape 131"/>
            <p:cNvSpPr/>
            <p:nvPr/>
          </p:nvSpPr>
          <p:spPr>
            <a:xfrm>
              <a:off x="716946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2" name="Shape 132"/>
            <p:cNvSpPr/>
            <p:nvPr/>
          </p:nvSpPr>
          <p:spPr>
            <a:xfrm>
              <a:off x="95593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3" name="Shape 133"/>
            <p:cNvSpPr/>
            <p:nvPr/>
          </p:nvSpPr>
          <p:spPr>
            <a:xfrm>
              <a:off x="0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4" name="Shape 134"/>
            <p:cNvSpPr/>
            <p:nvPr/>
          </p:nvSpPr>
          <p:spPr>
            <a:xfrm>
              <a:off x="238983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5" name="Shape 135"/>
            <p:cNvSpPr/>
            <p:nvPr/>
          </p:nvSpPr>
          <p:spPr>
            <a:xfrm>
              <a:off x="477965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6" name="Shape 136"/>
            <p:cNvSpPr/>
            <p:nvPr/>
          </p:nvSpPr>
          <p:spPr>
            <a:xfrm>
              <a:off x="716946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7" name="Shape 137"/>
            <p:cNvSpPr/>
            <p:nvPr/>
          </p:nvSpPr>
          <p:spPr>
            <a:xfrm>
              <a:off x="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8" name="Shape 138"/>
            <p:cNvSpPr/>
            <p:nvPr/>
          </p:nvSpPr>
          <p:spPr>
            <a:xfrm>
              <a:off x="238983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9" name="Shape 139"/>
            <p:cNvSpPr/>
            <p:nvPr/>
          </p:nvSpPr>
          <p:spPr>
            <a:xfrm>
              <a:off x="477965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0" name="Shape 140"/>
            <p:cNvSpPr/>
            <p:nvPr/>
          </p:nvSpPr>
          <p:spPr>
            <a:xfrm>
              <a:off x="716946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1" name="Shape 141"/>
            <p:cNvSpPr/>
            <p:nvPr/>
          </p:nvSpPr>
          <p:spPr>
            <a:xfrm>
              <a:off x="95593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2" name="Shape 142"/>
            <p:cNvSpPr/>
            <p:nvPr/>
          </p:nvSpPr>
          <p:spPr>
            <a:xfrm>
              <a:off x="0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3" name="Shape 143"/>
            <p:cNvSpPr/>
            <p:nvPr/>
          </p:nvSpPr>
          <p:spPr>
            <a:xfrm>
              <a:off x="238983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4" name="Shape 144"/>
            <p:cNvSpPr/>
            <p:nvPr/>
          </p:nvSpPr>
          <p:spPr>
            <a:xfrm>
              <a:off x="477965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5" name="Shape 145"/>
            <p:cNvSpPr/>
            <p:nvPr/>
          </p:nvSpPr>
          <p:spPr>
            <a:xfrm>
              <a:off x="716946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6" name="Shape 146"/>
            <p:cNvSpPr/>
            <p:nvPr/>
          </p:nvSpPr>
          <p:spPr>
            <a:xfrm>
              <a:off x="0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7" name="Shape 147"/>
            <p:cNvSpPr/>
            <p:nvPr/>
          </p:nvSpPr>
          <p:spPr>
            <a:xfrm>
              <a:off x="238983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8" name="Shape 148"/>
            <p:cNvSpPr/>
            <p:nvPr/>
          </p:nvSpPr>
          <p:spPr>
            <a:xfrm>
              <a:off x="477965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9" name="Shape 149"/>
            <p:cNvSpPr/>
            <p:nvPr/>
          </p:nvSpPr>
          <p:spPr>
            <a:xfrm>
              <a:off x="716946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0" name="Shape 150"/>
            <p:cNvSpPr/>
            <p:nvPr/>
          </p:nvSpPr>
          <p:spPr>
            <a:xfrm>
              <a:off x="238983" y="1671758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1" name="Shape 151"/>
            <p:cNvSpPr/>
            <p:nvPr/>
          </p:nvSpPr>
          <p:spPr>
            <a:xfrm>
              <a:off x="716946" y="1671758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53" name="Shape 153"/>
          <p:cNvSpPr/>
          <p:nvPr>
            <p:ph type="title"/>
          </p:nvPr>
        </p:nvSpPr>
        <p:spPr>
          <a:xfrm>
            <a:off x="650239" y="173848"/>
            <a:ext cx="10728962" cy="1842348"/>
          </a:xfrm>
          <a:prstGeom prst="rect">
            <a:avLst/>
          </a:prstGeom>
        </p:spPr>
        <p:txBody>
          <a:bodyPr lIns="126435" tIns="72248" rIns="126435" bIns="72248" anchor="b"/>
          <a:lstStyle>
            <a:lvl1pPr defTabSz="988364">
              <a:defRPr b="1" sz="5836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WHAT IS OUR PRIMARY SIN PATTERN?</a:t>
            </a:r>
          </a:p>
        </p:txBody>
      </p:sp>
      <p:sp>
        <p:nvSpPr>
          <p:cNvPr id="154" name="Shape 154"/>
          <p:cNvSpPr/>
          <p:nvPr>
            <p:ph type="body" idx="1"/>
          </p:nvPr>
        </p:nvSpPr>
        <p:spPr>
          <a:xfrm>
            <a:off x="-1" y="2830070"/>
            <a:ext cx="13004802" cy="7694507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marL="342900" indent="-342900" algn="ctr" defTabSz="1300480">
              <a:lnSpc>
                <a:spcPct val="130000"/>
              </a:lnSpc>
              <a:spcBef>
                <a:spcPts val="700"/>
              </a:spcBef>
              <a:buSzTx/>
              <a:buNone/>
              <a:defRPr b="1"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  <a:p>
            <a:pPr marL="342900" indent="-342900" algn="ctr" defTabSz="1300480">
              <a:lnSpc>
                <a:spcPct val="130000"/>
              </a:lnSpc>
              <a:spcBef>
                <a:spcPts val="700"/>
              </a:spcBef>
              <a:buSzTx/>
              <a:buNone/>
              <a:defRPr b="1"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An inclination to do evil</a:t>
            </a:r>
          </a:p>
          <a:p>
            <a:pPr marL="342900" indent="-342900" algn="ctr" defTabSz="1300480">
              <a:lnSpc>
                <a:spcPct val="130000"/>
              </a:lnSpc>
              <a:spcBef>
                <a:spcPts val="700"/>
              </a:spcBef>
              <a:buSzTx/>
              <a:buNone/>
              <a:defRPr b="1"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OR</a:t>
            </a:r>
          </a:p>
          <a:p>
            <a:pPr marL="342900" indent="-342900" algn="ctr" defTabSz="1300480">
              <a:lnSpc>
                <a:spcPct val="130000"/>
              </a:lnSpc>
              <a:spcBef>
                <a:spcPts val="700"/>
              </a:spcBef>
              <a:buSzTx/>
              <a:buNone/>
              <a:defRPr b="1"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An inclination to love/worship other </a:t>
            </a:r>
            <a:r>
              <a:rPr>
                <a:solidFill>
                  <a:srgbClr val="CCCC00"/>
                </a:solidFill>
                <a:uFill>
                  <a:solidFill>
                    <a:srgbClr val="CCCC00"/>
                  </a:solidFill>
                </a:uFill>
              </a:rPr>
              <a:t> 'God substitutes'</a:t>
            </a:r>
            <a:r>
              <a:t> more than we love/worship God?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Shape 769"/>
          <p:cNvSpPr/>
          <p:nvPr/>
        </p:nvSpPr>
        <p:spPr>
          <a:xfrm>
            <a:off x="11325013" y="216746"/>
            <a:ext cx="0" cy="216746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801" name="Group 801"/>
          <p:cNvGrpSpPr/>
          <p:nvPr/>
        </p:nvGrpSpPr>
        <p:grpSpPr>
          <a:xfrm>
            <a:off x="11595946" y="216746"/>
            <a:ext cx="1126632" cy="1842348"/>
            <a:chOff x="0" y="0"/>
            <a:chExt cx="1126631" cy="1842346"/>
          </a:xfrm>
        </p:grpSpPr>
        <p:sp>
          <p:nvSpPr>
            <p:cNvPr id="770" name="Shape 770"/>
            <p:cNvSpPr/>
            <p:nvPr/>
          </p:nvSpPr>
          <p:spPr>
            <a:xfrm>
              <a:off x="0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71" name="Shape 771"/>
            <p:cNvSpPr/>
            <p:nvPr/>
          </p:nvSpPr>
          <p:spPr>
            <a:xfrm>
              <a:off x="238983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72" name="Shape 772"/>
            <p:cNvSpPr/>
            <p:nvPr/>
          </p:nvSpPr>
          <p:spPr>
            <a:xfrm>
              <a:off x="477965" y="0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73" name="Shape 773"/>
            <p:cNvSpPr/>
            <p:nvPr/>
          </p:nvSpPr>
          <p:spPr>
            <a:xfrm>
              <a:off x="0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74" name="Shape 774"/>
            <p:cNvSpPr/>
            <p:nvPr/>
          </p:nvSpPr>
          <p:spPr>
            <a:xfrm>
              <a:off x="238983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75" name="Shape 775"/>
            <p:cNvSpPr/>
            <p:nvPr/>
          </p:nvSpPr>
          <p:spPr>
            <a:xfrm>
              <a:off x="477965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76" name="Shape 776"/>
            <p:cNvSpPr/>
            <p:nvPr/>
          </p:nvSpPr>
          <p:spPr>
            <a:xfrm>
              <a:off x="716946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77" name="Shape 777"/>
            <p:cNvSpPr/>
            <p:nvPr/>
          </p:nvSpPr>
          <p:spPr>
            <a:xfrm>
              <a:off x="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78" name="Shape 778"/>
            <p:cNvSpPr/>
            <p:nvPr/>
          </p:nvSpPr>
          <p:spPr>
            <a:xfrm>
              <a:off x="238983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79" name="Shape 779"/>
            <p:cNvSpPr/>
            <p:nvPr/>
          </p:nvSpPr>
          <p:spPr>
            <a:xfrm>
              <a:off x="477965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80" name="Shape 780"/>
            <p:cNvSpPr/>
            <p:nvPr/>
          </p:nvSpPr>
          <p:spPr>
            <a:xfrm>
              <a:off x="716946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81" name="Shape 781"/>
            <p:cNvSpPr/>
            <p:nvPr/>
          </p:nvSpPr>
          <p:spPr>
            <a:xfrm>
              <a:off x="95593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82" name="Shape 782"/>
            <p:cNvSpPr/>
            <p:nvPr/>
          </p:nvSpPr>
          <p:spPr>
            <a:xfrm>
              <a:off x="0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83" name="Shape 783"/>
            <p:cNvSpPr/>
            <p:nvPr/>
          </p:nvSpPr>
          <p:spPr>
            <a:xfrm>
              <a:off x="238983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84" name="Shape 784"/>
            <p:cNvSpPr/>
            <p:nvPr/>
          </p:nvSpPr>
          <p:spPr>
            <a:xfrm>
              <a:off x="477965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85" name="Shape 785"/>
            <p:cNvSpPr/>
            <p:nvPr/>
          </p:nvSpPr>
          <p:spPr>
            <a:xfrm>
              <a:off x="716946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86" name="Shape 786"/>
            <p:cNvSpPr/>
            <p:nvPr/>
          </p:nvSpPr>
          <p:spPr>
            <a:xfrm>
              <a:off x="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87" name="Shape 787"/>
            <p:cNvSpPr/>
            <p:nvPr/>
          </p:nvSpPr>
          <p:spPr>
            <a:xfrm>
              <a:off x="238983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88" name="Shape 788"/>
            <p:cNvSpPr/>
            <p:nvPr/>
          </p:nvSpPr>
          <p:spPr>
            <a:xfrm>
              <a:off x="477965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89" name="Shape 789"/>
            <p:cNvSpPr/>
            <p:nvPr/>
          </p:nvSpPr>
          <p:spPr>
            <a:xfrm>
              <a:off x="716946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90" name="Shape 790"/>
            <p:cNvSpPr/>
            <p:nvPr/>
          </p:nvSpPr>
          <p:spPr>
            <a:xfrm>
              <a:off x="95593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91" name="Shape 791"/>
            <p:cNvSpPr/>
            <p:nvPr/>
          </p:nvSpPr>
          <p:spPr>
            <a:xfrm>
              <a:off x="0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92" name="Shape 792"/>
            <p:cNvSpPr/>
            <p:nvPr/>
          </p:nvSpPr>
          <p:spPr>
            <a:xfrm>
              <a:off x="238983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93" name="Shape 793"/>
            <p:cNvSpPr/>
            <p:nvPr/>
          </p:nvSpPr>
          <p:spPr>
            <a:xfrm>
              <a:off x="477965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94" name="Shape 794"/>
            <p:cNvSpPr/>
            <p:nvPr/>
          </p:nvSpPr>
          <p:spPr>
            <a:xfrm>
              <a:off x="716946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95" name="Shape 795"/>
            <p:cNvSpPr/>
            <p:nvPr/>
          </p:nvSpPr>
          <p:spPr>
            <a:xfrm>
              <a:off x="0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96" name="Shape 796"/>
            <p:cNvSpPr/>
            <p:nvPr/>
          </p:nvSpPr>
          <p:spPr>
            <a:xfrm>
              <a:off x="238983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97" name="Shape 797"/>
            <p:cNvSpPr/>
            <p:nvPr/>
          </p:nvSpPr>
          <p:spPr>
            <a:xfrm>
              <a:off x="477965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98" name="Shape 798"/>
            <p:cNvSpPr/>
            <p:nvPr/>
          </p:nvSpPr>
          <p:spPr>
            <a:xfrm>
              <a:off x="716946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99" name="Shape 799"/>
            <p:cNvSpPr/>
            <p:nvPr/>
          </p:nvSpPr>
          <p:spPr>
            <a:xfrm>
              <a:off x="238983" y="1671758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00" name="Shape 800"/>
            <p:cNvSpPr/>
            <p:nvPr/>
          </p:nvSpPr>
          <p:spPr>
            <a:xfrm>
              <a:off x="716946" y="1671758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802" name="Shape 802"/>
          <p:cNvSpPr/>
          <p:nvPr>
            <p:ph type="title"/>
          </p:nvPr>
        </p:nvSpPr>
        <p:spPr>
          <a:xfrm>
            <a:off x="650239" y="173848"/>
            <a:ext cx="10728962" cy="1842348"/>
          </a:xfrm>
          <a:prstGeom prst="rect">
            <a:avLst/>
          </a:prstGeom>
        </p:spPr>
        <p:txBody>
          <a:bodyPr lIns="126435" tIns="72248" rIns="126435" bIns="72248" anchor="b"/>
          <a:lstStyle>
            <a:lvl1pPr algn="l" defTabSz="1300480">
              <a:defRPr b="1" sz="5546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3) HOW DO WE UNCOVER THE  IDOLS OF OUR HEARTS?</a:t>
            </a:r>
          </a:p>
        </p:txBody>
      </p:sp>
      <p:sp>
        <p:nvSpPr>
          <p:cNvPr id="803" name="Shape 803"/>
          <p:cNvSpPr/>
          <p:nvPr>
            <p:ph type="body" idx="1"/>
          </p:nvPr>
        </p:nvSpPr>
        <p:spPr>
          <a:xfrm>
            <a:off x="650239" y="2334542"/>
            <a:ext cx="11704321" cy="7093938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marL="342900" indent="-342900" defTabSz="1300480">
              <a:spcBef>
                <a:spcPts val="700"/>
              </a:spcBef>
              <a:buSzTx/>
              <a:buNone/>
              <a:defRPr b="1" sz="3697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  <a:p>
            <a:pPr marL="342900" indent="-342900" defTabSz="1300480">
              <a:spcBef>
                <a:spcPts val="700"/>
              </a:spcBef>
              <a:buSzTx/>
              <a:buNone/>
              <a:defRPr b="1" sz="3697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  <a:p>
            <a:pPr marL="342900" indent="-342900" algn="ctr" defTabSz="1300480">
              <a:lnSpc>
                <a:spcPct val="125000"/>
              </a:lnSpc>
              <a:spcBef>
                <a:spcPts val="700"/>
              </a:spcBef>
              <a:buSzTx/>
              <a:buNone/>
              <a:defRPr sz="5000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SOME PRACTICAL QUESTIONS TO UNCOVER THE IDOLS OF OUR HEARTS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Shape 805"/>
          <p:cNvSpPr/>
          <p:nvPr/>
        </p:nvSpPr>
        <p:spPr>
          <a:xfrm>
            <a:off x="11325013" y="216746"/>
            <a:ext cx="0" cy="216746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837" name="Group 837"/>
          <p:cNvGrpSpPr/>
          <p:nvPr/>
        </p:nvGrpSpPr>
        <p:grpSpPr>
          <a:xfrm>
            <a:off x="11595946" y="216746"/>
            <a:ext cx="1126632" cy="1842348"/>
            <a:chOff x="0" y="0"/>
            <a:chExt cx="1126631" cy="1842346"/>
          </a:xfrm>
        </p:grpSpPr>
        <p:sp>
          <p:nvSpPr>
            <p:cNvPr id="806" name="Shape 806"/>
            <p:cNvSpPr/>
            <p:nvPr/>
          </p:nvSpPr>
          <p:spPr>
            <a:xfrm>
              <a:off x="0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07" name="Shape 807"/>
            <p:cNvSpPr/>
            <p:nvPr/>
          </p:nvSpPr>
          <p:spPr>
            <a:xfrm>
              <a:off x="238983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08" name="Shape 808"/>
            <p:cNvSpPr/>
            <p:nvPr/>
          </p:nvSpPr>
          <p:spPr>
            <a:xfrm>
              <a:off x="477965" y="0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09" name="Shape 809"/>
            <p:cNvSpPr/>
            <p:nvPr/>
          </p:nvSpPr>
          <p:spPr>
            <a:xfrm>
              <a:off x="0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0" name="Shape 810"/>
            <p:cNvSpPr/>
            <p:nvPr/>
          </p:nvSpPr>
          <p:spPr>
            <a:xfrm>
              <a:off x="238983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1" name="Shape 811"/>
            <p:cNvSpPr/>
            <p:nvPr/>
          </p:nvSpPr>
          <p:spPr>
            <a:xfrm>
              <a:off x="477965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2" name="Shape 812"/>
            <p:cNvSpPr/>
            <p:nvPr/>
          </p:nvSpPr>
          <p:spPr>
            <a:xfrm>
              <a:off x="716946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3" name="Shape 813"/>
            <p:cNvSpPr/>
            <p:nvPr/>
          </p:nvSpPr>
          <p:spPr>
            <a:xfrm>
              <a:off x="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4" name="Shape 814"/>
            <p:cNvSpPr/>
            <p:nvPr/>
          </p:nvSpPr>
          <p:spPr>
            <a:xfrm>
              <a:off x="238983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5" name="Shape 815"/>
            <p:cNvSpPr/>
            <p:nvPr/>
          </p:nvSpPr>
          <p:spPr>
            <a:xfrm>
              <a:off x="477965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6" name="Shape 816"/>
            <p:cNvSpPr/>
            <p:nvPr/>
          </p:nvSpPr>
          <p:spPr>
            <a:xfrm>
              <a:off x="716946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7" name="Shape 817"/>
            <p:cNvSpPr/>
            <p:nvPr/>
          </p:nvSpPr>
          <p:spPr>
            <a:xfrm>
              <a:off x="95593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8" name="Shape 818"/>
            <p:cNvSpPr/>
            <p:nvPr/>
          </p:nvSpPr>
          <p:spPr>
            <a:xfrm>
              <a:off x="0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9" name="Shape 819"/>
            <p:cNvSpPr/>
            <p:nvPr/>
          </p:nvSpPr>
          <p:spPr>
            <a:xfrm>
              <a:off x="238983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20" name="Shape 820"/>
            <p:cNvSpPr/>
            <p:nvPr/>
          </p:nvSpPr>
          <p:spPr>
            <a:xfrm>
              <a:off x="477965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21" name="Shape 821"/>
            <p:cNvSpPr/>
            <p:nvPr/>
          </p:nvSpPr>
          <p:spPr>
            <a:xfrm>
              <a:off x="716946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22" name="Shape 822"/>
            <p:cNvSpPr/>
            <p:nvPr/>
          </p:nvSpPr>
          <p:spPr>
            <a:xfrm>
              <a:off x="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23" name="Shape 823"/>
            <p:cNvSpPr/>
            <p:nvPr/>
          </p:nvSpPr>
          <p:spPr>
            <a:xfrm>
              <a:off x="238983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24" name="Shape 824"/>
            <p:cNvSpPr/>
            <p:nvPr/>
          </p:nvSpPr>
          <p:spPr>
            <a:xfrm>
              <a:off x="477965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25" name="Shape 825"/>
            <p:cNvSpPr/>
            <p:nvPr/>
          </p:nvSpPr>
          <p:spPr>
            <a:xfrm>
              <a:off x="716946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26" name="Shape 826"/>
            <p:cNvSpPr/>
            <p:nvPr/>
          </p:nvSpPr>
          <p:spPr>
            <a:xfrm>
              <a:off x="95593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27" name="Shape 827"/>
            <p:cNvSpPr/>
            <p:nvPr/>
          </p:nvSpPr>
          <p:spPr>
            <a:xfrm>
              <a:off x="0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28" name="Shape 828"/>
            <p:cNvSpPr/>
            <p:nvPr/>
          </p:nvSpPr>
          <p:spPr>
            <a:xfrm>
              <a:off x="238983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29" name="Shape 829"/>
            <p:cNvSpPr/>
            <p:nvPr/>
          </p:nvSpPr>
          <p:spPr>
            <a:xfrm>
              <a:off x="477965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30" name="Shape 830"/>
            <p:cNvSpPr/>
            <p:nvPr/>
          </p:nvSpPr>
          <p:spPr>
            <a:xfrm>
              <a:off x="716946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31" name="Shape 831"/>
            <p:cNvSpPr/>
            <p:nvPr/>
          </p:nvSpPr>
          <p:spPr>
            <a:xfrm>
              <a:off x="0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32" name="Shape 832"/>
            <p:cNvSpPr/>
            <p:nvPr/>
          </p:nvSpPr>
          <p:spPr>
            <a:xfrm>
              <a:off x="238983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33" name="Shape 833"/>
            <p:cNvSpPr/>
            <p:nvPr/>
          </p:nvSpPr>
          <p:spPr>
            <a:xfrm>
              <a:off x="477965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34" name="Shape 834"/>
            <p:cNvSpPr/>
            <p:nvPr/>
          </p:nvSpPr>
          <p:spPr>
            <a:xfrm>
              <a:off x="716946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35" name="Shape 835"/>
            <p:cNvSpPr/>
            <p:nvPr/>
          </p:nvSpPr>
          <p:spPr>
            <a:xfrm>
              <a:off x="238983" y="1671758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36" name="Shape 836"/>
            <p:cNvSpPr/>
            <p:nvPr/>
          </p:nvSpPr>
          <p:spPr>
            <a:xfrm>
              <a:off x="716946" y="1671758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838" name="Shape 838"/>
          <p:cNvSpPr/>
          <p:nvPr>
            <p:ph type="title"/>
          </p:nvPr>
        </p:nvSpPr>
        <p:spPr>
          <a:xfrm>
            <a:off x="650239" y="173848"/>
            <a:ext cx="10728962" cy="1842348"/>
          </a:xfrm>
          <a:prstGeom prst="rect">
            <a:avLst/>
          </a:prstGeom>
        </p:spPr>
        <p:txBody>
          <a:bodyPr lIns="126435" tIns="72248" rIns="126435" bIns="72248" anchor="b"/>
          <a:lstStyle>
            <a:lvl1pPr algn="l" defTabSz="1300480">
              <a:defRPr b="1" sz="5546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3) UNCOVERING THE  IDOLS OF OUR HEARTS</a:t>
            </a:r>
          </a:p>
        </p:txBody>
      </p:sp>
      <p:sp>
        <p:nvSpPr>
          <p:cNvPr id="839" name="Shape 839"/>
          <p:cNvSpPr/>
          <p:nvPr>
            <p:ph type="body" idx="1"/>
          </p:nvPr>
        </p:nvSpPr>
        <p:spPr>
          <a:xfrm>
            <a:off x="650239" y="2334542"/>
            <a:ext cx="11704321" cy="6443698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marL="342900" indent="-342900" defTabSz="1300480">
              <a:spcBef>
                <a:spcPts val="700"/>
              </a:spcBef>
              <a:buSzTx/>
              <a:buNone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  <a:p>
            <a:pPr marL="342900" indent="-342900" algn="ctr" defTabSz="1300480">
              <a:spcBef>
                <a:spcPts val="700"/>
              </a:spcBef>
              <a:buSzTx/>
              <a:buNone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 sz="5546"/>
              <a:t>WHAT IS THE ONE THING IN WHICH YOU WILL ACCEPT NOTHING LESS THAN PERFECTION?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Shape 841"/>
          <p:cNvSpPr/>
          <p:nvPr/>
        </p:nvSpPr>
        <p:spPr>
          <a:xfrm>
            <a:off x="11325013" y="216746"/>
            <a:ext cx="0" cy="216746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873" name="Group 873"/>
          <p:cNvGrpSpPr/>
          <p:nvPr/>
        </p:nvGrpSpPr>
        <p:grpSpPr>
          <a:xfrm>
            <a:off x="11595946" y="216746"/>
            <a:ext cx="1126632" cy="1842348"/>
            <a:chOff x="0" y="0"/>
            <a:chExt cx="1126631" cy="1842346"/>
          </a:xfrm>
        </p:grpSpPr>
        <p:sp>
          <p:nvSpPr>
            <p:cNvPr id="842" name="Shape 842"/>
            <p:cNvSpPr/>
            <p:nvPr/>
          </p:nvSpPr>
          <p:spPr>
            <a:xfrm>
              <a:off x="0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43" name="Shape 843"/>
            <p:cNvSpPr/>
            <p:nvPr/>
          </p:nvSpPr>
          <p:spPr>
            <a:xfrm>
              <a:off x="238983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44" name="Shape 844"/>
            <p:cNvSpPr/>
            <p:nvPr/>
          </p:nvSpPr>
          <p:spPr>
            <a:xfrm>
              <a:off x="477965" y="0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45" name="Shape 845"/>
            <p:cNvSpPr/>
            <p:nvPr/>
          </p:nvSpPr>
          <p:spPr>
            <a:xfrm>
              <a:off x="0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46" name="Shape 846"/>
            <p:cNvSpPr/>
            <p:nvPr/>
          </p:nvSpPr>
          <p:spPr>
            <a:xfrm>
              <a:off x="238983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47" name="Shape 847"/>
            <p:cNvSpPr/>
            <p:nvPr/>
          </p:nvSpPr>
          <p:spPr>
            <a:xfrm>
              <a:off x="477965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48" name="Shape 848"/>
            <p:cNvSpPr/>
            <p:nvPr/>
          </p:nvSpPr>
          <p:spPr>
            <a:xfrm>
              <a:off x="716946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49" name="Shape 849"/>
            <p:cNvSpPr/>
            <p:nvPr/>
          </p:nvSpPr>
          <p:spPr>
            <a:xfrm>
              <a:off x="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50" name="Shape 850"/>
            <p:cNvSpPr/>
            <p:nvPr/>
          </p:nvSpPr>
          <p:spPr>
            <a:xfrm>
              <a:off x="238983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51" name="Shape 851"/>
            <p:cNvSpPr/>
            <p:nvPr/>
          </p:nvSpPr>
          <p:spPr>
            <a:xfrm>
              <a:off x="477965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52" name="Shape 852"/>
            <p:cNvSpPr/>
            <p:nvPr/>
          </p:nvSpPr>
          <p:spPr>
            <a:xfrm>
              <a:off x="716946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53" name="Shape 853"/>
            <p:cNvSpPr/>
            <p:nvPr/>
          </p:nvSpPr>
          <p:spPr>
            <a:xfrm>
              <a:off x="95593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54" name="Shape 854"/>
            <p:cNvSpPr/>
            <p:nvPr/>
          </p:nvSpPr>
          <p:spPr>
            <a:xfrm>
              <a:off x="0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55" name="Shape 855"/>
            <p:cNvSpPr/>
            <p:nvPr/>
          </p:nvSpPr>
          <p:spPr>
            <a:xfrm>
              <a:off x="238983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56" name="Shape 856"/>
            <p:cNvSpPr/>
            <p:nvPr/>
          </p:nvSpPr>
          <p:spPr>
            <a:xfrm>
              <a:off x="477965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57" name="Shape 857"/>
            <p:cNvSpPr/>
            <p:nvPr/>
          </p:nvSpPr>
          <p:spPr>
            <a:xfrm>
              <a:off x="716946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58" name="Shape 858"/>
            <p:cNvSpPr/>
            <p:nvPr/>
          </p:nvSpPr>
          <p:spPr>
            <a:xfrm>
              <a:off x="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59" name="Shape 859"/>
            <p:cNvSpPr/>
            <p:nvPr/>
          </p:nvSpPr>
          <p:spPr>
            <a:xfrm>
              <a:off x="238983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60" name="Shape 860"/>
            <p:cNvSpPr/>
            <p:nvPr/>
          </p:nvSpPr>
          <p:spPr>
            <a:xfrm>
              <a:off x="477965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61" name="Shape 861"/>
            <p:cNvSpPr/>
            <p:nvPr/>
          </p:nvSpPr>
          <p:spPr>
            <a:xfrm>
              <a:off x="716946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62" name="Shape 862"/>
            <p:cNvSpPr/>
            <p:nvPr/>
          </p:nvSpPr>
          <p:spPr>
            <a:xfrm>
              <a:off x="95593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63" name="Shape 863"/>
            <p:cNvSpPr/>
            <p:nvPr/>
          </p:nvSpPr>
          <p:spPr>
            <a:xfrm>
              <a:off x="0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64" name="Shape 864"/>
            <p:cNvSpPr/>
            <p:nvPr/>
          </p:nvSpPr>
          <p:spPr>
            <a:xfrm>
              <a:off x="238983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65" name="Shape 865"/>
            <p:cNvSpPr/>
            <p:nvPr/>
          </p:nvSpPr>
          <p:spPr>
            <a:xfrm>
              <a:off x="477965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66" name="Shape 866"/>
            <p:cNvSpPr/>
            <p:nvPr/>
          </p:nvSpPr>
          <p:spPr>
            <a:xfrm>
              <a:off x="716946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67" name="Shape 867"/>
            <p:cNvSpPr/>
            <p:nvPr/>
          </p:nvSpPr>
          <p:spPr>
            <a:xfrm>
              <a:off x="0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68" name="Shape 868"/>
            <p:cNvSpPr/>
            <p:nvPr/>
          </p:nvSpPr>
          <p:spPr>
            <a:xfrm>
              <a:off x="238983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69" name="Shape 869"/>
            <p:cNvSpPr/>
            <p:nvPr/>
          </p:nvSpPr>
          <p:spPr>
            <a:xfrm>
              <a:off x="477965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70" name="Shape 870"/>
            <p:cNvSpPr/>
            <p:nvPr/>
          </p:nvSpPr>
          <p:spPr>
            <a:xfrm>
              <a:off x="716946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71" name="Shape 871"/>
            <p:cNvSpPr/>
            <p:nvPr/>
          </p:nvSpPr>
          <p:spPr>
            <a:xfrm>
              <a:off x="238983" y="1671758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72" name="Shape 872"/>
            <p:cNvSpPr/>
            <p:nvPr/>
          </p:nvSpPr>
          <p:spPr>
            <a:xfrm>
              <a:off x="716946" y="1671758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874" name="Shape 874"/>
          <p:cNvSpPr/>
          <p:nvPr>
            <p:ph type="title"/>
          </p:nvPr>
        </p:nvSpPr>
        <p:spPr>
          <a:xfrm>
            <a:off x="650239" y="173848"/>
            <a:ext cx="10728962" cy="1842348"/>
          </a:xfrm>
          <a:prstGeom prst="rect">
            <a:avLst/>
          </a:prstGeom>
        </p:spPr>
        <p:txBody>
          <a:bodyPr lIns="126435" tIns="72248" rIns="126435" bIns="72248" anchor="b"/>
          <a:lstStyle>
            <a:lvl1pPr algn="l" defTabSz="1300480">
              <a:defRPr b="1" sz="5546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3) UNCOVERING THE  IDOLS OF OUR HEARTS</a:t>
            </a:r>
          </a:p>
        </p:txBody>
      </p:sp>
      <p:sp>
        <p:nvSpPr>
          <p:cNvPr id="875" name="Shape 875"/>
          <p:cNvSpPr/>
          <p:nvPr>
            <p:ph type="body" idx="1"/>
          </p:nvPr>
        </p:nvSpPr>
        <p:spPr>
          <a:xfrm>
            <a:off x="650239" y="2334542"/>
            <a:ext cx="11704321" cy="6443698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marL="342900" indent="-342900" defTabSz="1300480">
              <a:spcBef>
                <a:spcPts val="700"/>
              </a:spcBef>
              <a:buSzTx/>
              <a:buNone/>
              <a:defRPr sz="554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  <a:p>
            <a:pPr marL="342900" indent="-342900" algn="ctr" defTabSz="1300480">
              <a:spcBef>
                <a:spcPts val="700"/>
              </a:spcBef>
              <a:buSzTx/>
              <a:buNone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 sz="5546"/>
              <a:t>WHAT CAUSES ME TO GET ANGRY AND AGITATED WITHOUT REASON?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" name="Shape 877"/>
          <p:cNvSpPr/>
          <p:nvPr/>
        </p:nvSpPr>
        <p:spPr>
          <a:xfrm>
            <a:off x="11325013" y="216746"/>
            <a:ext cx="0" cy="216746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909" name="Group 909"/>
          <p:cNvGrpSpPr/>
          <p:nvPr/>
        </p:nvGrpSpPr>
        <p:grpSpPr>
          <a:xfrm>
            <a:off x="11595946" y="216746"/>
            <a:ext cx="1126632" cy="1842348"/>
            <a:chOff x="0" y="0"/>
            <a:chExt cx="1126631" cy="1842346"/>
          </a:xfrm>
        </p:grpSpPr>
        <p:sp>
          <p:nvSpPr>
            <p:cNvPr id="878" name="Shape 878"/>
            <p:cNvSpPr/>
            <p:nvPr/>
          </p:nvSpPr>
          <p:spPr>
            <a:xfrm>
              <a:off x="0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79" name="Shape 879"/>
            <p:cNvSpPr/>
            <p:nvPr/>
          </p:nvSpPr>
          <p:spPr>
            <a:xfrm>
              <a:off x="238983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80" name="Shape 880"/>
            <p:cNvSpPr/>
            <p:nvPr/>
          </p:nvSpPr>
          <p:spPr>
            <a:xfrm>
              <a:off x="477965" y="0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81" name="Shape 881"/>
            <p:cNvSpPr/>
            <p:nvPr/>
          </p:nvSpPr>
          <p:spPr>
            <a:xfrm>
              <a:off x="0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82" name="Shape 882"/>
            <p:cNvSpPr/>
            <p:nvPr/>
          </p:nvSpPr>
          <p:spPr>
            <a:xfrm>
              <a:off x="238983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83" name="Shape 883"/>
            <p:cNvSpPr/>
            <p:nvPr/>
          </p:nvSpPr>
          <p:spPr>
            <a:xfrm>
              <a:off x="477965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84" name="Shape 884"/>
            <p:cNvSpPr/>
            <p:nvPr/>
          </p:nvSpPr>
          <p:spPr>
            <a:xfrm>
              <a:off x="716946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85" name="Shape 885"/>
            <p:cNvSpPr/>
            <p:nvPr/>
          </p:nvSpPr>
          <p:spPr>
            <a:xfrm>
              <a:off x="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86" name="Shape 886"/>
            <p:cNvSpPr/>
            <p:nvPr/>
          </p:nvSpPr>
          <p:spPr>
            <a:xfrm>
              <a:off x="238983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87" name="Shape 887"/>
            <p:cNvSpPr/>
            <p:nvPr/>
          </p:nvSpPr>
          <p:spPr>
            <a:xfrm>
              <a:off x="477965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88" name="Shape 888"/>
            <p:cNvSpPr/>
            <p:nvPr/>
          </p:nvSpPr>
          <p:spPr>
            <a:xfrm>
              <a:off x="716946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89" name="Shape 889"/>
            <p:cNvSpPr/>
            <p:nvPr/>
          </p:nvSpPr>
          <p:spPr>
            <a:xfrm>
              <a:off x="95593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90" name="Shape 890"/>
            <p:cNvSpPr/>
            <p:nvPr/>
          </p:nvSpPr>
          <p:spPr>
            <a:xfrm>
              <a:off x="0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91" name="Shape 891"/>
            <p:cNvSpPr/>
            <p:nvPr/>
          </p:nvSpPr>
          <p:spPr>
            <a:xfrm>
              <a:off x="238983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92" name="Shape 892"/>
            <p:cNvSpPr/>
            <p:nvPr/>
          </p:nvSpPr>
          <p:spPr>
            <a:xfrm>
              <a:off x="477965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93" name="Shape 893"/>
            <p:cNvSpPr/>
            <p:nvPr/>
          </p:nvSpPr>
          <p:spPr>
            <a:xfrm>
              <a:off x="716946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94" name="Shape 894"/>
            <p:cNvSpPr/>
            <p:nvPr/>
          </p:nvSpPr>
          <p:spPr>
            <a:xfrm>
              <a:off x="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95" name="Shape 895"/>
            <p:cNvSpPr/>
            <p:nvPr/>
          </p:nvSpPr>
          <p:spPr>
            <a:xfrm>
              <a:off x="238983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96" name="Shape 896"/>
            <p:cNvSpPr/>
            <p:nvPr/>
          </p:nvSpPr>
          <p:spPr>
            <a:xfrm>
              <a:off x="477965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97" name="Shape 897"/>
            <p:cNvSpPr/>
            <p:nvPr/>
          </p:nvSpPr>
          <p:spPr>
            <a:xfrm>
              <a:off x="716946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98" name="Shape 898"/>
            <p:cNvSpPr/>
            <p:nvPr/>
          </p:nvSpPr>
          <p:spPr>
            <a:xfrm>
              <a:off x="95593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99" name="Shape 899"/>
            <p:cNvSpPr/>
            <p:nvPr/>
          </p:nvSpPr>
          <p:spPr>
            <a:xfrm>
              <a:off x="0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00" name="Shape 900"/>
            <p:cNvSpPr/>
            <p:nvPr/>
          </p:nvSpPr>
          <p:spPr>
            <a:xfrm>
              <a:off x="238983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01" name="Shape 901"/>
            <p:cNvSpPr/>
            <p:nvPr/>
          </p:nvSpPr>
          <p:spPr>
            <a:xfrm>
              <a:off x="477965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02" name="Shape 902"/>
            <p:cNvSpPr/>
            <p:nvPr/>
          </p:nvSpPr>
          <p:spPr>
            <a:xfrm>
              <a:off x="716946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03" name="Shape 903"/>
            <p:cNvSpPr/>
            <p:nvPr/>
          </p:nvSpPr>
          <p:spPr>
            <a:xfrm>
              <a:off x="0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04" name="Shape 904"/>
            <p:cNvSpPr/>
            <p:nvPr/>
          </p:nvSpPr>
          <p:spPr>
            <a:xfrm>
              <a:off x="238983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05" name="Shape 905"/>
            <p:cNvSpPr/>
            <p:nvPr/>
          </p:nvSpPr>
          <p:spPr>
            <a:xfrm>
              <a:off x="477965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06" name="Shape 906"/>
            <p:cNvSpPr/>
            <p:nvPr/>
          </p:nvSpPr>
          <p:spPr>
            <a:xfrm>
              <a:off x="716946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07" name="Shape 907"/>
            <p:cNvSpPr/>
            <p:nvPr/>
          </p:nvSpPr>
          <p:spPr>
            <a:xfrm>
              <a:off x="238983" y="1671758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08" name="Shape 908"/>
            <p:cNvSpPr/>
            <p:nvPr/>
          </p:nvSpPr>
          <p:spPr>
            <a:xfrm>
              <a:off x="716946" y="1671758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910" name="Shape 910"/>
          <p:cNvSpPr/>
          <p:nvPr>
            <p:ph type="title"/>
          </p:nvPr>
        </p:nvSpPr>
        <p:spPr>
          <a:xfrm>
            <a:off x="650239" y="173848"/>
            <a:ext cx="10728962" cy="1842348"/>
          </a:xfrm>
          <a:prstGeom prst="rect">
            <a:avLst/>
          </a:prstGeom>
        </p:spPr>
        <p:txBody>
          <a:bodyPr lIns="126435" tIns="72248" rIns="126435" bIns="72248" anchor="b"/>
          <a:lstStyle>
            <a:lvl1pPr algn="l" defTabSz="1300480">
              <a:defRPr b="1" sz="5546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3) UNCOVERING THE  IDOLS OF OUR HEARTS</a:t>
            </a:r>
          </a:p>
        </p:txBody>
      </p:sp>
      <p:sp>
        <p:nvSpPr>
          <p:cNvPr id="911" name="Shape 911"/>
          <p:cNvSpPr/>
          <p:nvPr>
            <p:ph type="body" idx="1"/>
          </p:nvPr>
        </p:nvSpPr>
        <p:spPr>
          <a:xfrm>
            <a:off x="650239" y="2334542"/>
            <a:ext cx="11704321" cy="6443698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marL="342900" indent="-342900" defTabSz="1300480">
              <a:spcBef>
                <a:spcPts val="700"/>
              </a:spcBef>
              <a:buSzTx/>
              <a:buNone/>
              <a:defRPr b="1"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  <a:p>
            <a:pPr marL="342900" indent="-342900" defTabSz="1300480">
              <a:spcBef>
                <a:spcPts val="700"/>
              </a:spcBef>
              <a:buSzTx/>
              <a:buNone/>
              <a:defRPr b="1"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  <a:p>
            <a:pPr marL="342900" indent="-342900" algn="ctr" defTabSz="1300480">
              <a:spcBef>
                <a:spcPts val="700"/>
              </a:spcBef>
              <a:buSzTx/>
              <a:buNone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 sz="5546"/>
              <a:t>WHAT IS MAKING YOUR LIFE FEEL EMPTY AND MEANINGLESS?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" name="Shape 913"/>
          <p:cNvSpPr/>
          <p:nvPr/>
        </p:nvSpPr>
        <p:spPr>
          <a:xfrm>
            <a:off x="11325013" y="216746"/>
            <a:ext cx="0" cy="216746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945" name="Group 945"/>
          <p:cNvGrpSpPr/>
          <p:nvPr/>
        </p:nvGrpSpPr>
        <p:grpSpPr>
          <a:xfrm>
            <a:off x="11595946" y="216746"/>
            <a:ext cx="1126632" cy="1842348"/>
            <a:chOff x="0" y="0"/>
            <a:chExt cx="1126631" cy="1842346"/>
          </a:xfrm>
        </p:grpSpPr>
        <p:sp>
          <p:nvSpPr>
            <p:cNvPr id="914" name="Shape 914"/>
            <p:cNvSpPr/>
            <p:nvPr/>
          </p:nvSpPr>
          <p:spPr>
            <a:xfrm>
              <a:off x="0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15" name="Shape 915"/>
            <p:cNvSpPr/>
            <p:nvPr/>
          </p:nvSpPr>
          <p:spPr>
            <a:xfrm>
              <a:off x="238983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16" name="Shape 916"/>
            <p:cNvSpPr/>
            <p:nvPr/>
          </p:nvSpPr>
          <p:spPr>
            <a:xfrm>
              <a:off x="477965" y="0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17" name="Shape 917"/>
            <p:cNvSpPr/>
            <p:nvPr/>
          </p:nvSpPr>
          <p:spPr>
            <a:xfrm>
              <a:off x="0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18" name="Shape 918"/>
            <p:cNvSpPr/>
            <p:nvPr/>
          </p:nvSpPr>
          <p:spPr>
            <a:xfrm>
              <a:off x="238983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19" name="Shape 919"/>
            <p:cNvSpPr/>
            <p:nvPr/>
          </p:nvSpPr>
          <p:spPr>
            <a:xfrm>
              <a:off x="477965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20" name="Shape 920"/>
            <p:cNvSpPr/>
            <p:nvPr/>
          </p:nvSpPr>
          <p:spPr>
            <a:xfrm>
              <a:off x="716946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21" name="Shape 921"/>
            <p:cNvSpPr/>
            <p:nvPr/>
          </p:nvSpPr>
          <p:spPr>
            <a:xfrm>
              <a:off x="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22" name="Shape 922"/>
            <p:cNvSpPr/>
            <p:nvPr/>
          </p:nvSpPr>
          <p:spPr>
            <a:xfrm>
              <a:off x="238983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23" name="Shape 923"/>
            <p:cNvSpPr/>
            <p:nvPr/>
          </p:nvSpPr>
          <p:spPr>
            <a:xfrm>
              <a:off x="477965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24" name="Shape 924"/>
            <p:cNvSpPr/>
            <p:nvPr/>
          </p:nvSpPr>
          <p:spPr>
            <a:xfrm>
              <a:off x="716946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25" name="Shape 925"/>
            <p:cNvSpPr/>
            <p:nvPr/>
          </p:nvSpPr>
          <p:spPr>
            <a:xfrm>
              <a:off x="95593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26" name="Shape 926"/>
            <p:cNvSpPr/>
            <p:nvPr/>
          </p:nvSpPr>
          <p:spPr>
            <a:xfrm>
              <a:off x="0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27" name="Shape 927"/>
            <p:cNvSpPr/>
            <p:nvPr/>
          </p:nvSpPr>
          <p:spPr>
            <a:xfrm>
              <a:off x="238983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28" name="Shape 928"/>
            <p:cNvSpPr/>
            <p:nvPr/>
          </p:nvSpPr>
          <p:spPr>
            <a:xfrm>
              <a:off x="477965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29" name="Shape 929"/>
            <p:cNvSpPr/>
            <p:nvPr/>
          </p:nvSpPr>
          <p:spPr>
            <a:xfrm>
              <a:off x="716946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30" name="Shape 930"/>
            <p:cNvSpPr/>
            <p:nvPr/>
          </p:nvSpPr>
          <p:spPr>
            <a:xfrm>
              <a:off x="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31" name="Shape 931"/>
            <p:cNvSpPr/>
            <p:nvPr/>
          </p:nvSpPr>
          <p:spPr>
            <a:xfrm>
              <a:off x="238983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32" name="Shape 932"/>
            <p:cNvSpPr/>
            <p:nvPr/>
          </p:nvSpPr>
          <p:spPr>
            <a:xfrm>
              <a:off x="477965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33" name="Shape 933"/>
            <p:cNvSpPr/>
            <p:nvPr/>
          </p:nvSpPr>
          <p:spPr>
            <a:xfrm>
              <a:off x="716946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34" name="Shape 934"/>
            <p:cNvSpPr/>
            <p:nvPr/>
          </p:nvSpPr>
          <p:spPr>
            <a:xfrm>
              <a:off x="95593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35" name="Shape 935"/>
            <p:cNvSpPr/>
            <p:nvPr/>
          </p:nvSpPr>
          <p:spPr>
            <a:xfrm>
              <a:off x="0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36" name="Shape 936"/>
            <p:cNvSpPr/>
            <p:nvPr/>
          </p:nvSpPr>
          <p:spPr>
            <a:xfrm>
              <a:off x="238983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37" name="Shape 937"/>
            <p:cNvSpPr/>
            <p:nvPr/>
          </p:nvSpPr>
          <p:spPr>
            <a:xfrm>
              <a:off x="477965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38" name="Shape 938"/>
            <p:cNvSpPr/>
            <p:nvPr/>
          </p:nvSpPr>
          <p:spPr>
            <a:xfrm>
              <a:off x="716946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39" name="Shape 939"/>
            <p:cNvSpPr/>
            <p:nvPr/>
          </p:nvSpPr>
          <p:spPr>
            <a:xfrm>
              <a:off x="0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40" name="Shape 940"/>
            <p:cNvSpPr/>
            <p:nvPr/>
          </p:nvSpPr>
          <p:spPr>
            <a:xfrm>
              <a:off x="238983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41" name="Shape 941"/>
            <p:cNvSpPr/>
            <p:nvPr/>
          </p:nvSpPr>
          <p:spPr>
            <a:xfrm>
              <a:off x="477965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42" name="Shape 942"/>
            <p:cNvSpPr/>
            <p:nvPr/>
          </p:nvSpPr>
          <p:spPr>
            <a:xfrm>
              <a:off x="716946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43" name="Shape 943"/>
            <p:cNvSpPr/>
            <p:nvPr/>
          </p:nvSpPr>
          <p:spPr>
            <a:xfrm>
              <a:off x="238983" y="1671758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44" name="Shape 944"/>
            <p:cNvSpPr/>
            <p:nvPr/>
          </p:nvSpPr>
          <p:spPr>
            <a:xfrm>
              <a:off x="716946" y="1671758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946" name="Shape 946"/>
          <p:cNvSpPr/>
          <p:nvPr>
            <p:ph type="title"/>
          </p:nvPr>
        </p:nvSpPr>
        <p:spPr>
          <a:xfrm>
            <a:off x="650239" y="173848"/>
            <a:ext cx="10728962" cy="1842348"/>
          </a:xfrm>
          <a:prstGeom prst="rect">
            <a:avLst/>
          </a:prstGeom>
        </p:spPr>
        <p:txBody>
          <a:bodyPr lIns="126435" tIns="72248" rIns="126435" bIns="72248" anchor="b"/>
          <a:lstStyle>
            <a:lvl1pPr algn="l" defTabSz="1300480">
              <a:defRPr b="1" sz="4977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5546"/>
            </a:pPr>
            <a:r>
              <a:rPr sz="4977"/>
              <a:t>3) UNCOVERING THE  IDOLS OF OUR HEARTS</a:t>
            </a:r>
          </a:p>
        </p:txBody>
      </p:sp>
      <p:sp>
        <p:nvSpPr>
          <p:cNvPr id="947" name="Shape 947"/>
          <p:cNvSpPr/>
          <p:nvPr>
            <p:ph type="body" idx="1"/>
          </p:nvPr>
        </p:nvSpPr>
        <p:spPr>
          <a:xfrm>
            <a:off x="650239" y="2275840"/>
            <a:ext cx="11704321" cy="7477760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marL="650240" indent="-650240" defTabSz="1300480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70000"/>
              <a:buFont typeface="Helvetica"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5688"/>
              <a:t>What do I spend my money most easily on?</a:t>
            </a:r>
            <a:endParaRPr sz="5688"/>
          </a:p>
          <a:p>
            <a:pPr marL="0" indent="0" defTabSz="1300480">
              <a:lnSpc>
                <a:spcPct val="80000"/>
              </a:lnSpc>
              <a:spcBef>
                <a:spcPts val="700"/>
              </a:spcBef>
              <a:buSzTx/>
              <a:buNone/>
              <a:defRPr sz="5688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  <a:p>
            <a:pPr marL="650240" indent="-650240" defTabSz="1300480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70000"/>
              <a:buFont typeface="Helvetica"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5688"/>
              <a:t>In my free time, when I have nothing to think about, what do I think about?</a:t>
            </a:r>
            <a:endParaRPr sz="5688"/>
          </a:p>
          <a:p>
            <a:pPr marL="0" indent="0" defTabSz="1300480">
              <a:lnSpc>
                <a:spcPct val="80000"/>
              </a:lnSpc>
              <a:spcBef>
                <a:spcPts val="700"/>
              </a:spcBef>
              <a:buSzTx/>
              <a:buNone/>
              <a:defRPr sz="5688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  <a:p>
            <a:pPr marL="650240" indent="-650240" defTabSz="1300480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70000"/>
              <a:buFont typeface="Helvetica"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5688"/>
              <a:t>What am I most afraid of?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" name="Shape 949"/>
          <p:cNvSpPr/>
          <p:nvPr/>
        </p:nvSpPr>
        <p:spPr>
          <a:xfrm>
            <a:off x="11325013" y="216746"/>
            <a:ext cx="0" cy="216746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981" name="Group 981"/>
          <p:cNvGrpSpPr/>
          <p:nvPr/>
        </p:nvGrpSpPr>
        <p:grpSpPr>
          <a:xfrm>
            <a:off x="11595946" y="216746"/>
            <a:ext cx="1126632" cy="1842348"/>
            <a:chOff x="0" y="0"/>
            <a:chExt cx="1126631" cy="1842346"/>
          </a:xfrm>
        </p:grpSpPr>
        <p:sp>
          <p:nvSpPr>
            <p:cNvPr id="950" name="Shape 950"/>
            <p:cNvSpPr/>
            <p:nvPr/>
          </p:nvSpPr>
          <p:spPr>
            <a:xfrm>
              <a:off x="0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51" name="Shape 951"/>
            <p:cNvSpPr/>
            <p:nvPr/>
          </p:nvSpPr>
          <p:spPr>
            <a:xfrm>
              <a:off x="238983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52" name="Shape 952"/>
            <p:cNvSpPr/>
            <p:nvPr/>
          </p:nvSpPr>
          <p:spPr>
            <a:xfrm>
              <a:off x="477965" y="0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53" name="Shape 953"/>
            <p:cNvSpPr/>
            <p:nvPr/>
          </p:nvSpPr>
          <p:spPr>
            <a:xfrm>
              <a:off x="0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54" name="Shape 954"/>
            <p:cNvSpPr/>
            <p:nvPr/>
          </p:nvSpPr>
          <p:spPr>
            <a:xfrm>
              <a:off x="238983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55" name="Shape 955"/>
            <p:cNvSpPr/>
            <p:nvPr/>
          </p:nvSpPr>
          <p:spPr>
            <a:xfrm>
              <a:off x="477965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56" name="Shape 956"/>
            <p:cNvSpPr/>
            <p:nvPr/>
          </p:nvSpPr>
          <p:spPr>
            <a:xfrm>
              <a:off x="716946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57" name="Shape 957"/>
            <p:cNvSpPr/>
            <p:nvPr/>
          </p:nvSpPr>
          <p:spPr>
            <a:xfrm>
              <a:off x="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58" name="Shape 958"/>
            <p:cNvSpPr/>
            <p:nvPr/>
          </p:nvSpPr>
          <p:spPr>
            <a:xfrm>
              <a:off x="238983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59" name="Shape 959"/>
            <p:cNvSpPr/>
            <p:nvPr/>
          </p:nvSpPr>
          <p:spPr>
            <a:xfrm>
              <a:off x="477965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60" name="Shape 960"/>
            <p:cNvSpPr/>
            <p:nvPr/>
          </p:nvSpPr>
          <p:spPr>
            <a:xfrm>
              <a:off x="716946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61" name="Shape 961"/>
            <p:cNvSpPr/>
            <p:nvPr/>
          </p:nvSpPr>
          <p:spPr>
            <a:xfrm>
              <a:off x="95593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62" name="Shape 962"/>
            <p:cNvSpPr/>
            <p:nvPr/>
          </p:nvSpPr>
          <p:spPr>
            <a:xfrm>
              <a:off x="0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63" name="Shape 963"/>
            <p:cNvSpPr/>
            <p:nvPr/>
          </p:nvSpPr>
          <p:spPr>
            <a:xfrm>
              <a:off x="238983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64" name="Shape 964"/>
            <p:cNvSpPr/>
            <p:nvPr/>
          </p:nvSpPr>
          <p:spPr>
            <a:xfrm>
              <a:off x="477965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65" name="Shape 965"/>
            <p:cNvSpPr/>
            <p:nvPr/>
          </p:nvSpPr>
          <p:spPr>
            <a:xfrm>
              <a:off x="716946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66" name="Shape 966"/>
            <p:cNvSpPr/>
            <p:nvPr/>
          </p:nvSpPr>
          <p:spPr>
            <a:xfrm>
              <a:off x="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67" name="Shape 967"/>
            <p:cNvSpPr/>
            <p:nvPr/>
          </p:nvSpPr>
          <p:spPr>
            <a:xfrm>
              <a:off x="238983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68" name="Shape 968"/>
            <p:cNvSpPr/>
            <p:nvPr/>
          </p:nvSpPr>
          <p:spPr>
            <a:xfrm>
              <a:off x="477965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69" name="Shape 969"/>
            <p:cNvSpPr/>
            <p:nvPr/>
          </p:nvSpPr>
          <p:spPr>
            <a:xfrm>
              <a:off x="716946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70" name="Shape 970"/>
            <p:cNvSpPr/>
            <p:nvPr/>
          </p:nvSpPr>
          <p:spPr>
            <a:xfrm>
              <a:off x="95593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71" name="Shape 971"/>
            <p:cNvSpPr/>
            <p:nvPr/>
          </p:nvSpPr>
          <p:spPr>
            <a:xfrm>
              <a:off x="0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72" name="Shape 972"/>
            <p:cNvSpPr/>
            <p:nvPr/>
          </p:nvSpPr>
          <p:spPr>
            <a:xfrm>
              <a:off x="238983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73" name="Shape 973"/>
            <p:cNvSpPr/>
            <p:nvPr/>
          </p:nvSpPr>
          <p:spPr>
            <a:xfrm>
              <a:off x="477965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74" name="Shape 974"/>
            <p:cNvSpPr/>
            <p:nvPr/>
          </p:nvSpPr>
          <p:spPr>
            <a:xfrm>
              <a:off x="716946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75" name="Shape 975"/>
            <p:cNvSpPr/>
            <p:nvPr/>
          </p:nvSpPr>
          <p:spPr>
            <a:xfrm>
              <a:off x="0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76" name="Shape 976"/>
            <p:cNvSpPr/>
            <p:nvPr/>
          </p:nvSpPr>
          <p:spPr>
            <a:xfrm>
              <a:off x="238983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77" name="Shape 977"/>
            <p:cNvSpPr/>
            <p:nvPr/>
          </p:nvSpPr>
          <p:spPr>
            <a:xfrm>
              <a:off x="477965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78" name="Shape 978"/>
            <p:cNvSpPr/>
            <p:nvPr/>
          </p:nvSpPr>
          <p:spPr>
            <a:xfrm>
              <a:off x="716946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79" name="Shape 979"/>
            <p:cNvSpPr/>
            <p:nvPr/>
          </p:nvSpPr>
          <p:spPr>
            <a:xfrm>
              <a:off x="238983" y="1671758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80" name="Shape 980"/>
            <p:cNvSpPr/>
            <p:nvPr/>
          </p:nvSpPr>
          <p:spPr>
            <a:xfrm>
              <a:off x="716946" y="1671758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982" name="Shape 982"/>
          <p:cNvSpPr/>
          <p:nvPr>
            <p:ph type="title"/>
          </p:nvPr>
        </p:nvSpPr>
        <p:spPr>
          <a:xfrm>
            <a:off x="650239" y="173848"/>
            <a:ext cx="10728962" cy="1842348"/>
          </a:xfrm>
          <a:prstGeom prst="rect">
            <a:avLst/>
          </a:prstGeom>
        </p:spPr>
        <p:txBody>
          <a:bodyPr lIns="126435" tIns="72248" rIns="126435" bIns="72248" anchor="b"/>
          <a:lstStyle>
            <a:lvl1pPr algn="l" defTabSz="1300480">
              <a:defRPr b="1" sz="5546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3) UNCOVERING THE  IDOLS OF OUR HEARTS</a:t>
            </a:r>
          </a:p>
        </p:txBody>
      </p:sp>
      <p:sp>
        <p:nvSpPr>
          <p:cNvPr id="983" name="Shape 983"/>
          <p:cNvSpPr/>
          <p:nvPr>
            <p:ph type="body" idx="1"/>
          </p:nvPr>
        </p:nvSpPr>
        <p:spPr>
          <a:xfrm>
            <a:off x="650239" y="2445173"/>
            <a:ext cx="11704321" cy="6274365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marL="544250" indent="-544250" defTabSz="1209446">
              <a:spcBef>
                <a:spcPts val="600"/>
              </a:spcBef>
              <a:buClr>
                <a:srgbClr val="FFFFFF"/>
              </a:buClr>
              <a:buSzPct val="70000"/>
              <a:buFont typeface="Helvetica"/>
              <a:defRPr sz="3968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 sz="4761"/>
              <a:t>What do I long for most passionately?</a:t>
            </a:r>
            <a:endParaRPr b="1" sz="4761"/>
          </a:p>
          <a:p>
            <a:pPr marL="0" indent="0" defTabSz="1209446">
              <a:spcBef>
                <a:spcPts val="600"/>
              </a:spcBef>
              <a:buSzTx/>
              <a:buNone/>
              <a:defRPr b="1" sz="4761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  <a:p>
            <a:pPr marL="544250" indent="-544250" defTabSz="1209446">
              <a:spcBef>
                <a:spcPts val="600"/>
              </a:spcBef>
              <a:buClr>
                <a:srgbClr val="FFFFFF"/>
              </a:buClr>
              <a:buSzPct val="70000"/>
              <a:buFont typeface="Helvetica"/>
              <a:defRPr sz="3968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 sz="4761"/>
              <a:t>Where do I run for comfort?</a:t>
            </a:r>
            <a:br>
              <a:rPr b="1" sz="4761"/>
            </a:br>
            <a:endParaRPr b="1" sz="4761"/>
          </a:p>
          <a:p>
            <a:pPr marL="544250" indent="-544250" defTabSz="1209446">
              <a:spcBef>
                <a:spcPts val="600"/>
              </a:spcBef>
              <a:buClr>
                <a:srgbClr val="FFFFFF"/>
              </a:buClr>
              <a:buSzPct val="70000"/>
              <a:buFont typeface="Helvetica"/>
              <a:defRPr sz="3968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 sz="4761"/>
              <a:t>What do I complain about most?</a:t>
            </a:r>
            <a:endParaRPr b="1" sz="4761"/>
          </a:p>
          <a:p>
            <a:pPr marL="0" indent="0" defTabSz="1209446">
              <a:spcBef>
                <a:spcPts val="600"/>
              </a:spcBef>
              <a:buSzTx/>
              <a:buNone/>
              <a:defRPr b="1" sz="4761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  <a:p>
            <a:pPr marL="544250" indent="-544250" defTabSz="1209446">
              <a:spcBef>
                <a:spcPts val="600"/>
              </a:spcBef>
              <a:buClr>
                <a:srgbClr val="FFFFFF"/>
              </a:buClr>
              <a:buSzPct val="70000"/>
              <a:buFont typeface="Helvetica"/>
              <a:defRPr sz="3968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 sz="4761"/>
              <a:t>What angers me most?</a:t>
            </a:r>
            <a:br>
              <a:rPr b="1" sz="4761"/>
            </a:b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Shape 985"/>
          <p:cNvSpPr/>
          <p:nvPr/>
        </p:nvSpPr>
        <p:spPr>
          <a:xfrm>
            <a:off x="11325013" y="216746"/>
            <a:ext cx="0" cy="216746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1017" name="Group 1017"/>
          <p:cNvGrpSpPr/>
          <p:nvPr/>
        </p:nvGrpSpPr>
        <p:grpSpPr>
          <a:xfrm>
            <a:off x="11595946" y="216746"/>
            <a:ext cx="1126632" cy="1842348"/>
            <a:chOff x="0" y="0"/>
            <a:chExt cx="1126631" cy="1842346"/>
          </a:xfrm>
        </p:grpSpPr>
        <p:sp>
          <p:nvSpPr>
            <p:cNvPr id="986" name="Shape 986"/>
            <p:cNvSpPr/>
            <p:nvPr/>
          </p:nvSpPr>
          <p:spPr>
            <a:xfrm>
              <a:off x="0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87" name="Shape 987"/>
            <p:cNvSpPr/>
            <p:nvPr/>
          </p:nvSpPr>
          <p:spPr>
            <a:xfrm>
              <a:off x="238983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88" name="Shape 988"/>
            <p:cNvSpPr/>
            <p:nvPr/>
          </p:nvSpPr>
          <p:spPr>
            <a:xfrm>
              <a:off x="477965" y="0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89" name="Shape 989"/>
            <p:cNvSpPr/>
            <p:nvPr/>
          </p:nvSpPr>
          <p:spPr>
            <a:xfrm>
              <a:off x="0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90" name="Shape 990"/>
            <p:cNvSpPr/>
            <p:nvPr/>
          </p:nvSpPr>
          <p:spPr>
            <a:xfrm>
              <a:off x="238983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91" name="Shape 991"/>
            <p:cNvSpPr/>
            <p:nvPr/>
          </p:nvSpPr>
          <p:spPr>
            <a:xfrm>
              <a:off x="477965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92" name="Shape 992"/>
            <p:cNvSpPr/>
            <p:nvPr/>
          </p:nvSpPr>
          <p:spPr>
            <a:xfrm>
              <a:off x="716946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93" name="Shape 993"/>
            <p:cNvSpPr/>
            <p:nvPr/>
          </p:nvSpPr>
          <p:spPr>
            <a:xfrm>
              <a:off x="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94" name="Shape 994"/>
            <p:cNvSpPr/>
            <p:nvPr/>
          </p:nvSpPr>
          <p:spPr>
            <a:xfrm>
              <a:off x="238983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95" name="Shape 995"/>
            <p:cNvSpPr/>
            <p:nvPr/>
          </p:nvSpPr>
          <p:spPr>
            <a:xfrm>
              <a:off x="477965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96" name="Shape 996"/>
            <p:cNvSpPr/>
            <p:nvPr/>
          </p:nvSpPr>
          <p:spPr>
            <a:xfrm>
              <a:off x="716946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97" name="Shape 997"/>
            <p:cNvSpPr/>
            <p:nvPr/>
          </p:nvSpPr>
          <p:spPr>
            <a:xfrm>
              <a:off x="95593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98" name="Shape 998"/>
            <p:cNvSpPr/>
            <p:nvPr/>
          </p:nvSpPr>
          <p:spPr>
            <a:xfrm>
              <a:off x="0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99" name="Shape 999"/>
            <p:cNvSpPr/>
            <p:nvPr/>
          </p:nvSpPr>
          <p:spPr>
            <a:xfrm>
              <a:off x="238983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00" name="Shape 1000"/>
            <p:cNvSpPr/>
            <p:nvPr/>
          </p:nvSpPr>
          <p:spPr>
            <a:xfrm>
              <a:off x="477965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01" name="Shape 1001"/>
            <p:cNvSpPr/>
            <p:nvPr/>
          </p:nvSpPr>
          <p:spPr>
            <a:xfrm>
              <a:off x="716946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02" name="Shape 1002"/>
            <p:cNvSpPr/>
            <p:nvPr/>
          </p:nvSpPr>
          <p:spPr>
            <a:xfrm>
              <a:off x="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03" name="Shape 1003"/>
            <p:cNvSpPr/>
            <p:nvPr/>
          </p:nvSpPr>
          <p:spPr>
            <a:xfrm>
              <a:off x="238983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04" name="Shape 1004"/>
            <p:cNvSpPr/>
            <p:nvPr/>
          </p:nvSpPr>
          <p:spPr>
            <a:xfrm>
              <a:off x="477965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05" name="Shape 1005"/>
            <p:cNvSpPr/>
            <p:nvPr/>
          </p:nvSpPr>
          <p:spPr>
            <a:xfrm>
              <a:off x="716946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06" name="Shape 1006"/>
            <p:cNvSpPr/>
            <p:nvPr/>
          </p:nvSpPr>
          <p:spPr>
            <a:xfrm>
              <a:off x="95593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07" name="Shape 1007"/>
            <p:cNvSpPr/>
            <p:nvPr/>
          </p:nvSpPr>
          <p:spPr>
            <a:xfrm>
              <a:off x="0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08" name="Shape 1008"/>
            <p:cNvSpPr/>
            <p:nvPr/>
          </p:nvSpPr>
          <p:spPr>
            <a:xfrm>
              <a:off x="238983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09" name="Shape 1009"/>
            <p:cNvSpPr/>
            <p:nvPr/>
          </p:nvSpPr>
          <p:spPr>
            <a:xfrm>
              <a:off x="477965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10" name="Shape 1010"/>
            <p:cNvSpPr/>
            <p:nvPr/>
          </p:nvSpPr>
          <p:spPr>
            <a:xfrm>
              <a:off x="716946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11" name="Shape 1011"/>
            <p:cNvSpPr/>
            <p:nvPr/>
          </p:nvSpPr>
          <p:spPr>
            <a:xfrm>
              <a:off x="0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12" name="Shape 1012"/>
            <p:cNvSpPr/>
            <p:nvPr/>
          </p:nvSpPr>
          <p:spPr>
            <a:xfrm>
              <a:off x="238983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13" name="Shape 1013"/>
            <p:cNvSpPr/>
            <p:nvPr/>
          </p:nvSpPr>
          <p:spPr>
            <a:xfrm>
              <a:off x="477965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14" name="Shape 1014"/>
            <p:cNvSpPr/>
            <p:nvPr/>
          </p:nvSpPr>
          <p:spPr>
            <a:xfrm>
              <a:off x="716946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15" name="Shape 1015"/>
            <p:cNvSpPr/>
            <p:nvPr/>
          </p:nvSpPr>
          <p:spPr>
            <a:xfrm>
              <a:off x="238983" y="1671758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16" name="Shape 1016"/>
            <p:cNvSpPr/>
            <p:nvPr/>
          </p:nvSpPr>
          <p:spPr>
            <a:xfrm>
              <a:off x="716946" y="1671758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018" name="Shape 1018"/>
          <p:cNvSpPr/>
          <p:nvPr>
            <p:ph type="title"/>
          </p:nvPr>
        </p:nvSpPr>
        <p:spPr>
          <a:xfrm>
            <a:off x="650239" y="173848"/>
            <a:ext cx="10728962" cy="1842348"/>
          </a:xfrm>
          <a:prstGeom prst="rect">
            <a:avLst/>
          </a:prstGeom>
        </p:spPr>
        <p:txBody>
          <a:bodyPr lIns="126435" tIns="72248" rIns="126435" bIns="72248" anchor="b"/>
          <a:lstStyle>
            <a:lvl1pPr algn="l" defTabSz="1300480">
              <a:defRPr b="1" sz="4977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5546"/>
            </a:pPr>
            <a:r>
              <a:rPr sz="4977"/>
              <a:t>3) UNCOVERING THE  IDOLS OF OUR HEARTS</a:t>
            </a:r>
          </a:p>
        </p:txBody>
      </p:sp>
      <p:sp>
        <p:nvSpPr>
          <p:cNvPr id="1019" name="Shape 1019"/>
          <p:cNvSpPr/>
          <p:nvPr>
            <p:ph type="body" idx="1"/>
          </p:nvPr>
        </p:nvSpPr>
        <p:spPr>
          <a:xfrm>
            <a:off x="650239" y="2275840"/>
            <a:ext cx="11704321" cy="7477760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marL="0" indent="0" defTabSz="1300480">
              <a:lnSpc>
                <a:spcPct val="80000"/>
              </a:lnSpc>
              <a:spcBef>
                <a:spcPts val="700"/>
              </a:spcBef>
              <a:buSzTx/>
              <a:buNone/>
              <a:defRPr b="1" sz="5688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  <a:p>
            <a:pPr marL="650240" indent="-650240" defTabSz="1300480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70000"/>
              <a:buFont typeface="Helvetica"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 sz="5688"/>
              <a:t>What has caused me to be angry with God?</a:t>
            </a:r>
            <a:endParaRPr b="1" sz="5688"/>
          </a:p>
          <a:p>
            <a:pPr marL="0" indent="0" defTabSz="1300480">
              <a:lnSpc>
                <a:spcPct val="80000"/>
              </a:lnSpc>
              <a:spcBef>
                <a:spcPts val="700"/>
              </a:spcBef>
              <a:buSzTx/>
              <a:buNone/>
              <a:defRPr b="1" sz="5688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  <a:p>
            <a:pPr marL="650240" indent="-650240" defTabSz="1300480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70000"/>
              <a:buFont typeface="Helvetica"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 sz="5688"/>
              <a:t>What do I brag about?</a:t>
            </a:r>
            <a:endParaRPr b="1" sz="5688"/>
          </a:p>
          <a:p>
            <a:pPr marL="0" indent="0" defTabSz="1300480">
              <a:lnSpc>
                <a:spcPct val="80000"/>
              </a:lnSpc>
              <a:spcBef>
                <a:spcPts val="700"/>
              </a:spcBef>
              <a:buSzTx/>
              <a:buNone/>
              <a:defRPr b="1" sz="5688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  <a:p>
            <a:pPr marL="650240" indent="-650240" defTabSz="1300480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70000"/>
              <a:buFont typeface="Helvetica"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 sz="5688"/>
              <a:t>What do I want to have more than anything else?</a:t>
            </a:r>
            <a:endParaRPr b="1" sz="5688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" name="Shape 1021"/>
          <p:cNvSpPr/>
          <p:nvPr/>
        </p:nvSpPr>
        <p:spPr>
          <a:xfrm>
            <a:off x="11325013" y="216746"/>
            <a:ext cx="0" cy="216746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1053" name="Group 1053"/>
          <p:cNvGrpSpPr/>
          <p:nvPr/>
        </p:nvGrpSpPr>
        <p:grpSpPr>
          <a:xfrm>
            <a:off x="11595946" y="216746"/>
            <a:ext cx="1126632" cy="1842348"/>
            <a:chOff x="0" y="0"/>
            <a:chExt cx="1126631" cy="1842346"/>
          </a:xfrm>
        </p:grpSpPr>
        <p:sp>
          <p:nvSpPr>
            <p:cNvPr id="1022" name="Shape 1022"/>
            <p:cNvSpPr/>
            <p:nvPr/>
          </p:nvSpPr>
          <p:spPr>
            <a:xfrm>
              <a:off x="0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23" name="Shape 1023"/>
            <p:cNvSpPr/>
            <p:nvPr/>
          </p:nvSpPr>
          <p:spPr>
            <a:xfrm>
              <a:off x="238983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24" name="Shape 1024"/>
            <p:cNvSpPr/>
            <p:nvPr/>
          </p:nvSpPr>
          <p:spPr>
            <a:xfrm>
              <a:off x="477965" y="0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25" name="Shape 1025"/>
            <p:cNvSpPr/>
            <p:nvPr/>
          </p:nvSpPr>
          <p:spPr>
            <a:xfrm>
              <a:off x="0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26" name="Shape 1026"/>
            <p:cNvSpPr/>
            <p:nvPr/>
          </p:nvSpPr>
          <p:spPr>
            <a:xfrm>
              <a:off x="238983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27" name="Shape 1027"/>
            <p:cNvSpPr/>
            <p:nvPr/>
          </p:nvSpPr>
          <p:spPr>
            <a:xfrm>
              <a:off x="477965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28" name="Shape 1028"/>
            <p:cNvSpPr/>
            <p:nvPr/>
          </p:nvSpPr>
          <p:spPr>
            <a:xfrm>
              <a:off x="716946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29" name="Shape 1029"/>
            <p:cNvSpPr/>
            <p:nvPr/>
          </p:nvSpPr>
          <p:spPr>
            <a:xfrm>
              <a:off x="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30" name="Shape 1030"/>
            <p:cNvSpPr/>
            <p:nvPr/>
          </p:nvSpPr>
          <p:spPr>
            <a:xfrm>
              <a:off x="238983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31" name="Shape 1031"/>
            <p:cNvSpPr/>
            <p:nvPr/>
          </p:nvSpPr>
          <p:spPr>
            <a:xfrm>
              <a:off x="477965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32" name="Shape 1032"/>
            <p:cNvSpPr/>
            <p:nvPr/>
          </p:nvSpPr>
          <p:spPr>
            <a:xfrm>
              <a:off x="716946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33" name="Shape 1033"/>
            <p:cNvSpPr/>
            <p:nvPr/>
          </p:nvSpPr>
          <p:spPr>
            <a:xfrm>
              <a:off x="95593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34" name="Shape 1034"/>
            <p:cNvSpPr/>
            <p:nvPr/>
          </p:nvSpPr>
          <p:spPr>
            <a:xfrm>
              <a:off x="0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35" name="Shape 1035"/>
            <p:cNvSpPr/>
            <p:nvPr/>
          </p:nvSpPr>
          <p:spPr>
            <a:xfrm>
              <a:off x="238983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36" name="Shape 1036"/>
            <p:cNvSpPr/>
            <p:nvPr/>
          </p:nvSpPr>
          <p:spPr>
            <a:xfrm>
              <a:off x="477965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37" name="Shape 1037"/>
            <p:cNvSpPr/>
            <p:nvPr/>
          </p:nvSpPr>
          <p:spPr>
            <a:xfrm>
              <a:off x="716946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38" name="Shape 1038"/>
            <p:cNvSpPr/>
            <p:nvPr/>
          </p:nvSpPr>
          <p:spPr>
            <a:xfrm>
              <a:off x="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39" name="Shape 1039"/>
            <p:cNvSpPr/>
            <p:nvPr/>
          </p:nvSpPr>
          <p:spPr>
            <a:xfrm>
              <a:off x="238983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40" name="Shape 1040"/>
            <p:cNvSpPr/>
            <p:nvPr/>
          </p:nvSpPr>
          <p:spPr>
            <a:xfrm>
              <a:off x="477965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41" name="Shape 1041"/>
            <p:cNvSpPr/>
            <p:nvPr/>
          </p:nvSpPr>
          <p:spPr>
            <a:xfrm>
              <a:off x="716946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42" name="Shape 1042"/>
            <p:cNvSpPr/>
            <p:nvPr/>
          </p:nvSpPr>
          <p:spPr>
            <a:xfrm>
              <a:off x="95593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43" name="Shape 1043"/>
            <p:cNvSpPr/>
            <p:nvPr/>
          </p:nvSpPr>
          <p:spPr>
            <a:xfrm>
              <a:off x="0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44" name="Shape 1044"/>
            <p:cNvSpPr/>
            <p:nvPr/>
          </p:nvSpPr>
          <p:spPr>
            <a:xfrm>
              <a:off x="238983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45" name="Shape 1045"/>
            <p:cNvSpPr/>
            <p:nvPr/>
          </p:nvSpPr>
          <p:spPr>
            <a:xfrm>
              <a:off x="477965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46" name="Shape 1046"/>
            <p:cNvSpPr/>
            <p:nvPr/>
          </p:nvSpPr>
          <p:spPr>
            <a:xfrm>
              <a:off x="716946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47" name="Shape 1047"/>
            <p:cNvSpPr/>
            <p:nvPr/>
          </p:nvSpPr>
          <p:spPr>
            <a:xfrm>
              <a:off x="0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48" name="Shape 1048"/>
            <p:cNvSpPr/>
            <p:nvPr/>
          </p:nvSpPr>
          <p:spPr>
            <a:xfrm>
              <a:off x="238983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49" name="Shape 1049"/>
            <p:cNvSpPr/>
            <p:nvPr/>
          </p:nvSpPr>
          <p:spPr>
            <a:xfrm>
              <a:off x="477965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50" name="Shape 1050"/>
            <p:cNvSpPr/>
            <p:nvPr/>
          </p:nvSpPr>
          <p:spPr>
            <a:xfrm>
              <a:off x="716946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51" name="Shape 1051"/>
            <p:cNvSpPr/>
            <p:nvPr/>
          </p:nvSpPr>
          <p:spPr>
            <a:xfrm>
              <a:off x="238983" y="1671758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52" name="Shape 1052"/>
            <p:cNvSpPr/>
            <p:nvPr/>
          </p:nvSpPr>
          <p:spPr>
            <a:xfrm>
              <a:off x="716946" y="1671758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054" name="Shape 1054"/>
          <p:cNvSpPr/>
          <p:nvPr>
            <p:ph type="title"/>
          </p:nvPr>
        </p:nvSpPr>
        <p:spPr>
          <a:xfrm>
            <a:off x="650239" y="173848"/>
            <a:ext cx="10728962" cy="1842348"/>
          </a:xfrm>
          <a:prstGeom prst="rect">
            <a:avLst/>
          </a:prstGeom>
        </p:spPr>
        <p:txBody>
          <a:bodyPr lIns="126435" tIns="72248" rIns="126435" bIns="72248" anchor="b"/>
          <a:lstStyle>
            <a:lvl1pPr algn="l" defTabSz="1300480">
              <a:defRPr b="1" sz="5546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3) UNCOVERING THE  IDOLS OF OUR HEARTS</a:t>
            </a:r>
          </a:p>
        </p:txBody>
      </p:sp>
      <p:sp>
        <p:nvSpPr>
          <p:cNvPr id="1055" name="Shape 1055"/>
          <p:cNvSpPr/>
          <p:nvPr>
            <p:ph type="body" idx="1"/>
          </p:nvPr>
        </p:nvSpPr>
        <p:spPr>
          <a:xfrm>
            <a:off x="-1" y="2445173"/>
            <a:ext cx="13004802" cy="7308427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marL="552704" indent="-552704" defTabSz="1300480">
              <a:spcBef>
                <a:spcPts val="700"/>
              </a:spcBef>
              <a:buClr>
                <a:srgbClr val="FFFFFF"/>
              </a:buClr>
              <a:buSzPct val="70000"/>
              <a:buFont typeface="Helvetica"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 sz="4835"/>
              <a:t>Who do I sacrifice the most for in my life?</a:t>
            </a:r>
            <a:endParaRPr b="1" sz="4835"/>
          </a:p>
          <a:p>
            <a:pPr marL="0" indent="0" defTabSz="1300480">
              <a:spcBef>
                <a:spcPts val="700"/>
              </a:spcBef>
              <a:buSzTx/>
              <a:buNone/>
              <a:defRPr b="1" sz="4835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  <a:p>
            <a:pPr marL="552704" indent="-552704" defTabSz="1300480">
              <a:spcBef>
                <a:spcPts val="700"/>
              </a:spcBef>
              <a:buClr>
                <a:srgbClr val="FFFFFF"/>
              </a:buClr>
              <a:buSzPct val="70000"/>
              <a:buFont typeface="Helvetica"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 sz="4835"/>
              <a:t>Whose approval am I seeking everyday?</a:t>
            </a:r>
            <a:endParaRPr b="1" sz="4835"/>
          </a:p>
          <a:p>
            <a:pPr marL="0" indent="0" defTabSz="1300480">
              <a:spcBef>
                <a:spcPts val="700"/>
              </a:spcBef>
              <a:buSzTx/>
              <a:buNone/>
              <a:defRPr b="1" sz="4835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  <a:p>
            <a:pPr marL="552704" indent="-552704" defTabSz="1300480">
              <a:spcBef>
                <a:spcPts val="700"/>
              </a:spcBef>
              <a:buClr>
                <a:srgbClr val="FFFFFF"/>
              </a:buClr>
              <a:buSzPct val="70000"/>
              <a:buFont typeface="Helvetica"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 sz="4835"/>
              <a:t>What do I want to control/master?</a:t>
            </a:r>
            <a:endParaRPr b="1" sz="4835"/>
          </a:p>
          <a:p>
            <a:pPr marL="0" indent="0" defTabSz="1300480">
              <a:spcBef>
                <a:spcPts val="700"/>
              </a:spcBef>
              <a:buSzTx/>
              <a:buNone/>
              <a:defRPr b="1" sz="4835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  <a:p>
            <a:pPr marL="552704" indent="-552704" defTabSz="1300480">
              <a:spcBef>
                <a:spcPts val="700"/>
              </a:spcBef>
              <a:buClr>
                <a:srgbClr val="FFFFFF"/>
              </a:buClr>
              <a:buSzPct val="70000"/>
              <a:buFont typeface="Helvetica"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 sz="4835"/>
              <a:t>What comfort do I treasure the most?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Shape 1057"/>
          <p:cNvSpPr/>
          <p:nvPr/>
        </p:nvSpPr>
        <p:spPr>
          <a:xfrm>
            <a:off x="10403840" y="1517226"/>
            <a:ext cx="0" cy="639402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1089" name="Group 1089"/>
          <p:cNvGrpSpPr/>
          <p:nvPr/>
        </p:nvGrpSpPr>
        <p:grpSpPr>
          <a:xfrm>
            <a:off x="10656711" y="4255911"/>
            <a:ext cx="1903307" cy="3113476"/>
            <a:chOff x="0" y="0"/>
            <a:chExt cx="1903306" cy="3113475"/>
          </a:xfrm>
        </p:grpSpPr>
        <p:sp>
          <p:nvSpPr>
            <p:cNvPr id="1058" name="Shape 1058"/>
            <p:cNvSpPr/>
            <p:nvPr/>
          </p:nvSpPr>
          <p:spPr>
            <a:xfrm>
              <a:off x="0" y="0"/>
              <a:ext cx="286738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59" name="Shape 1059"/>
            <p:cNvSpPr/>
            <p:nvPr/>
          </p:nvSpPr>
          <p:spPr>
            <a:xfrm>
              <a:off x="404141" y="0"/>
              <a:ext cx="286739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60" name="Shape 1060"/>
            <p:cNvSpPr/>
            <p:nvPr/>
          </p:nvSpPr>
          <p:spPr>
            <a:xfrm>
              <a:off x="808284" y="0"/>
              <a:ext cx="286738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61" name="Shape 1061"/>
            <p:cNvSpPr/>
            <p:nvPr/>
          </p:nvSpPr>
          <p:spPr>
            <a:xfrm>
              <a:off x="0" y="404142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62" name="Shape 1062"/>
            <p:cNvSpPr/>
            <p:nvPr/>
          </p:nvSpPr>
          <p:spPr>
            <a:xfrm>
              <a:off x="404141" y="404142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63" name="Shape 1063"/>
            <p:cNvSpPr/>
            <p:nvPr/>
          </p:nvSpPr>
          <p:spPr>
            <a:xfrm>
              <a:off x="808284" y="404142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64" name="Shape 1064"/>
            <p:cNvSpPr/>
            <p:nvPr/>
          </p:nvSpPr>
          <p:spPr>
            <a:xfrm>
              <a:off x="1212426" y="404142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65" name="Shape 1065"/>
            <p:cNvSpPr/>
            <p:nvPr/>
          </p:nvSpPr>
          <p:spPr>
            <a:xfrm>
              <a:off x="0" y="808284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66" name="Shape 1066"/>
            <p:cNvSpPr/>
            <p:nvPr/>
          </p:nvSpPr>
          <p:spPr>
            <a:xfrm>
              <a:off x="404141" y="808284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67" name="Shape 1067"/>
            <p:cNvSpPr/>
            <p:nvPr/>
          </p:nvSpPr>
          <p:spPr>
            <a:xfrm>
              <a:off x="808284" y="808284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68" name="Shape 1068"/>
            <p:cNvSpPr/>
            <p:nvPr/>
          </p:nvSpPr>
          <p:spPr>
            <a:xfrm>
              <a:off x="1212426" y="808284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69" name="Shape 1069"/>
            <p:cNvSpPr/>
            <p:nvPr/>
          </p:nvSpPr>
          <p:spPr>
            <a:xfrm>
              <a:off x="1616568" y="808284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70" name="Shape 1070"/>
            <p:cNvSpPr/>
            <p:nvPr/>
          </p:nvSpPr>
          <p:spPr>
            <a:xfrm>
              <a:off x="0" y="1210168"/>
              <a:ext cx="286738" cy="28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71" name="Shape 1071"/>
            <p:cNvSpPr/>
            <p:nvPr/>
          </p:nvSpPr>
          <p:spPr>
            <a:xfrm>
              <a:off x="404141" y="1210168"/>
              <a:ext cx="286739" cy="28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72" name="Shape 1072"/>
            <p:cNvSpPr/>
            <p:nvPr/>
          </p:nvSpPr>
          <p:spPr>
            <a:xfrm>
              <a:off x="808284" y="1210168"/>
              <a:ext cx="286738" cy="28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73" name="Shape 1073"/>
            <p:cNvSpPr/>
            <p:nvPr/>
          </p:nvSpPr>
          <p:spPr>
            <a:xfrm>
              <a:off x="1212426" y="1210168"/>
              <a:ext cx="286739" cy="28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74" name="Shape 1074"/>
            <p:cNvSpPr/>
            <p:nvPr/>
          </p:nvSpPr>
          <p:spPr>
            <a:xfrm>
              <a:off x="0" y="1614311"/>
              <a:ext cx="286738" cy="28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75" name="Shape 1075"/>
            <p:cNvSpPr/>
            <p:nvPr/>
          </p:nvSpPr>
          <p:spPr>
            <a:xfrm>
              <a:off x="404141" y="1614311"/>
              <a:ext cx="286739" cy="28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76" name="Shape 1076"/>
            <p:cNvSpPr/>
            <p:nvPr/>
          </p:nvSpPr>
          <p:spPr>
            <a:xfrm>
              <a:off x="808284" y="1614311"/>
              <a:ext cx="286738" cy="28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77" name="Shape 1077"/>
            <p:cNvSpPr/>
            <p:nvPr/>
          </p:nvSpPr>
          <p:spPr>
            <a:xfrm>
              <a:off x="1212426" y="1614311"/>
              <a:ext cx="286739" cy="28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78" name="Shape 1078"/>
            <p:cNvSpPr/>
            <p:nvPr/>
          </p:nvSpPr>
          <p:spPr>
            <a:xfrm>
              <a:off x="1616568" y="1614311"/>
              <a:ext cx="286739" cy="28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79" name="Shape 1079"/>
            <p:cNvSpPr/>
            <p:nvPr/>
          </p:nvSpPr>
          <p:spPr>
            <a:xfrm>
              <a:off x="0" y="2018453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80" name="Shape 1080"/>
            <p:cNvSpPr/>
            <p:nvPr/>
          </p:nvSpPr>
          <p:spPr>
            <a:xfrm>
              <a:off x="404141" y="2018453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81" name="Shape 1081"/>
            <p:cNvSpPr/>
            <p:nvPr/>
          </p:nvSpPr>
          <p:spPr>
            <a:xfrm>
              <a:off x="808284" y="2018453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82" name="Shape 1082"/>
            <p:cNvSpPr/>
            <p:nvPr/>
          </p:nvSpPr>
          <p:spPr>
            <a:xfrm>
              <a:off x="1212426" y="2018453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83" name="Shape 1083"/>
            <p:cNvSpPr/>
            <p:nvPr/>
          </p:nvSpPr>
          <p:spPr>
            <a:xfrm>
              <a:off x="0" y="2422596"/>
              <a:ext cx="286738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84" name="Shape 1084"/>
            <p:cNvSpPr/>
            <p:nvPr/>
          </p:nvSpPr>
          <p:spPr>
            <a:xfrm>
              <a:off x="404141" y="2422596"/>
              <a:ext cx="286739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85" name="Shape 1085"/>
            <p:cNvSpPr/>
            <p:nvPr/>
          </p:nvSpPr>
          <p:spPr>
            <a:xfrm>
              <a:off x="808284" y="2422596"/>
              <a:ext cx="286738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86" name="Shape 1086"/>
            <p:cNvSpPr/>
            <p:nvPr/>
          </p:nvSpPr>
          <p:spPr>
            <a:xfrm>
              <a:off x="1212426" y="2422596"/>
              <a:ext cx="286739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87" name="Shape 1087"/>
            <p:cNvSpPr/>
            <p:nvPr/>
          </p:nvSpPr>
          <p:spPr>
            <a:xfrm>
              <a:off x="404141" y="2826738"/>
              <a:ext cx="286739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88" name="Shape 1088"/>
            <p:cNvSpPr/>
            <p:nvPr/>
          </p:nvSpPr>
          <p:spPr>
            <a:xfrm>
              <a:off x="1212426" y="2826738"/>
              <a:ext cx="286739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090" name="Shape 1090"/>
          <p:cNvSpPr/>
          <p:nvPr/>
        </p:nvSpPr>
        <p:spPr>
          <a:xfrm>
            <a:off x="433492" y="4009813"/>
            <a:ext cx="11704321" cy="1"/>
          </a:xfrm>
          <a:prstGeom prst="line">
            <a:avLst/>
          </a:prstGeom>
          <a:solidFill>
            <a:srgbClr val="000000">
              <a:alpha val="0"/>
            </a:srgbClr>
          </a:solidFill>
          <a:ln w="9031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091" name="Shape 1091"/>
          <p:cNvSpPr/>
          <p:nvPr>
            <p:ph type="title"/>
          </p:nvPr>
        </p:nvSpPr>
        <p:spPr>
          <a:xfrm>
            <a:off x="449297" y="663786"/>
            <a:ext cx="9645228" cy="3034454"/>
          </a:xfrm>
          <a:prstGeom prst="rect">
            <a:avLst/>
          </a:prstGeom>
        </p:spPr>
        <p:txBody>
          <a:bodyPr lIns="126435" tIns="72248" rIns="126435" bIns="72248" anchor="b"/>
          <a:lstStyle>
            <a:lvl1pPr algn="r" defTabSz="1300480">
              <a:defRPr b="1" sz="6257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6826"/>
            </a:pPr>
            <a:r>
              <a:rPr sz="6257"/>
              <a:t>4) HOW ARE THESE IDOLS FORMED IN OUR HEARTS?</a:t>
            </a:r>
          </a:p>
        </p:txBody>
      </p:sp>
      <p:sp>
        <p:nvSpPr>
          <p:cNvPr id="1092" name="Shape 1092"/>
          <p:cNvSpPr/>
          <p:nvPr>
            <p:ph type="body" sz="half" idx="1"/>
          </p:nvPr>
        </p:nvSpPr>
        <p:spPr>
          <a:xfrm>
            <a:off x="1207911" y="4337191"/>
            <a:ext cx="8886613" cy="3359573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marL="0" indent="0" defTabSz="1300480">
              <a:spcBef>
                <a:spcPts val="700"/>
              </a:spcBef>
              <a:buSzTx/>
              <a:buNone/>
              <a:defRPr b="1" sz="3413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Shape 1094"/>
          <p:cNvSpPr/>
          <p:nvPr/>
        </p:nvSpPr>
        <p:spPr>
          <a:xfrm>
            <a:off x="11325013" y="216746"/>
            <a:ext cx="0" cy="216746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1126" name="Group 1126"/>
          <p:cNvGrpSpPr/>
          <p:nvPr/>
        </p:nvGrpSpPr>
        <p:grpSpPr>
          <a:xfrm>
            <a:off x="11595946" y="216746"/>
            <a:ext cx="1126632" cy="1842348"/>
            <a:chOff x="0" y="0"/>
            <a:chExt cx="1126631" cy="1842346"/>
          </a:xfrm>
        </p:grpSpPr>
        <p:sp>
          <p:nvSpPr>
            <p:cNvPr id="1095" name="Shape 1095"/>
            <p:cNvSpPr/>
            <p:nvPr/>
          </p:nvSpPr>
          <p:spPr>
            <a:xfrm>
              <a:off x="0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96" name="Shape 1096"/>
            <p:cNvSpPr/>
            <p:nvPr/>
          </p:nvSpPr>
          <p:spPr>
            <a:xfrm>
              <a:off x="238983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97" name="Shape 1097"/>
            <p:cNvSpPr/>
            <p:nvPr/>
          </p:nvSpPr>
          <p:spPr>
            <a:xfrm>
              <a:off x="477965" y="0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98" name="Shape 1098"/>
            <p:cNvSpPr/>
            <p:nvPr/>
          </p:nvSpPr>
          <p:spPr>
            <a:xfrm>
              <a:off x="0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99" name="Shape 1099"/>
            <p:cNvSpPr/>
            <p:nvPr/>
          </p:nvSpPr>
          <p:spPr>
            <a:xfrm>
              <a:off x="238983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00" name="Shape 1100"/>
            <p:cNvSpPr/>
            <p:nvPr/>
          </p:nvSpPr>
          <p:spPr>
            <a:xfrm>
              <a:off x="477965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01" name="Shape 1101"/>
            <p:cNvSpPr/>
            <p:nvPr/>
          </p:nvSpPr>
          <p:spPr>
            <a:xfrm>
              <a:off x="716946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02" name="Shape 1102"/>
            <p:cNvSpPr/>
            <p:nvPr/>
          </p:nvSpPr>
          <p:spPr>
            <a:xfrm>
              <a:off x="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03" name="Shape 1103"/>
            <p:cNvSpPr/>
            <p:nvPr/>
          </p:nvSpPr>
          <p:spPr>
            <a:xfrm>
              <a:off x="238983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04" name="Shape 1104"/>
            <p:cNvSpPr/>
            <p:nvPr/>
          </p:nvSpPr>
          <p:spPr>
            <a:xfrm>
              <a:off x="477965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05" name="Shape 1105"/>
            <p:cNvSpPr/>
            <p:nvPr/>
          </p:nvSpPr>
          <p:spPr>
            <a:xfrm>
              <a:off x="716946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06" name="Shape 1106"/>
            <p:cNvSpPr/>
            <p:nvPr/>
          </p:nvSpPr>
          <p:spPr>
            <a:xfrm>
              <a:off x="95593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07" name="Shape 1107"/>
            <p:cNvSpPr/>
            <p:nvPr/>
          </p:nvSpPr>
          <p:spPr>
            <a:xfrm>
              <a:off x="0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08" name="Shape 1108"/>
            <p:cNvSpPr/>
            <p:nvPr/>
          </p:nvSpPr>
          <p:spPr>
            <a:xfrm>
              <a:off x="238983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09" name="Shape 1109"/>
            <p:cNvSpPr/>
            <p:nvPr/>
          </p:nvSpPr>
          <p:spPr>
            <a:xfrm>
              <a:off x="477965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10" name="Shape 1110"/>
            <p:cNvSpPr/>
            <p:nvPr/>
          </p:nvSpPr>
          <p:spPr>
            <a:xfrm>
              <a:off x="716946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11" name="Shape 1111"/>
            <p:cNvSpPr/>
            <p:nvPr/>
          </p:nvSpPr>
          <p:spPr>
            <a:xfrm>
              <a:off x="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12" name="Shape 1112"/>
            <p:cNvSpPr/>
            <p:nvPr/>
          </p:nvSpPr>
          <p:spPr>
            <a:xfrm>
              <a:off x="238983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13" name="Shape 1113"/>
            <p:cNvSpPr/>
            <p:nvPr/>
          </p:nvSpPr>
          <p:spPr>
            <a:xfrm>
              <a:off x="477965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14" name="Shape 1114"/>
            <p:cNvSpPr/>
            <p:nvPr/>
          </p:nvSpPr>
          <p:spPr>
            <a:xfrm>
              <a:off x="716946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15" name="Shape 1115"/>
            <p:cNvSpPr/>
            <p:nvPr/>
          </p:nvSpPr>
          <p:spPr>
            <a:xfrm>
              <a:off x="95593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16" name="Shape 1116"/>
            <p:cNvSpPr/>
            <p:nvPr/>
          </p:nvSpPr>
          <p:spPr>
            <a:xfrm>
              <a:off x="0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17" name="Shape 1117"/>
            <p:cNvSpPr/>
            <p:nvPr/>
          </p:nvSpPr>
          <p:spPr>
            <a:xfrm>
              <a:off x="238983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18" name="Shape 1118"/>
            <p:cNvSpPr/>
            <p:nvPr/>
          </p:nvSpPr>
          <p:spPr>
            <a:xfrm>
              <a:off x="477965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19" name="Shape 1119"/>
            <p:cNvSpPr/>
            <p:nvPr/>
          </p:nvSpPr>
          <p:spPr>
            <a:xfrm>
              <a:off x="716946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20" name="Shape 1120"/>
            <p:cNvSpPr/>
            <p:nvPr/>
          </p:nvSpPr>
          <p:spPr>
            <a:xfrm>
              <a:off x="0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21" name="Shape 1121"/>
            <p:cNvSpPr/>
            <p:nvPr/>
          </p:nvSpPr>
          <p:spPr>
            <a:xfrm>
              <a:off x="238983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22" name="Shape 1122"/>
            <p:cNvSpPr/>
            <p:nvPr/>
          </p:nvSpPr>
          <p:spPr>
            <a:xfrm>
              <a:off x="477965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23" name="Shape 1123"/>
            <p:cNvSpPr/>
            <p:nvPr/>
          </p:nvSpPr>
          <p:spPr>
            <a:xfrm>
              <a:off x="716946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24" name="Shape 1124"/>
            <p:cNvSpPr/>
            <p:nvPr/>
          </p:nvSpPr>
          <p:spPr>
            <a:xfrm>
              <a:off x="238983" y="1671758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25" name="Shape 1125"/>
            <p:cNvSpPr/>
            <p:nvPr/>
          </p:nvSpPr>
          <p:spPr>
            <a:xfrm>
              <a:off x="716946" y="1671758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127" name="Shape 1127"/>
          <p:cNvSpPr/>
          <p:nvPr>
            <p:ph type="title"/>
          </p:nvPr>
        </p:nvSpPr>
        <p:spPr>
          <a:xfrm>
            <a:off x="650239" y="173848"/>
            <a:ext cx="10728962" cy="1842348"/>
          </a:xfrm>
          <a:prstGeom prst="rect">
            <a:avLst/>
          </a:prstGeom>
        </p:spPr>
        <p:txBody>
          <a:bodyPr lIns="126435" tIns="72248" rIns="126435" bIns="72248" anchor="b"/>
          <a:lstStyle>
            <a:lvl1pPr algn="l" defTabSz="1300480">
              <a:defRPr b="1" sz="5546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4) HOW ARE THESE IDOLS FORMED IN OUR HEARTS?</a:t>
            </a:r>
          </a:p>
        </p:txBody>
      </p:sp>
      <p:sp>
        <p:nvSpPr>
          <p:cNvPr id="1128" name="Shape 1128"/>
          <p:cNvSpPr/>
          <p:nvPr>
            <p:ph type="body" idx="1"/>
          </p:nvPr>
        </p:nvSpPr>
        <p:spPr>
          <a:xfrm>
            <a:off x="650239" y="3504946"/>
            <a:ext cx="11704321" cy="4746587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marL="487680" indent="-487680" defTabSz="1300480">
              <a:spcBef>
                <a:spcPts val="700"/>
              </a:spcBef>
              <a:buClr>
                <a:srgbClr val="FFFFFF"/>
              </a:buClr>
              <a:buSzPct val="70000"/>
              <a:buFont typeface="Helvetica"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b="1"/>
          </a:p>
          <a:p>
            <a:pPr marL="487680" indent="-487680" defTabSz="1300480">
              <a:spcBef>
                <a:spcPts val="700"/>
              </a:spcBef>
              <a:buClr>
                <a:srgbClr val="FFFFFF"/>
              </a:buClr>
              <a:buSzPct val="70000"/>
              <a:buFont typeface="Helvetica"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Idols are formed when we start having our deepest soul needs met apart from Christ</a:t>
            </a:r>
            <a:endParaRPr b="1"/>
          </a:p>
          <a:p>
            <a:pPr marL="0" indent="0" defTabSz="1300480">
              <a:spcBef>
                <a:spcPts val="700"/>
              </a:spcBef>
              <a:buSzTx/>
              <a:buNone/>
              <a:defRPr b="1"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/>
        </p:nvSpPr>
        <p:spPr>
          <a:xfrm>
            <a:off x="11325013" y="216746"/>
            <a:ext cx="0" cy="216746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188" name="Group 188"/>
          <p:cNvGrpSpPr/>
          <p:nvPr/>
        </p:nvGrpSpPr>
        <p:grpSpPr>
          <a:xfrm>
            <a:off x="11595946" y="216746"/>
            <a:ext cx="1126632" cy="1842348"/>
            <a:chOff x="0" y="0"/>
            <a:chExt cx="1126631" cy="1842346"/>
          </a:xfrm>
        </p:grpSpPr>
        <p:sp>
          <p:nvSpPr>
            <p:cNvPr id="157" name="Shape 157"/>
            <p:cNvSpPr/>
            <p:nvPr/>
          </p:nvSpPr>
          <p:spPr>
            <a:xfrm>
              <a:off x="0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8" name="Shape 158"/>
            <p:cNvSpPr/>
            <p:nvPr/>
          </p:nvSpPr>
          <p:spPr>
            <a:xfrm>
              <a:off x="238983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9" name="Shape 159"/>
            <p:cNvSpPr/>
            <p:nvPr/>
          </p:nvSpPr>
          <p:spPr>
            <a:xfrm>
              <a:off x="477965" y="0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0" name="Shape 160"/>
            <p:cNvSpPr/>
            <p:nvPr/>
          </p:nvSpPr>
          <p:spPr>
            <a:xfrm>
              <a:off x="0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1" name="Shape 161"/>
            <p:cNvSpPr/>
            <p:nvPr/>
          </p:nvSpPr>
          <p:spPr>
            <a:xfrm>
              <a:off x="238983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2" name="Shape 162"/>
            <p:cNvSpPr/>
            <p:nvPr/>
          </p:nvSpPr>
          <p:spPr>
            <a:xfrm>
              <a:off x="477965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3" name="Shape 163"/>
            <p:cNvSpPr/>
            <p:nvPr/>
          </p:nvSpPr>
          <p:spPr>
            <a:xfrm>
              <a:off x="716946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4" name="Shape 164"/>
            <p:cNvSpPr/>
            <p:nvPr/>
          </p:nvSpPr>
          <p:spPr>
            <a:xfrm>
              <a:off x="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5" name="Shape 165"/>
            <p:cNvSpPr/>
            <p:nvPr/>
          </p:nvSpPr>
          <p:spPr>
            <a:xfrm>
              <a:off x="238983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6" name="Shape 166"/>
            <p:cNvSpPr/>
            <p:nvPr/>
          </p:nvSpPr>
          <p:spPr>
            <a:xfrm>
              <a:off x="477965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7" name="Shape 167"/>
            <p:cNvSpPr/>
            <p:nvPr/>
          </p:nvSpPr>
          <p:spPr>
            <a:xfrm>
              <a:off x="716946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8" name="Shape 168"/>
            <p:cNvSpPr/>
            <p:nvPr/>
          </p:nvSpPr>
          <p:spPr>
            <a:xfrm>
              <a:off x="95593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9" name="Shape 169"/>
            <p:cNvSpPr/>
            <p:nvPr/>
          </p:nvSpPr>
          <p:spPr>
            <a:xfrm>
              <a:off x="0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0" name="Shape 170"/>
            <p:cNvSpPr/>
            <p:nvPr/>
          </p:nvSpPr>
          <p:spPr>
            <a:xfrm>
              <a:off x="238983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1" name="Shape 171"/>
            <p:cNvSpPr/>
            <p:nvPr/>
          </p:nvSpPr>
          <p:spPr>
            <a:xfrm>
              <a:off x="477965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2" name="Shape 172"/>
            <p:cNvSpPr/>
            <p:nvPr/>
          </p:nvSpPr>
          <p:spPr>
            <a:xfrm>
              <a:off x="716946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3" name="Shape 173"/>
            <p:cNvSpPr/>
            <p:nvPr/>
          </p:nvSpPr>
          <p:spPr>
            <a:xfrm>
              <a:off x="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4" name="Shape 174"/>
            <p:cNvSpPr/>
            <p:nvPr/>
          </p:nvSpPr>
          <p:spPr>
            <a:xfrm>
              <a:off x="238983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5" name="Shape 175"/>
            <p:cNvSpPr/>
            <p:nvPr/>
          </p:nvSpPr>
          <p:spPr>
            <a:xfrm>
              <a:off x="477965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6" name="Shape 176"/>
            <p:cNvSpPr/>
            <p:nvPr/>
          </p:nvSpPr>
          <p:spPr>
            <a:xfrm>
              <a:off x="716946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7" name="Shape 177"/>
            <p:cNvSpPr/>
            <p:nvPr/>
          </p:nvSpPr>
          <p:spPr>
            <a:xfrm>
              <a:off x="95593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8" name="Shape 178"/>
            <p:cNvSpPr/>
            <p:nvPr/>
          </p:nvSpPr>
          <p:spPr>
            <a:xfrm>
              <a:off x="0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9" name="Shape 179"/>
            <p:cNvSpPr/>
            <p:nvPr/>
          </p:nvSpPr>
          <p:spPr>
            <a:xfrm>
              <a:off x="238983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0" name="Shape 180"/>
            <p:cNvSpPr/>
            <p:nvPr/>
          </p:nvSpPr>
          <p:spPr>
            <a:xfrm>
              <a:off x="477965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1" name="Shape 181"/>
            <p:cNvSpPr/>
            <p:nvPr/>
          </p:nvSpPr>
          <p:spPr>
            <a:xfrm>
              <a:off x="716946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2" name="Shape 182"/>
            <p:cNvSpPr/>
            <p:nvPr/>
          </p:nvSpPr>
          <p:spPr>
            <a:xfrm>
              <a:off x="0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3" name="Shape 183"/>
            <p:cNvSpPr/>
            <p:nvPr/>
          </p:nvSpPr>
          <p:spPr>
            <a:xfrm>
              <a:off x="238983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4" name="Shape 184"/>
            <p:cNvSpPr/>
            <p:nvPr/>
          </p:nvSpPr>
          <p:spPr>
            <a:xfrm>
              <a:off x="477965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5" name="Shape 185"/>
            <p:cNvSpPr/>
            <p:nvPr/>
          </p:nvSpPr>
          <p:spPr>
            <a:xfrm>
              <a:off x="716946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6" name="Shape 186"/>
            <p:cNvSpPr/>
            <p:nvPr/>
          </p:nvSpPr>
          <p:spPr>
            <a:xfrm>
              <a:off x="238983" y="1671758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7" name="Shape 187"/>
            <p:cNvSpPr/>
            <p:nvPr/>
          </p:nvSpPr>
          <p:spPr>
            <a:xfrm>
              <a:off x="716946" y="1671758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89" name="Shape 189"/>
          <p:cNvSpPr/>
          <p:nvPr>
            <p:ph type="title"/>
          </p:nvPr>
        </p:nvSpPr>
        <p:spPr>
          <a:xfrm>
            <a:off x="650239" y="173848"/>
            <a:ext cx="10728962" cy="1842348"/>
          </a:xfrm>
          <a:prstGeom prst="rect">
            <a:avLst/>
          </a:prstGeom>
        </p:spPr>
        <p:txBody>
          <a:bodyPr lIns="126435" tIns="72248" rIns="126435" bIns="72248" anchor="b"/>
          <a:lstStyle>
            <a:lvl1pPr defTabSz="975360">
              <a:defRPr b="1" sz="576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WHAT IS YOUR PRIMARY PARADIGM OF VIEWING SIN?</a:t>
            </a:r>
          </a:p>
        </p:txBody>
      </p:sp>
      <p:sp>
        <p:nvSpPr>
          <p:cNvPr id="190" name="Shape 190"/>
          <p:cNvSpPr/>
          <p:nvPr>
            <p:ph type="body" idx="1"/>
          </p:nvPr>
        </p:nvSpPr>
        <p:spPr>
          <a:xfrm>
            <a:off x="-1" y="2830070"/>
            <a:ext cx="13004802" cy="6275376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marL="342900" indent="-342900" algn="ctr" defTabSz="1300480">
              <a:lnSpc>
                <a:spcPct val="130000"/>
              </a:lnSpc>
              <a:spcBef>
                <a:spcPts val="700"/>
              </a:spcBef>
              <a:buSzTx/>
              <a:buNone/>
              <a:defRPr b="1"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  <a:p>
            <a:pPr marL="342900" indent="-342900" algn="ctr" defTabSz="1300480">
              <a:lnSpc>
                <a:spcPct val="130000"/>
              </a:lnSpc>
              <a:spcBef>
                <a:spcPts val="700"/>
              </a:spcBef>
              <a:buSzTx/>
              <a:buNone/>
              <a:defRPr b="1"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Inclination to evil?</a:t>
            </a:r>
          </a:p>
          <a:p>
            <a:pPr marL="342900" indent="-342900" algn="ctr" defTabSz="1300480">
              <a:lnSpc>
                <a:spcPct val="130000"/>
              </a:lnSpc>
              <a:spcBef>
                <a:spcPts val="700"/>
              </a:spcBef>
              <a:buSzTx/>
              <a:buNone/>
              <a:defRPr b="1"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  <a:p>
            <a:pPr marL="342900" indent="-342900" algn="ctr" defTabSz="1300480">
              <a:lnSpc>
                <a:spcPct val="130000"/>
              </a:lnSpc>
              <a:spcBef>
                <a:spcPts val="700"/>
              </a:spcBef>
              <a:buSzTx/>
              <a:buNone/>
              <a:defRPr b="1"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Or</a:t>
            </a:r>
          </a:p>
          <a:p>
            <a:pPr marL="342900" indent="-342900" algn="ctr" defTabSz="1300480">
              <a:lnSpc>
                <a:spcPct val="130000"/>
              </a:lnSpc>
              <a:spcBef>
                <a:spcPts val="700"/>
              </a:spcBef>
              <a:buSzTx/>
              <a:buNone/>
              <a:defRPr b="1"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  <a:p>
            <a:pPr marL="342900" indent="-342900" algn="ctr" defTabSz="1300480">
              <a:lnSpc>
                <a:spcPct val="130000"/>
              </a:lnSpc>
              <a:spcBef>
                <a:spcPts val="700"/>
              </a:spcBef>
              <a:buSzTx/>
              <a:buNone/>
              <a:defRPr b="1"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Inclination to love?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Shape 1132"/>
          <p:cNvSpPr/>
          <p:nvPr/>
        </p:nvSpPr>
        <p:spPr>
          <a:xfrm>
            <a:off x="11325013" y="216746"/>
            <a:ext cx="0" cy="216746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1164" name="Group 1164"/>
          <p:cNvGrpSpPr/>
          <p:nvPr/>
        </p:nvGrpSpPr>
        <p:grpSpPr>
          <a:xfrm>
            <a:off x="11595946" y="216746"/>
            <a:ext cx="1126632" cy="1842348"/>
            <a:chOff x="0" y="0"/>
            <a:chExt cx="1126631" cy="1842346"/>
          </a:xfrm>
        </p:grpSpPr>
        <p:sp>
          <p:nvSpPr>
            <p:cNvPr id="1133" name="Shape 1133"/>
            <p:cNvSpPr/>
            <p:nvPr/>
          </p:nvSpPr>
          <p:spPr>
            <a:xfrm>
              <a:off x="0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34" name="Shape 1134"/>
            <p:cNvSpPr/>
            <p:nvPr/>
          </p:nvSpPr>
          <p:spPr>
            <a:xfrm>
              <a:off x="238983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35" name="Shape 1135"/>
            <p:cNvSpPr/>
            <p:nvPr/>
          </p:nvSpPr>
          <p:spPr>
            <a:xfrm>
              <a:off x="477965" y="0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36" name="Shape 1136"/>
            <p:cNvSpPr/>
            <p:nvPr/>
          </p:nvSpPr>
          <p:spPr>
            <a:xfrm>
              <a:off x="0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37" name="Shape 1137"/>
            <p:cNvSpPr/>
            <p:nvPr/>
          </p:nvSpPr>
          <p:spPr>
            <a:xfrm>
              <a:off x="238983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38" name="Shape 1138"/>
            <p:cNvSpPr/>
            <p:nvPr/>
          </p:nvSpPr>
          <p:spPr>
            <a:xfrm>
              <a:off x="477965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39" name="Shape 1139"/>
            <p:cNvSpPr/>
            <p:nvPr/>
          </p:nvSpPr>
          <p:spPr>
            <a:xfrm>
              <a:off x="716946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40" name="Shape 1140"/>
            <p:cNvSpPr/>
            <p:nvPr/>
          </p:nvSpPr>
          <p:spPr>
            <a:xfrm>
              <a:off x="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41" name="Shape 1141"/>
            <p:cNvSpPr/>
            <p:nvPr/>
          </p:nvSpPr>
          <p:spPr>
            <a:xfrm>
              <a:off x="238983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42" name="Shape 1142"/>
            <p:cNvSpPr/>
            <p:nvPr/>
          </p:nvSpPr>
          <p:spPr>
            <a:xfrm>
              <a:off x="477965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43" name="Shape 1143"/>
            <p:cNvSpPr/>
            <p:nvPr/>
          </p:nvSpPr>
          <p:spPr>
            <a:xfrm>
              <a:off x="716946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44" name="Shape 1144"/>
            <p:cNvSpPr/>
            <p:nvPr/>
          </p:nvSpPr>
          <p:spPr>
            <a:xfrm>
              <a:off x="95593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45" name="Shape 1145"/>
            <p:cNvSpPr/>
            <p:nvPr/>
          </p:nvSpPr>
          <p:spPr>
            <a:xfrm>
              <a:off x="0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46" name="Shape 1146"/>
            <p:cNvSpPr/>
            <p:nvPr/>
          </p:nvSpPr>
          <p:spPr>
            <a:xfrm>
              <a:off x="238983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47" name="Shape 1147"/>
            <p:cNvSpPr/>
            <p:nvPr/>
          </p:nvSpPr>
          <p:spPr>
            <a:xfrm>
              <a:off x="477965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48" name="Shape 1148"/>
            <p:cNvSpPr/>
            <p:nvPr/>
          </p:nvSpPr>
          <p:spPr>
            <a:xfrm>
              <a:off x="716946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49" name="Shape 1149"/>
            <p:cNvSpPr/>
            <p:nvPr/>
          </p:nvSpPr>
          <p:spPr>
            <a:xfrm>
              <a:off x="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50" name="Shape 1150"/>
            <p:cNvSpPr/>
            <p:nvPr/>
          </p:nvSpPr>
          <p:spPr>
            <a:xfrm>
              <a:off x="238983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51" name="Shape 1151"/>
            <p:cNvSpPr/>
            <p:nvPr/>
          </p:nvSpPr>
          <p:spPr>
            <a:xfrm>
              <a:off x="477965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52" name="Shape 1152"/>
            <p:cNvSpPr/>
            <p:nvPr/>
          </p:nvSpPr>
          <p:spPr>
            <a:xfrm>
              <a:off x="716946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53" name="Shape 1153"/>
            <p:cNvSpPr/>
            <p:nvPr/>
          </p:nvSpPr>
          <p:spPr>
            <a:xfrm>
              <a:off x="95593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54" name="Shape 1154"/>
            <p:cNvSpPr/>
            <p:nvPr/>
          </p:nvSpPr>
          <p:spPr>
            <a:xfrm>
              <a:off x="0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55" name="Shape 1155"/>
            <p:cNvSpPr/>
            <p:nvPr/>
          </p:nvSpPr>
          <p:spPr>
            <a:xfrm>
              <a:off x="238983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56" name="Shape 1156"/>
            <p:cNvSpPr/>
            <p:nvPr/>
          </p:nvSpPr>
          <p:spPr>
            <a:xfrm>
              <a:off x="477965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57" name="Shape 1157"/>
            <p:cNvSpPr/>
            <p:nvPr/>
          </p:nvSpPr>
          <p:spPr>
            <a:xfrm>
              <a:off x="716946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58" name="Shape 1158"/>
            <p:cNvSpPr/>
            <p:nvPr/>
          </p:nvSpPr>
          <p:spPr>
            <a:xfrm>
              <a:off x="0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59" name="Shape 1159"/>
            <p:cNvSpPr/>
            <p:nvPr/>
          </p:nvSpPr>
          <p:spPr>
            <a:xfrm>
              <a:off x="238983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60" name="Shape 1160"/>
            <p:cNvSpPr/>
            <p:nvPr/>
          </p:nvSpPr>
          <p:spPr>
            <a:xfrm>
              <a:off x="477965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61" name="Shape 1161"/>
            <p:cNvSpPr/>
            <p:nvPr/>
          </p:nvSpPr>
          <p:spPr>
            <a:xfrm>
              <a:off x="716946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62" name="Shape 1162"/>
            <p:cNvSpPr/>
            <p:nvPr/>
          </p:nvSpPr>
          <p:spPr>
            <a:xfrm>
              <a:off x="238983" y="1671758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63" name="Shape 1163"/>
            <p:cNvSpPr/>
            <p:nvPr/>
          </p:nvSpPr>
          <p:spPr>
            <a:xfrm>
              <a:off x="716946" y="1671758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165" name="Shape 1165"/>
          <p:cNvSpPr/>
          <p:nvPr>
            <p:ph type="title"/>
          </p:nvPr>
        </p:nvSpPr>
        <p:spPr>
          <a:xfrm>
            <a:off x="650239" y="173848"/>
            <a:ext cx="10728962" cy="1842348"/>
          </a:xfrm>
          <a:prstGeom prst="rect">
            <a:avLst/>
          </a:prstGeom>
        </p:spPr>
        <p:txBody>
          <a:bodyPr lIns="126435" tIns="72248" rIns="126435" bIns="72248" anchor="b"/>
          <a:lstStyle>
            <a:lvl1pPr algn="l" defTabSz="1300480">
              <a:defRPr b="1" sz="5546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4) HOW ARE THESE IDOLS FORMED IN OUR HEARTS?</a:t>
            </a:r>
          </a:p>
        </p:txBody>
      </p:sp>
      <p:sp>
        <p:nvSpPr>
          <p:cNvPr id="1166" name="Shape 1166"/>
          <p:cNvSpPr/>
          <p:nvPr>
            <p:ph type="body" idx="1"/>
          </p:nvPr>
        </p:nvSpPr>
        <p:spPr>
          <a:xfrm>
            <a:off x="650239" y="3504946"/>
            <a:ext cx="11704321" cy="4746587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marL="487680" indent="-487680" defTabSz="1300480">
              <a:spcBef>
                <a:spcPts val="700"/>
              </a:spcBef>
              <a:buClr>
                <a:srgbClr val="FFFFFF"/>
              </a:buClr>
              <a:buSzPct val="70000"/>
              <a:buFont typeface="Helvetica"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b="1"/>
          </a:p>
          <a:p>
            <a:pPr marL="0" indent="0" defTabSz="1300480">
              <a:spcBef>
                <a:spcPts val="700"/>
              </a:spcBef>
              <a:buSzTx/>
              <a:buNone/>
              <a:defRPr b="1"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1167" name="F26356EE-4AC6-4FA4-9EEE-DD54EC949A2E-L0-0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66118" y="2422848"/>
            <a:ext cx="9072564" cy="6406503"/>
          </a:xfrm>
          <a:prstGeom prst="rect">
            <a:avLst/>
          </a:prstGeom>
          <a:ln w="12700">
            <a:miter lim="400000"/>
          </a:ln>
        </p:spPr>
      </p:pic>
      <p:sp>
        <p:nvSpPr>
          <p:cNvPr id="1168" name="Shape 1168"/>
          <p:cNvSpPr/>
          <p:nvPr/>
        </p:nvSpPr>
        <p:spPr>
          <a:xfrm>
            <a:off x="224030" y="8292747"/>
            <a:ext cx="12994686" cy="581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6435" tIns="72248" rIns="126435" bIns="72248" anchor="b">
            <a:normAutofit fontScale="100000" lnSpcReduction="0"/>
          </a:bodyPr>
          <a:lstStyle>
            <a:lvl1pPr defTabSz="1300480">
              <a:defRPr b="1" sz="3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Maslow's hierarchy of human needs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Shape 1172"/>
          <p:cNvSpPr/>
          <p:nvPr/>
        </p:nvSpPr>
        <p:spPr>
          <a:xfrm>
            <a:off x="11325013" y="216746"/>
            <a:ext cx="0" cy="216746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1204" name="Group 1204"/>
          <p:cNvGrpSpPr/>
          <p:nvPr/>
        </p:nvGrpSpPr>
        <p:grpSpPr>
          <a:xfrm>
            <a:off x="11595946" y="216746"/>
            <a:ext cx="1126632" cy="1842348"/>
            <a:chOff x="0" y="0"/>
            <a:chExt cx="1126631" cy="1842346"/>
          </a:xfrm>
        </p:grpSpPr>
        <p:sp>
          <p:nvSpPr>
            <p:cNvPr id="1173" name="Shape 1173"/>
            <p:cNvSpPr/>
            <p:nvPr/>
          </p:nvSpPr>
          <p:spPr>
            <a:xfrm>
              <a:off x="0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74" name="Shape 1174"/>
            <p:cNvSpPr/>
            <p:nvPr/>
          </p:nvSpPr>
          <p:spPr>
            <a:xfrm>
              <a:off x="238983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75" name="Shape 1175"/>
            <p:cNvSpPr/>
            <p:nvPr/>
          </p:nvSpPr>
          <p:spPr>
            <a:xfrm>
              <a:off x="477965" y="0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76" name="Shape 1176"/>
            <p:cNvSpPr/>
            <p:nvPr/>
          </p:nvSpPr>
          <p:spPr>
            <a:xfrm>
              <a:off x="0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77" name="Shape 1177"/>
            <p:cNvSpPr/>
            <p:nvPr/>
          </p:nvSpPr>
          <p:spPr>
            <a:xfrm>
              <a:off x="238983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78" name="Shape 1178"/>
            <p:cNvSpPr/>
            <p:nvPr/>
          </p:nvSpPr>
          <p:spPr>
            <a:xfrm>
              <a:off x="477965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79" name="Shape 1179"/>
            <p:cNvSpPr/>
            <p:nvPr/>
          </p:nvSpPr>
          <p:spPr>
            <a:xfrm>
              <a:off x="716946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80" name="Shape 1180"/>
            <p:cNvSpPr/>
            <p:nvPr/>
          </p:nvSpPr>
          <p:spPr>
            <a:xfrm>
              <a:off x="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81" name="Shape 1181"/>
            <p:cNvSpPr/>
            <p:nvPr/>
          </p:nvSpPr>
          <p:spPr>
            <a:xfrm>
              <a:off x="238983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82" name="Shape 1182"/>
            <p:cNvSpPr/>
            <p:nvPr/>
          </p:nvSpPr>
          <p:spPr>
            <a:xfrm>
              <a:off x="477965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83" name="Shape 1183"/>
            <p:cNvSpPr/>
            <p:nvPr/>
          </p:nvSpPr>
          <p:spPr>
            <a:xfrm>
              <a:off x="716946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84" name="Shape 1184"/>
            <p:cNvSpPr/>
            <p:nvPr/>
          </p:nvSpPr>
          <p:spPr>
            <a:xfrm>
              <a:off x="95593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85" name="Shape 1185"/>
            <p:cNvSpPr/>
            <p:nvPr/>
          </p:nvSpPr>
          <p:spPr>
            <a:xfrm>
              <a:off x="0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86" name="Shape 1186"/>
            <p:cNvSpPr/>
            <p:nvPr/>
          </p:nvSpPr>
          <p:spPr>
            <a:xfrm>
              <a:off x="238983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87" name="Shape 1187"/>
            <p:cNvSpPr/>
            <p:nvPr/>
          </p:nvSpPr>
          <p:spPr>
            <a:xfrm>
              <a:off x="477965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88" name="Shape 1188"/>
            <p:cNvSpPr/>
            <p:nvPr/>
          </p:nvSpPr>
          <p:spPr>
            <a:xfrm>
              <a:off x="716946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89" name="Shape 1189"/>
            <p:cNvSpPr/>
            <p:nvPr/>
          </p:nvSpPr>
          <p:spPr>
            <a:xfrm>
              <a:off x="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90" name="Shape 1190"/>
            <p:cNvSpPr/>
            <p:nvPr/>
          </p:nvSpPr>
          <p:spPr>
            <a:xfrm>
              <a:off x="238983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91" name="Shape 1191"/>
            <p:cNvSpPr/>
            <p:nvPr/>
          </p:nvSpPr>
          <p:spPr>
            <a:xfrm>
              <a:off x="477965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92" name="Shape 1192"/>
            <p:cNvSpPr/>
            <p:nvPr/>
          </p:nvSpPr>
          <p:spPr>
            <a:xfrm>
              <a:off x="716946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93" name="Shape 1193"/>
            <p:cNvSpPr/>
            <p:nvPr/>
          </p:nvSpPr>
          <p:spPr>
            <a:xfrm>
              <a:off x="95593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94" name="Shape 1194"/>
            <p:cNvSpPr/>
            <p:nvPr/>
          </p:nvSpPr>
          <p:spPr>
            <a:xfrm>
              <a:off x="0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95" name="Shape 1195"/>
            <p:cNvSpPr/>
            <p:nvPr/>
          </p:nvSpPr>
          <p:spPr>
            <a:xfrm>
              <a:off x="238983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96" name="Shape 1196"/>
            <p:cNvSpPr/>
            <p:nvPr/>
          </p:nvSpPr>
          <p:spPr>
            <a:xfrm>
              <a:off x="477965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97" name="Shape 1197"/>
            <p:cNvSpPr/>
            <p:nvPr/>
          </p:nvSpPr>
          <p:spPr>
            <a:xfrm>
              <a:off x="716946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98" name="Shape 1198"/>
            <p:cNvSpPr/>
            <p:nvPr/>
          </p:nvSpPr>
          <p:spPr>
            <a:xfrm>
              <a:off x="0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99" name="Shape 1199"/>
            <p:cNvSpPr/>
            <p:nvPr/>
          </p:nvSpPr>
          <p:spPr>
            <a:xfrm>
              <a:off x="238983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00" name="Shape 1200"/>
            <p:cNvSpPr/>
            <p:nvPr/>
          </p:nvSpPr>
          <p:spPr>
            <a:xfrm>
              <a:off x="477965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01" name="Shape 1201"/>
            <p:cNvSpPr/>
            <p:nvPr/>
          </p:nvSpPr>
          <p:spPr>
            <a:xfrm>
              <a:off x="716946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02" name="Shape 1202"/>
            <p:cNvSpPr/>
            <p:nvPr/>
          </p:nvSpPr>
          <p:spPr>
            <a:xfrm>
              <a:off x="238983" y="1671758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03" name="Shape 1203"/>
            <p:cNvSpPr/>
            <p:nvPr/>
          </p:nvSpPr>
          <p:spPr>
            <a:xfrm>
              <a:off x="716946" y="1671758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205" name="Shape 1205"/>
          <p:cNvSpPr/>
          <p:nvPr>
            <p:ph type="title"/>
          </p:nvPr>
        </p:nvSpPr>
        <p:spPr>
          <a:xfrm>
            <a:off x="650239" y="173848"/>
            <a:ext cx="10728962" cy="1842348"/>
          </a:xfrm>
          <a:prstGeom prst="rect">
            <a:avLst/>
          </a:prstGeom>
        </p:spPr>
        <p:txBody>
          <a:bodyPr lIns="126435" tIns="72248" rIns="126435" bIns="72248" anchor="b"/>
          <a:lstStyle>
            <a:lvl1pPr algn="l" defTabSz="1300480">
              <a:defRPr b="1" sz="5546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4) HOW ARE THESE IDOLS FORMED IN OUR HEARTS?</a:t>
            </a:r>
          </a:p>
        </p:txBody>
      </p:sp>
      <p:sp>
        <p:nvSpPr>
          <p:cNvPr id="1206" name="Shape 1206"/>
          <p:cNvSpPr/>
          <p:nvPr>
            <p:ph type="body" sz="half" idx="1"/>
          </p:nvPr>
        </p:nvSpPr>
        <p:spPr>
          <a:xfrm>
            <a:off x="650239" y="3322124"/>
            <a:ext cx="11704321" cy="3730897"/>
          </a:xfrm>
          <a:prstGeom prst="rect">
            <a:avLst/>
          </a:prstGeom>
        </p:spPr>
        <p:txBody>
          <a:bodyPr lIns="126435" tIns="72248" rIns="126435" bIns="72248" anchor="t"/>
          <a:lstStyle>
            <a:lvl1pPr marL="650240" indent="-650240" defTabSz="1300480">
              <a:spcBef>
                <a:spcPts val="700"/>
              </a:spcBef>
              <a:buClr>
                <a:srgbClr val="FFFFFF"/>
              </a:buClr>
              <a:buSzPct val="70000"/>
              <a:buFont typeface="Helvetica"/>
              <a:defRPr b="1" sz="5688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 sz="4266"/>
            </a:pPr>
            <a:r>
              <a:rPr b="1" sz="5688"/>
              <a:t>Idols are formed when there is a `devotion vacuum’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" name="Shape 1210"/>
          <p:cNvSpPr/>
          <p:nvPr/>
        </p:nvSpPr>
        <p:spPr>
          <a:xfrm>
            <a:off x="10403840" y="1517226"/>
            <a:ext cx="0" cy="639402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1242" name="Group 1242"/>
          <p:cNvGrpSpPr/>
          <p:nvPr/>
        </p:nvGrpSpPr>
        <p:grpSpPr>
          <a:xfrm>
            <a:off x="10656711" y="4255911"/>
            <a:ext cx="1903307" cy="3113476"/>
            <a:chOff x="0" y="0"/>
            <a:chExt cx="1903306" cy="3113475"/>
          </a:xfrm>
        </p:grpSpPr>
        <p:sp>
          <p:nvSpPr>
            <p:cNvPr id="1211" name="Shape 1211"/>
            <p:cNvSpPr/>
            <p:nvPr/>
          </p:nvSpPr>
          <p:spPr>
            <a:xfrm>
              <a:off x="0" y="0"/>
              <a:ext cx="286738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12" name="Shape 1212"/>
            <p:cNvSpPr/>
            <p:nvPr/>
          </p:nvSpPr>
          <p:spPr>
            <a:xfrm>
              <a:off x="404141" y="0"/>
              <a:ext cx="286739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13" name="Shape 1213"/>
            <p:cNvSpPr/>
            <p:nvPr/>
          </p:nvSpPr>
          <p:spPr>
            <a:xfrm>
              <a:off x="808284" y="0"/>
              <a:ext cx="286738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14" name="Shape 1214"/>
            <p:cNvSpPr/>
            <p:nvPr/>
          </p:nvSpPr>
          <p:spPr>
            <a:xfrm>
              <a:off x="0" y="404142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15" name="Shape 1215"/>
            <p:cNvSpPr/>
            <p:nvPr/>
          </p:nvSpPr>
          <p:spPr>
            <a:xfrm>
              <a:off x="404141" y="404142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16" name="Shape 1216"/>
            <p:cNvSpPr/>
            <p:nvPr/>
          </p:nvSpPr>
          <p:spPr>
            <a:xfrm>
              <a:off x="808284" y="404142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17" name="Shape 1217"/>
            <p:cNvSpPr/>
            <p:nvPr/>
          </p:nvSpPr>
          <p:spPr>
            <a:xfrm>
              <a:off x="1212426" y="404142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18" name="Shape 1218"/>
            <p:cNvSpPr/>
            <p:nvPr/>
          </p:nvSpPr>
          <p:spPr>
            <a:xfrm>
              <a:off x="0" y="808284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19" name="Shape 1219"/>
            <p:cNvSpPr/>
            <p:nvPr/>
          </p:nvSpPr>
          <p:spPr>
            <a:xfrm>
              <a:off x="404141" y="808284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20" name="Shape 1220"/>
            <p:cNvSpPr/>
            <p:nvPr/>
          </p:nvSpPr>
          <p:spPr>
            <a:xfrm>
              <a:off x="808284" y="808284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21" name="Shape 1221"/>
            <p:cNvSpPr/>
            <p:nvPr/>
          </p:nvSpPr>
          <p:spPr>
            <a:xfrm>
              <a:off x="1212426" y="808284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22" name="Shape 1222"/>
            <p:cNvSpPr/>
            <p:nvPr/>
          </p:nvSpPr>
          <p:spPr>
            <a:xfrm>
              <a:off x="1616568" y="808284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23" name="Shape 1223"/>
            <p:cNvSpPr/>
            <p:nvPr/>
          </p:nvSpPr>
          <p:spPr>
            <a:xfrm>
              <a:off x="0" y="1210168"/>
              <a:ext cx="286738" cy="28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24" name="Shape 1224"/>
            <p:cNvSpPr/>
            <p:nvPr/>
          </p:nvSpPr>
          <p:spPr>
            <a:xfrm>
              <a:off x="404141" y="1210168"/>
              <a:ext cx="286739" cy="28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25" name="Shape 1225"/>
            <p:cNvSpPr/>
            <p:nvPr/>
          </p:nvSpPr>
          <p:spPr>
            <a:xfrm>
              <a:off x="808284" y="1210168"/>
              <a:ext cx="286738" cy="28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26" name="Shape 1226"/>
            <p:cNvSpPr/>
            <p:nvPr/>
          </p:nvSpPr>
          <p:spPr>
            <a:xfrm>
              <a:off x="1212426" y="1210168"/>
              <a:ext cx="286739" cy="28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27" name="Shape 1227"/>
            <p:cNvSpPr/>
            <p:nvPr/>
          </p:nvSpPr>
          <p:spPr>
            <a:xfrm>
              <a:off x="0" y="1614311"/>
              <a:ext cx="286738" cy="28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28" name="Shape 1228"/>
            <p:cNvSpPr/>
            <p:nvPr/>
          </p:nvSpPr>
          <p:spPr>
            <a:xfrm>
              <a:off x="404141" y="1614311"/>
              <a:ext cx="286739" cy="28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29" name="Shape 1229"/>
            <p:cNvSpPr/>
            <p:nvPr/>
          </p:nvSpPr>
          <p:spPr>
            <a:xfrm>
              <a:off x="808284" y="1614311"/>
              <a:ext cx="286738" cy="28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30" name="Shape 1230"/>
            <p:cNvSpPr/>
            <p:nvPr/>
          </p:nvSpPr>
          <p:spPr>
            <a:xfrm>
              <a:off x="1212426" y="1614311"/>
              <a:ext cx="286739" cy="28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31" name="Shape 1231"/>
            <p:cNvSpPr/>
            <p:nvPr/>
          </p:nvSpPr>
          <p:spPr>
            <a:xfrm>
              <a:off x="1616568" y="1614311"/>
              <a:ext cx="286739" cy="28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32" name="Shape 1232"/>
            <p:cNvSpPr/>
            <p:nvPr/>
          </p:nvSpPr>
          <p:spPr>
            <a:xfrm>
              <a:off x="0" y="2018453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33" name="Shape 1233"/>
            <p:cNvSpPr/>
            <p:nvPr/>
          </p:nvSpPr>
          <p:spPr>
            <a:xfrm>
              <a:off x="404141" y="2018453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34" name="Shape 1234"/>
            <p:cNvSpPr/>
            <p:nvPr/>
          </p:nvSpPr>
          <p:spPr>
            <a:xfrm>
              <a:off x="808284" y="2018453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35" name="Shape 1235"/>
            <p:cNvSpPr/>
            <p:nvPr/>
          </p:nvSpPr>
          <p:spPr>
            <a:xfrm>
              <a:off x="1212426" y="2018453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36" name="Shape 1236"/>
            <p:cNvSpPr/>
            <p:nvPr/>
          </p:nvSpPr>
          <p:spPr>
            <a:xfrm>
              <a:off x="0" y="2422596"/>
              <a:ext cx="286738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37" name="Shape 1237"/>
            <p:cNvSpPr/>
            <p:nvPr/>
          </p:nvSpPr>
          <p:spPr>
            <a:xfrm>
              <a:off x="404141" y="2422596"/>
              <a:ext cx="286739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38" name="Shape 1238"/>
            <p:cNvSpPr/>
            <p:nvPr/>
          </p:nvSpPr>
          <p:spPr>
            <a:xfrm>
              <a:off x="808284" y="2422596"/>
              <a:ext cx="286738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39" name="Shape 1239"/>
            <p:cNvSpPr/>
            <p:nvPr/>
          </p:nvSpPr>
          <p:spPr>
            <a:xfrm>
              <a:off x="1212426" y="2422596"/>
              <a:ext cx="286739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40" name="Shape 1240"/>
            <p:cNvSpPr/>
            <p:nvPr/>
          </p:nvSpPr>
          <p:spPr>
            <a:xfrm>
              <a:off x="404141" y="2826738"/>
              <a:ext cx="286739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41" name="Shape 1241"/>
            <p:cNvSpPr/>
            <p:nvPr/>
          </p:nvSpPr>
          <p:spPr>
            <a:xfrm>
              <a:off x="1212426" y="2826738"/>
              <a:ext cx="286739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243" name="Shape 1243"/>
          <p:cNvSpPr/>
          <p:nvPr/>
        </p:nvSpPr>
        <p:spPr>
          <a:xfrm>
            <a:off x="433492" y="4009813"/>
            <a:ext cx="11704321" cy="1"/>
          </a:xfrm>
          <a:prstGeom prst="line">
            <a:avLst/>
          </a:prstGeom>
          <a:solidFill>
            <a:srgbClr val="000000">
              <a:alpha val="0"/>
            </a:srgbClr>
          </a:solidFill>
          <a:ln w="9031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44" name="Shape 1244"/>
          <p:cNvSpPr/>
          <p:nvPr>
            <p:ph type="title"/>
          </p:nvPr>
        </p:nvSpPr>
        <p:spPr>
          <a:xfrm>
            <a:off x="449297" y="663786"/>
            <a:ext cx="9645228" cy="3034454"/>
          </a:xfrm>
          <a:prstGeom prst="rect">
            <a:avLst/>
          </a:prstGeom>
        </p:spPr>
        <p:txBody>
          <a:bodyPr lIns="126435" tIns="72248" rIns="126435" bIns="72248" anchor="b"/>
          <a:lstStyle>
            <a:lvl1pPr algn="r" defTabSz="1261465">
              <a:defRPr b="1" sz="662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HOW DO WE DEMOLISH THESE IDOLS?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6" name="Shape 1246"/>
          <p:cNvSpPr/>
          <p:nvPr/>
        </p:nvSpPr>
        <p:spPr>
          <a:xfrm>
            <a:off x="11325013" y="216746"/>
            <a:ext cx="0" cy="216746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1278" name="Group 1278"/>
          <p:cNvGrpSpPr/>
          <p:nvPr/>
        </p:nvGrpSpPr>
        <p:grpSpPr>
          <a:xfrm>
            <a:off x="11595946" y="216746"/>
            <a:ext cx="1126632" cy="1842348"/>
            <a:chOff x="0" y="0"/>
            <a:chExt cx="1126631" cy="1842346"/>
          </a:xfrm>
        </p:grpSpPr>
        <p:sp>
          <p:nvSpPr>
            <p:cNvPr id="1247" name="Shape 1247"/>
            <p:cNvSpPr/>
            <p:nvPr/>
          </p:nvSpPr>
          <p:spPr>
            <a:xfrm>
              <a:off x="0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48" name="Shape 1248"/>
            <p:cNvSpPr/>
            <p:nvPr/>
          </p:nvSpPr>
          <p:spPr>
            <a:xfrm>
              <a:off x="238983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49" name="Shape 1249"/>
            <p:cNvSpPr/>
            <p:nvPr/>
          </p:nvSpPr>
          <p:spPr>
            <a:xfrm>
              <a:off x="477965" y="0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50" name="Shape 1250"/>
            <p:cNvSpPr/>
            <p:nvPr/>
          </p:nvSpPr>
          <p:spPr>
            <a:xfrm>
              <a:off x="0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51" name="Shape 1251"/>
            <p:cNvSpPr/>
            <p:nvPr/>
          </p:nvSpPr>
          <p:spPr>
            <a:xfrm>
              <a:off x="238983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52" name="Shape 1252"/>
            <p:cNvSpPr/>
            <p:nvPr/>
          </p:nvSpPr>
          <p:spPr>
            <a:xfrm>
              <a:off x="477965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53" name="Shape 1253"/>
            <p:cNvSpPr/>
            <p:nvPr/>
          </p:nvSpPr>
          <p:spPr>
            <a:xfrm>
              <a:off x="716946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54" name="Shape 1254"/>
            <p:cNvSpPr/>
            <p:nvPr/>
          </p:nvSpPr>
          <p:spPr>
            <a:xfrm>
              <a:off x="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55" name="Shape 1255"/>
            <p:cNvSpPr/>
            <p:nvPr/>
          </p:nvSpPr>
          <p:spPr>
            <a:xfrm>
              <a:off x="238983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56" name="Shape 1256"/>
            <p:cNvSpPr/>
            <p:nvPr/>
          </p:nvSpPr>
          <p:spPr>
            <a:xfrm>
              <a:off x="477965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57" name="Shape 1257"/>
            <p:cNvSpPr/>
            <p:nvPr/>
          </p:nvSpPr>
          <p:spPr>
            <a:xfrm>
              <a:off x="716946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58" name="Shape 1258"/>
            <p:cNvSpPr/>
            <p:nvPr/>
          </p:nvSpPr>
          <p:spPr>
            <a:xfrm>
              <a:off x="95593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59" name="Shape 1259"/>
            <p:cNvSpPr/>
            <p:nvPr/>
          </p:nvSpPr>
          <p:spPr>
            <a:xfrm>
              <a:off x="0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60" name="Shape 1260"/>
            <p:cNvSpPr/>
            <p:nvPr/>
          </p:nvSpPr>
          <p:spPr>
            <a:xfrm>
              <a:off x="238983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61" name="Shape 1261"/>
            <p:cNvSpPr/>
            <p:nvPr/>
          </p:nvSpPr>
          <p:spPr>
            <a:xfrm>
              <a:off x="477965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62" name="Shape 1262"/>
            <p:cNvSpPr/>
            <p:nvPr/>
          </p:nvSpPr>
          <p:spPr>
            <a:xfrm>
              <a:off x="716946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63" name="Shape 1263"/>
            <p:cNvSpPr/>
            <p:nvPr/>
          </p:nvSpPr>
          <p:spPr>
            <a:xfrm>
              <a:off x="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64" name="Shape 1264"/>
            <p:cNvSpPr/>
            <p:nvPr/>
          </p:nvSpPr>
          <p:spPr>
            <a:xfrm>
              <a:off x="238983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65" name="Shape 1265"/>
            <p:cNvSpPr/>
            <p:nvPr/>
          </p:nvSpPr>
          <p:spPr>
            <a:xfrm>
              <a:off x="477965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66" name="Shape 1266"/>
            <p:cNvSpPr/>
            <p:nvPr/>
          </p:nvSpPr>
          <p:spPr>
            <a:xfrm>
              <a:off x="716946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67" name="Shape 1267"/>
            <p:cNvSpPr/>
            <p:nvPr/>
          </p:nvSpPr>
          <p:spPr>
            <a:xfrm>
              <a:off x="95593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68" name="Shape 1268"/>
            <p:cNvSpPr/>
            <p:nvPr/>
          </p:nvSpPr>
          <p:spPr>
            <a:xfrm>
              <a:off x="0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69" name="Shape 1269"/>
            <p:cNvSpPr/>
            <p:nvPr/>
          </p:nvSpPr>
          <p:spPr>
            <a:xfrm>
              <a:off x="238983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70" name="Shape 1270"/>
            <p:cNvSpPr/>
            <p:nvPr/>
          </p:nvSpPr>
          <p:spPr>
            <a:xfrm>
              <a:off x="477965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71" name="Shape 1271"/>
            <p:cNvSpPr/>
            <p:nvPr/>
          </p:nvSpPr>
          <p:spPr>
            <a:xfrm>
              <a:off x="716946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72" name="Shape 1272"/>
            <p:cNvSpPr/>
            <p:nvPr/>
          </p:nvSpPr>
          <p:spPr>
            <a:xfrm>
              <a:off x="0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73" name="Shape 1273"/>
            <p:cNvSpPr/>
            <p:nvPr/>
          </p:nvSpPr>
          <p:spPr>
            <a:xfrm>
              <a:off x="238983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74" name="Shape 1274"/>
            <p:cNvSpPr/>
            <p:nvPr/>
          </p:nvSpPr>
          <p:spPr>
            <a:xfrm>
              <a:off x="477965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75" name="Shape 1275"/>
            <p:cNvSpPr/>
            <p:nvPr/>
          </p:nvSpPr>
          <p:spPr>
            <a:xfrm>
              <a:off x="716946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76" name="Shape 1276"/>
            <p:cNvSpPr/>
            <p:nvPr/>
          </p:nvSpPr>
          <p:spPr>
            <a:xfrm>
              <a:off x="238983" y="1671758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77" name="Shape 1277"/>
            <p:cNvSpPr/>
            <p:nvPr/>
          </p:nvSpPr>
          <p:spPr>
            <a:xfrm>
              <a:off x="716946" y="1671758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279" name="Shape 1279"/>
          <p:cNvSpPr/>
          <p:nvPr>
            <p:ph type="title"/>
          </p:nvPr>
        </p:nvSpPr>
        <p:spPr>
          <a:xfrm>
            <a:off x="650239" y="173848"/>
            <a:ext cx="10728962" cy="1842348"/>
          </a:xfrm>
          <a:prstGeom prst="rect">
            <a:avLst/>
          </a:prstGeom>
        </p:spPr>
        <p:txBody>
          <a:bodyPr lIns="126435" tIns="72248" rIns="126435" bIns="72248" anchor="b"/>
          <a:lstStyle/>
          <a:p>
            <a:pPr algn="l" defTabSz="1300480">
              <a:defRPr b="1" sz="5546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80" name="Shape 1280"/>
          <p:cNvSpPr/>
          <p:nvPr>
            <p:ph type="body" idx="1"/>
          </p:nvPr>
        </p:nvSpPr>
        <p:spPr>
          <a:xfrm>
            <a:off x="-1" y="2445173"/>
            <a:ext cx="13004802" cy="6274365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marL="336042" indent="-336042" defTabSz="1274470">
              <a:lnSpc>
                <a:spcPct val="150000"/>
              </a:lnSpc>
              <a:spcBef>
                <a:spcPts val="700"/>
              </a:spcBef>
              <a:buSzTx/>
              <a:buNone/>
              <a:defRPr b="1" sz="2842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6968"/>
              <a:t> </a:t>
            </a:r>
            <a:endParaRPr sz="6968"/>
          </a:p>
          <a:p>
            <a:pPr marL="336042" indent="-336042" defTabSz="1274470">
              <a:lnSpc>
                <a:spcPct val="150000"/>
              </a:lnSpc>
              <a:spcBef>
                <a:spcPts val="700"/>
              </a:spcBef>
              <a:buSzTx/>
              <a:buNone/>
              <a:defRPr b="1" sz="2842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6968"/>
              <a:t> </a:t>
            </a:r>
            <a:r>
              <a:rPr sz="3528"/>
              <a:t>I will do this to recapture the hearts of the people of Israel, who have all deserted me for their idols.</a:t>
            </a:r>
            <a:endParaRPr sz="3528"/>
          </a:p>
          <a:p>
            <a:pPr marL="336042" indent="-336042" defTabSz="1274470">
              <a:lnSpc>
                <a:spcPct val="150000"/>
              </a:lnSpc>
              <a:spcBef>
                <a:spcPts val="700"/>
              </a:spcBef>
              <a:buSzTx/>
              <a:buNone/>
              <a:defRPr b="1" sz="2842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sz="3528"/>
          </a:p>
          <a:p>
            <a:pPr marL="336042" indent="-336042" defTabSz="1274470">
              <a:lnSpc>
                <a:spcPct val="150000"/>
              </a:lnSpc>
              <a:spcBef>
                <a:spcPts val="700"/>
              </a:spcBef>
              <a:buSzTx/>
              <a:buNone/>
              <a:defRPr b="1" sz="2842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3528"/>
              <a:t>Ezk 14:5</a:t>
            </a:r>
            <a:endParaRPr sz="3528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/>
        </p:nvSpPr>
        <p:spPr>
          <a:xfrm>
            <a:off x="11325013" y="216746"/>
            <a:ext cx="0" cy="216746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224" name="Group 224"/>
          <p:cNvGrpSpPr/>
          <p:nvPr/>
        </p:nvGrpSpPr>
        <p:grpSpPr>
          <a:xfrm>
            <a:off x="11595946" y="216746"/>
            <a:ext cx="1126632" cy="1842348"/>
            <a:chOff x="0" y="0"/>
            <a:chExt cx="1126631" cy="1842346"/>
          </a:xfrm>
        </p:grpSpPr>
        <p:sp>
          <p:nvSpPr>
            <p:cNvPr id="193" name="Shape 193"/>
            <p:cNvSpPr/>
            <p:nvPr/>
          </p:nvSpPr>
          <p:spPr>
            <a:xfrm>
              <a:off x="0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4" name="Shape 194"/>
            <p:cNvSpPr/>
            <p:nvPr/>
          </p:nvSpPr>
          <p:spPr>
            <a:xfrm>
              <a:off x="238983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5" name="Shape 195"/>
            <p:cNvSpPr/>
            <p:nvPr/>
          </p:nvSpPr>
          <p:spPr>
            <a:xfrm>
              <a:off x="477965" y="0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6" name="Shape 196"/>
            <p:cNvSpPr/>
            <p:nvPr/>
          </p:nvSpPr>
          <p:spPr>
            <a:xfrm>
              <a:off x="0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7" name="Shape 197"/>
            <p:cNvSpPr/>
            <p:nvPr/>
          </p:nvSpPr>
          <p:spPr>
            <a:xfrm>
              <a:off x="238983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8" name="Shape 198"/>
            <p:cNvSpPr/>
            <p:nvPr/>
          </p:nvSpPr>
          <p:spPr>
            <a:xfrm>
              <a:off x="477965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9" name="Shape 199"/>
            <p:cNvSpPr/>
            <p:nvPr/>
          </p:nvSpPr>
          <p:spPr>
            <a:xfrm>
              <a:off x="716946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0" name="Shape 200"/>
            <p:cNvSpPr/>
            <p:nvPr/>
          </p:nvSpPr>
          <p:spPr>
            <a:xfrm>
              <a:off x="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1" name="Shape 201"/>
            <p:cNvSpPr/>
            <p:nvPr/>
          </p:nvSpPr>
          <p:spPr>
            <a:xfrm>
              <a:off x="238983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2" name="Shape 202"/>
            <p:cNvSpPr/>
            <p:nvPr/>
          </p:nvSpPr>
          <p:spPr>
            <a:xfrm>
              <a:off x="477965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3" name="Shape 203"/>
            <p:cNvSpPr/>
            <p:nvPr/>
          </p:nvSpPr>
          <p:spPr>
            <a:xfrm>
              <a:off x="716946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4" name="Shape 204"/>
            <p:cNvSpPr/>
            <p:nvPr/>
          </p:nvSpPr>
          <p:spPr>
            <a:xfrm>
              <a:off x="95593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5" name="Shape 205"/>
            <p:cNvSpPr/>
            <p:nvPr/>
          </p:nvSpPr>
          <p:spPr>
            <a:xfrm>
              <a:off x="0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6" name="Shape 206"/>
            <p:cNvSpPr/>
            <p:nvPr/>
          </p:nvSpPr>
          <p:spPr>
            <a:xfrm>
              <a:off x="238983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7" name="Shape 207"/>
            <p:cNvSpPr/>
            <p:nvPr/>
          </p:nvSpPr>
          <p:spPr>
            <a:xfrm>
              <a:off x="477965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8" name="Shape 208"/>
            <p:cNvSpPr/>
            <p:nvPr/>
          </p:nvSpPr>
          <p:spPr>
            <a:xfrm>
              <a:off x="716946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9" name="Shape 209"/>
            <p:cNvSpPr/>
            <p:nvPr/>
          </p:nvSpPr>
          <p:spPr>
            <a:xfrm>
              <a:off x="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0" name="Shape 210"/>
            <p:cNvSpPr/>
            <p:nvPr/>
          </p:nvSpPr>
          <p:spPr>
            <a:xfrm>
              <a:off x="238983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1" name="Shape 211"/>
            <p:cNvSpPr/>
            <p:nvPr/>
          </p:nvSpPr>
          <p:spPr>
            <a:xfrm>
              <a:off x="477965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2" name="Shape 212"/>
            <p:cNvSpPr/>
            <p:nvPr/>
          </p:nvSpPr>
          <p:spPr>
            <a:xfrm>
              <a:off x="716946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3" name="Shape 213"/>
            <p:cNvSpPr/>
            <p:nvPr/>
          </p:nvSpPr>
          <p:spPr>
            <a:xfrm>
              <a:off x="95593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4" name="Shape 214"/>
            <p:cNvSpPr/>
            <p:nvPr/>
          </p:nvSpPr>
          <p:spPr>
            <a:xfrm>
              <a:off x="0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5" name="Shape 215"/>
            <p:cNvSpPr/>
            <p:nvPr/>
          </p:nvSpPr>
          <p:spPr>
            <a:xfrm>
              <a:off x="238983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6" name="Shape 216"/>
            <p:cNvSpPr/>
            <p:nvPr/>
          </p:nvSpPr>
          <p:spPr>
            <a:xfrm>
              <a:off x="477965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7" name="Shape 217"/>
            <p:cNvSpPr/>
            <p:nvPr/>
          </p:nvSpPr>
          <p:spPr>
            <a:xfrm>
              <a:off x="716946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8" name="Shape 218"/>
            <p:cNvSpPr/>
            <p:nvPr/>
          </p:nvSpPr>
          <p:spPr>
            <a:xfrm>
              <a:off x="0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9" name="Shape 219"/>
            <p:cNvSpPr/>
            <p:nvPr/>
          </p:nvSpPr>
          <p:spPr>
            <a:xfrm>
              <a:off x="238983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0" name="Shape 220"/>
            <p:cNvSpPr/>
            <p:nvPr/>
          </p:nvSpPr>
          <p:spPr>
            <a:xfrm>
              <a:off x="477965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1" name="Shape 221"/>
            <p:cNvSpPr/>
            <p:nvPr/>
          </p:nvSpPr>
          <p:spPr>
            <a:xfrm>
              <a:off x="716946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2" name="Shape 222"/>
            <p:cNvSpPr/>
            <p:nvPr/>
          </p:nvSpPr>
          <p:spPr>
            <a:xfrm>
              <a:off x="238983" y="1671758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3" name="Shape 223"/>
            <p:cNvSpPr/>
            <p:nvPr/>
          </p:nvSpPr>
          <p:spPr>
            <a:xfrm>
              <a:off x="716946" y="1671758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225" name="Shape 225"/>
          <p:cNvSpPr/>
          <p:nvPr>
            <p:ph type="title"/>
          </p:nvPr>
        </p:nvSpPr>
        <p:spPr>
          <a:xfrm>
            <a:off x="650239" y="173848"/>
            <a:ext cx="10728962" cy="1842348"/>
          </a:xfrm>
          <a:prstGeom prst="rect">
            <a:avLst/>
          </a:prstGeom>
        </p:spPr>
        <p:txBody>
          <a:bodyPr lIns="126435" tIns="72248" rIns="126435" bIns="72248" anchor="b"/>
          <a:lstStyle/>
          <a:p>
            <a:pPr algn="l" defTabSz="1300480">
              <a:defRPr b="1" sz="5546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4977"/>
              <a:t>2) WHAT ARE THESE IDOLS?</a:t>
            </a:r>
            <a:br>
              <a:rPr sz="4977"/>
            </a:br>
          </a:p>
        </p:txBody>
      </p:sp>
      <p:sp>
        <p:nvSpPr>
          <p:cNvPr id="226" name="Shape 226"/>
          <p:cNvSpPr/>
          <p:nvPr>
            <p:ph type="body" idx="1"/>
          </p:nvPr>
        </p:nvSpPr>
        <p:spPr>
          <a:xfrm>
            <a:off x="-1" y="2059093"/>
            <a:ext cx="13004802" cy="7911254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marL="342900" indent="-342900" defTabSz="1300480">
              <a:lnSpc>
                <a:spcPct val="175000"/>
              </a:lnSpc>
              <a:spcBef>
                <a:spcPts val="700"/>
              </a:spcBef>
              <a:buSzTx/>
              <a:buNone/>
              <a:defRPr sz="3413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  <a:p>
            <a:pPr marL="342900" indent="-342900" defTabSz="1300480">
              <a:lnSpc>
                <a:spcPct val="175000"/>
              </a:lnSpc>
              <a:spcBef>
                <a:spcPts val="700"/>
              </a:spcBef>
              <a:buSzTx/>
              <a:buNone/>
              <a:defRPr sz="3413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  <a:p>
            <a:pPr marL="342900" indent="-342900" defTabSz="1300480">
              <a:lnSpc>
                <a:spcPct val="175000"/>
              </a:lnSpc>
              <a:spcBef>
                <a:spcPts val="700"/>
              </a:spcBef>
              <a:buSzTx/>
              <a:buNone/>
              <a:defRPr b="1" sz="3413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All sin is ultimately reducible to idolatry</a:t>
            </a:r>
          </a:p>
          <a:p>
            <a:pPr marL="342900" indent="-342900" defTabSz="1300480">
              <a:lnSpc>
                <a:spcPct val="175000"/>
              </a:lnSpc>
              <a:spcBef>
                <a:spcPts val="700"/>
              </a:spcBef>
              <a:buSzTx/>
              <a:buNone/>
              <a:defRPr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 sz="3413"/>
              <a:t>								Martin Luther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/>
        </p:nvSpPr>
        <p:spPr>
          <a:xfrm>
            <a:off x="11325013" y="216746"/>
            <a:ext cx="0" cy="216746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260" name="Group 260"/>
          <p:cNvGrpSpPr/>
          <p:nvPr/>
        </p:nvGrpSpPr>
        <p:grpSpPr>
          <a:xfrm>
            <a:off x="11595946" y="216746"/>
            <a:ext cx="1126632" cy="1842348"/>
            <a:chOff x="0" y="0"/>
            <a:chExt cx="1126631" cy="1842346"/>
          </a:xfrm>
        </p:grpSpPr>
        <p:sp>
          <p:nvSpPr>
            <p:cNvPr id="229" name="Shape 229"/>
            <p:cNvSpPr/>
            <p:nvPr/>
          </p:nvSpPr>
          <p:spPr>
            <a:xfrm>
              <a:off x="0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0" name="Shape 230"/>
            <p:cNvSpPr/>
            <p:nvPr/>
          </p:nvSpPr>
          <p:spPr>
            <a:xfrm>
              <a:off x="238983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1" name="Shape 231"/>
            <p:cNvSpPr/>
            <p:nvPr/>
          </p:nvSpPr>
          <p:spPr>
            <a:xfrm>
              <a:off x="477965" y="0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2" name="Shape 232"/>
            <p:cNvSpPr/>
            <p:nvPr/>
          </p:nvSpPr>
          <p:spPr>
            <a:xfrm>
              <a:off x="0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3" name="Shape 233"/>
            <p:cNvSpPr/>
            <p:nvPr/>
          </p:nvSpPr>
          <p:spPr>
            <a:xfrm>
              <a:off x="238983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4" name="Shape 234"/>
            <p:cNvSpPr/>
            <p:nvPr/>
          </p:nvSpPr>
          <p:spPr>
            <a:xfrm>
              <a:off x="477965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5" name="Shape 235"/>
            <p:cNvSpPr/>
            <p:nvPr/>
          </p:nvSpPr>
          <p:spPr>
            <a:xfrm>
              <a:off x="716946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6" name="Shape 236"/>
            <p:cNvSpPr/>
            <p:nvPr/>
          </p:nvSpPr>
          <p:spPr>
            <a:xfrm>
              <a:off x="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7" name="Shape 237"/>
            <p:cNvSpPr/>
            <p:nvPr/>
          </p:nvSpPr>
          <p:spPr>
            <a:xfrm>
              <a:off x="238983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8" name="Shape 238"/>
            <p:cNvSpPr/>
            <p:nvPr/>
          </p:nvSpPr>
          <p:spPr>
            <a:xfrm>
              <a:off x="477965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9" name="Shape 239"/>
            <p:cNvSpPr/>
            <p:nvPr/>
          </p:nvSpPr>
          <p:spPr>
            <a:xfrm>
              <a:off x="716946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0" name="Shape 240"/>
            <p:cNvSpPr/>
            <p:nvPr/>
          </p:nvSpPr>
          <p:spPr>
            <a:xfrm>
              <a:off x="95593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1" name="Shape 241"/>
            <p:cNvSpPr/>
            <p:nvPr/>
          </p:nvSpPr>
          <p:spPr>
            <a:xfrm>
              <a:off x="0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2" name="Shape 242"/>
            <p:cNvSpPr/>
            <p:nvPr/>
          </p:nvSpPr>
          <p:spPr>
            <a:xfrm>
              <a:off x="238983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3" name="Shape 243"/>
            <p:cNvSpPr/>
            <p:nvPr/>
          </p:nvSpPr>
          <p:spPr>
            <a:xfrm>
              <a:off x="477965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4" name="Shape 244"/>
            <p:cNvSpPr/>
            <p:nvPr/>
          </p:nvSpPr>
          <p:spPr>
            <a:xfrm>
              <a:off x="716946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5" name="Shape 245"/>
            <p:cNvSpPr/>
            <p:nvPr/>
          </p:nvSpPr>
          <p:spPr>
            <a:xfrm>
              <a:off x="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6" name="Shape 246"/>
            <p:cNvSpPr/>
            <p:nvPr/>
          </p:nvSpPr>
          <p:spPr>
            <a:xfrm>
              <a:off x="238983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7" name="Shape 247"/>
            <p:cNvSpPr/>
            <p:nvPr/>
          </p:nvSpPr>
          <p:spPr>
            <a:xfrm>
              <a:off x="477965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8" name="Shape 248"/>
            <p:cNvSpPr/>
            <p:nvPr/>
          </p:nvSpPr>
          <p:spPr>
            <a:xfrm>
              <a:off x="716946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9" name="Shape 249"/>
            <p:cNvSpPr/>
            <p:nvPr/>
          </p:nvSpPr>
          <p:spPr>
            <a:xfrm>
              <a:off x="95593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0" name="Shape 250"/>
            <p:cNvSpPr/>
            <p:nvPr/>
          </p:nvSpPr>
          <p:spPr>
            <a:xfrm>
              <a:off x="0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1" name="Shape 251"/>
            <p:cNvSpPr/>
            <p:nvPr/>
          </p:nvSpPr>
          <p:spPr>
            <a:xfrm>
              <a:off x="238983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2" name="Shape 252"/>
            <p:cNvSpPr/>
            <p:nvPr/>
          </p:nvSpPr>
          <p:spPr>
            <a:xfrm>
              <a:off x="477965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3" name="Shape 253"/>
            <p:cNvSpPr/>
            <p:nvPr/>
          </p:nvSpPr>
          <p:spPr>
            <a:xfrm>
              <a:off x="716946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4" name="Shape 254"/>
            <p:cNvSpPr/>
            <p:nvPr/>
          </p:nvSpPr>
          <p:spPr>
            <a:xfrm>
              <a:off x="0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5" name="Shape 255"/>
            <p:cNvSpPr/>
            <p:nvPr/>
          </p:nvSpPr>
          <p:spPr>
            <a:xfrm>
              <a:off x="238983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6" name="Shape 256"/>
            <p:cNvSpPr/>
            <p:nvPr/>
          </p:nvSpPr>
          <p:spPr>
            <a:xfrm>
              <a:off x="477965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7" name="Shape 257"/>
            <p:cNvSpPr/>
            <p:nvPr/>
          </p:nvSpPr>
          <p:spPr>
            <a:xfrm>
              <a:off x="716946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8" name="Shape 258"/>
            <p:cNvSpPr/>
            <p:nvPr/>
          </p:nvSpPr>
          <p:spPr>
            <a:xfrm>
              <a:off x="238983" y="1671758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9" name="Shape 259"/>
            <p:cNvSpPr/>
            <p:nvPr/>
          </p:nvSpPr>
          <p:spPr>
            <a:xfrm>
              <a:off x="716946" y="1671758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261" name="Shape 261"/>
          <p:cNvSpPr/>
          <p:nvPr>
            <p:ph type="title"/>
          </p:nvPr>
        </p:nvSpPr>
        <p:spPr>
          <a:xfrm>
            <a:off x="1137919" y="2184116"/>
            <a:ext cx="10728962" cy="5002426"/>
          </a:xfrm>
          <a:prstGeom prst="rect">
            <a:avLst/>
          </a:prstGeom>
        </p:spPr>
        <p:txBody>
          <a:bodyPr lIns="126435" tIns="72248" rIns="126435" bIns="72248" anchor="b"/>
          <a:lstStyle>
            <a:lvl1pPr defTabSz="1157427">
              <a:defRPr b="1" sz="8277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"Our love or worship of anything more than our love of God is the root of all sin."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/>
          <p:nvPr/>
        </p:nvSpPr>
        <p:spPr>
          <a:xfrm>
            <a:off x="11325013" y="216746"/>
            <a:ext cx="0" cy="216746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295" name="Group 295"/>
          <p:cNvGrpSpPr/>
          <p:nvPr/>
        </p:nvGrpSpPr>
        <p:grpSpPr>
          <a:xfrm>
            <a:off x="11595946" y="216746"/>
            <a:ext cx="1126632" cy="1842348"/>
            <a:chOff x="0" y="0"/>
            <a:chExt cx="1126631" cy="1842346"/>
          </a:xfrm>
        </p:grpSpPr>
        <p:sp>
          <p:nvSpPr>
            <p:cNvPr id="264" name="Shape 264"/>
            <p:cNvSpPr/>
            <p:nvPr/>
          </p:nvSpPr>
          <p:spPr>
            <a:xfrm>
              <a:off x="0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65" name="Shape 265"/>
            <p:cNvSpPr/>
            <p:nvPr/>
          </p:nvSpPr>
          <p:spPr>
            <a:xfrm>
              <a:off x="238983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66" name="Shape 266"/>
            <p:cNvSpPr/>
            <p:nvPr/>
          </p:nvSpPr>
          <p:spPr>
            <a:xfrm>
              <a:off x="477965" y="0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67" name="Shape 267"/>
            <p:cNvSpPr/>
            <p:nvPr/>
          </p:nvSpPr>
          <p:spPr>
            <a:xfrm>
              <a:off x="0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68" name="Shape 268"/>
            <p:cNvSpPr/>
            <p:nvPr/>
          </p:nvSpPr>
          <p:spPr>
            <a:xfrm>
              <a:off x="238983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69" name="Shape 269"/>
            <p:cNvSpPr/>
            <p:nvPr/>
          </p:nvSpPr>
          <p:spPr>
            <a:xfrm>
              <a:off x="477965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0" name="Shape 270"/>
            <p:cNvSpPr/>
            <p:nvPr/>
          </p:nvSpPr>
          <p:spPr>
            <a:xfrm>
              <a:off x="716946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1" name="Shape 271"/>
            <p:cNvSpPr/>
            <p:nvPr/>
          </p:nvSpPr>
          <p:spPr>
            <a:xfrm>
              <a:off x="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2" name="Shape 272"/>
            <p:cNvSpPr/>
            <p:nvPr/>
          </p:nvSpPr>
          <p:spPr>
            <a:xfrm>
              <a:off x="238983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3" name="Shape 273"/>
            <p:cNvSpPr/>
            <p:nvPr/>
          </p:nvSpPr>
          <p:spPr>
            <a:xfrm>
              <a:off x="477965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4" name="Shape 274"/>
            <p:cNvSpPr/>
            <p:nvPr/>
          </p:nvSpPr>
          <p:spPr>
            <a:xfrm>
              <a:off x="716946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5" name="Shape 275"/>
            <p:cNvSpPr/>
            <p:nvPr/>
          </p:nvSpPr>
          <p:spPr>
            <a:xfrm>
              <a:off x="95593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6" name="Shape 276"/>
            <p:cNvSpPr/>
            <p:nvPr/>
          </p:nvSpPr>
          <p:spPr>
            <a:xfrm>
              <a:off x="0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7" name="Shape 277"/>
            <p:cNvSpPr/>
            <p:nvPr/>
          </p:nvSpPr>
          <p:spPr>
            <a:xfrm>
              <a:off x="238983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8" name="Shape 278"/>
            <p:cNvSpPr/>
            <p:nvPr/>
          </p:nvSpPr>
          <p:spPr>
            <a:xfrm>
              <a:off x="477965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9" name="Shape 279"/>
            <p:cNvSpPr/>
            <p:nvPr/>
          </p:nvSpPr>
          <p:spPr>
            <a:xfrm>
              <a:off x="716946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0" name="Shape 280"/>
            <p:cNvSpPr/>
            <p:nvPr/>
          </p:nvSpPr>
          <p:spPr>
            <a:xfrm>
              <a:off x="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1" name="Shape 281"/>
            <p:cNvSpPr/>
            <p:nvPr/>
          </p:nvSpPr>
          <p:spPr>
            <a:xfrm>
              <a:off x="238983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2" name="Shape 282"/>
            <p:cNvSpPr/>
            <p:nvPr/>
          </p:nvSpPr>
          <p:spPr>
            <a:xfrm>
              <a:off x="477965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3" name="Shape 283"/>
            <p:cNvSpPr/>
            <p:nvPr/>
          </p:nvSpPr>
          <p:spPr>
            <a:xfrm>
              <a:off x="716946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4" name="Shape 284"/>
            <p:cNvSpPr/>
            <p:nvPr/>
          </p:nvSpPr>
          <p:spPr>
            <a:xfrm>
              <a:off x="95593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5" name="Shape 285"/>
            <p:cNvSpPr/>
            <p:nvPr/>
          </p:nvSpPr>
          <p:spPr>
            <a:xfrm>
              <a:off x="0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6" name="Shape 286"/>
            <p:cNvSpPr/>
            <p:nvPr/>
          </p:nvSpPr>
          <p:spPr>
            <a:xfrm>
              <a:off x="238983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7" name="Shape 287"/>
            <p:cNvSpPr/>
            <p:nvPr/>
          </p:nvSpPr>
          <p:spPr>
            <a:xfrm>
              <a:off x="477965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8" name="Shape 288"/>
            <p:cNvSpPr/>
            <p:nvPr/>
          </p:nvSpPr>
          <p:spPr>
            <a:xfrm>
              <a:off x="716946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9" name="Shape 289"/>
            <p:cNvSpPr/>
            <p:nvPr/>
          </p:nvSpPr>
          <p:spPr>
            <a:xfrm>
              <a:off x="0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0" name="Shape 290"/>
            <p:cNvSpPr/>
            <p:nvPr/>
          </p:nvSpPr>
          <p:spPr>
            <a:xfrm>
              <a:off x="238983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1" name="Shape 291"/>
            <p:cNvSpPr/>
            <p:nvPr/>
          </p:nvSpPr>
          <p:spPr>
            <a:xfrm>
              <a:off x="477965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2" name="Shape 292"/>
            <p:cNvSpPr/>
            <p:nvPr/>
          </p:nvSpPr>
          <p:spPr>
            <a:xfrm>
              <a:off x="716946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3" name="Shape 293"/>
            <p:cNvSpPr/>
            <p:nvPr/>
          </p:nvSpPr>
          <p:spPr>
            <a:xfrm>
              <a:off x="238983" y="1671758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4" name="Shape 294"/>
            <p:cNvSpPr/>
            <p:nvPr/>
          </p:nvSpPr>
          <p:spPr>
            <a:xfrm>
              <a:off x="716946" y="1671758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296" name="Shape 296"/>
          <p:cNvSpPr/>
          <p:nvPr>
            <p:ph type="title"/>
          </p:nvPr>
        </p:nvSpPr>
        <p:spPr>
          <a:xfrm>
            <a:off x="526065" y="-464761"/>
            <a:ext cx="10728962" cy="1842348"/>
          </a:xfrm>
          <a:prstGeom prst="rect">
            <a:avLst/>
          </a:prstGeom>
        </p:spPr>
        <p:txBody>
          <a:bodyPr lIns="126435" tIns="72248" rIns="126435" bIns="72248" anchor="b"/>
          <a:lstStyle>
            <a:lvl1pPr algn="l" defTabSz="1300480">
              <a:defRPr b="1" sz="768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5546"/>
            </a:pPr>
            <a:r>
              <a:rPr sz="7680"/>
              <a:t>IDOLS OF THE HEART</a:t>
            </a:r>
          </a:p>
        </p:txBody>
      </p:sp>
      <p:sp>
        <p:nvSpPr>
          <p:cNvPr id="297" name="Shape 297"/>
          <p:cNvSpPr/>
          <p:nvPr>
            <p:ph type="body" idx="1"/>
          </p:nvPr>
        </p:nvSpPr>
        <p:spPr>
          <a:xfrm>
            <a:off x="-1" y="2492587"/>
            <a:ext cx="13004802" cy="7694507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marL="294894" indent="-294894" defTabSz="1118412">
              <a:lnSpc>
                <a:spcPct val="130000"/>
              </a:lnSpc>
              <a:spcBef>
                <a:spcPts val="600"/>
              </a:spcBef>
              <a:buSzTx/>
              <a:buNone/>
              <a:defRPr sz="3669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1) A biblical foundation</a:t>
            </a:r>
            <a:endParaRPr b="1"/>
          </a:p>
          <a:p>
            <a:pPr marL="294894" indent="-294894" defTabSz="1118412">
              <a:lnSpc>
                <a:spcPct val="130000"/>
              </a:lnSpc>
              <a:spcBef>
                <a:spcPts val="600"/>
              </a:spcBef>
              <a:buSzTx/>
              <a:buNone/>
              <a:defRPr sz="3669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b="1"/>
          </a:p>
          <a:p>
            <a:pPr marL="294894" indent="-294894" defTabSz="1118412">
              <a:lnSpc>
                <a:spcPct val="130000"/>
              </a:lnSpc>
              <a:spcBef>
                <a:spcPts val="600"/>
              </a:spcBef>
              <a:buSzTx/>
              <a:buNone/>
              <a:defRPr sz="3669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2) What are these idols?</a:t>
            </a:r>
            <a:endParaRPr b="1"/>
          </a:p>
          <a:p>
            <a:pPr marL="294894" indent="-294894" defTabSz="1118412">
              <a:lnSpc>
                <a:spcPct val="130000"/>
              </a:lnSpc>
              <a:spcBef>
                <a:spcPts val="600"/>
              </a:spcBef>
              <a:buSzTx/>
              <a:buNone/>
              <a:defRPr sz="3669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b="1"/>
          </a:p>
          <a:p>
            <a:pPr marL="294894" indent="-294894" defTabSz="1118412">
              <a:lnSpc>
                <a:spcPct val="130000"/>
              </a:lnSpc>
              <a:spcBef>
                <a:spcPts val="600"/>
              </a:spcBef>
              <a:buSzTx/>
              <a:buNone/>
              <a:defRPr sz="3669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3) How do we uncover them?</a:t>
            </a:r>
            <a:endParaRPr b="1"/>
          </a:p>
          <a:p>
            <a:pPr marL="294894" indent="-294894" defTabSz="1118412">
              <a:lnSpc>
                <a:spcPct val="130000"/>
              </a:lnSpc>
              <a:spcBef>
                <a:spcPts val="600"/>
              </a:spcBef>
              <a:buSzTx/>
              <a:buNone/>
              <a:defRPr sz="3669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b="1"/>
          </a:p>
          <a:p>
            <a:pPr marL="294894" indent="-294894" defTabSz="1118412">
              <a:lnSpc>
                <a:spcPct val="130000"/>
              </a:lnSpc>
              <a:spcBef>
                <a:spcPts val="600"/>
              </a:spcBef>
              <a:buSzTx/>
              <a:buNone/>
              <a:defRPr sz="3669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4) How are these idols formed in our hearts?</a:t>
            </a:r>
            <a:endParaRPr b="1"/>
          </a:p>
          <a:p>
            <a:pPr marL="294894" indent="-294894" defTabSz="1118412">
              <a:lnSpc>
                <a:spcPct val="130000"/>
              </a:lnSpc>
              <a:spcBef>
                <a:spcPts val="600"/>
              </a:spcBef>
              <a:buSzTx/>
              <a:buNone/>
              <a:defRPr sz="3669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b="1"/>
          </a:p>
          <a:p>
            <a:pPr marL="294894" indent="-294894" defTabSz="1118412">
              <a:lnSpc>
                <a:spcPct val="130000"/>
              </a:lnSpc>
              <a:spcBef>
                <a:spcPts val="600"/>
              </a:spcBef>
              <a:buSzTx/>
              <a:buNone/>
              <a:defRPr sz="3669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5) How to demolish them?</a:t>
            </a:r>
            <a:endParaRPr b="1"/>
          </a:p>
          <a:p>
            <a:pPr marL="294894" indent="-294894" defTabSz="1118412">
              <a:lnSpc>
                <a:spcPct val="130000"/>
              </a:lnSpc>
              <a:spcBef>
                <a:spcPts val="600"/>
              </a:spcBef>
              <a:buSzTx/>
              <a:buNone/>
              <a:defRPr sz="3669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rgbClr val="CCCC00"/>
                </a:solidFill>
                <a:uFill>
                  <a:solidFill>
                    <a:srgbClr val="CCCC00"/>
                  </a:solidFill>
                </a:uFill>
              </a:rPr>
              <a:t>	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/>
          <p:nvPr/>
        </p:nvSpPr>
        <p:spPr>
          <a:xfrm>
            <a:off x="10403840" y="1517226"/>
            <a:ext cx="0" cy="639402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331" name="Group 331"/>
          <p:cNvGrpSpPr/>
          <p:nvPr/>
        </p:nvGrpSpPr>
        <p:grpSpPr>
          <a:xfrm>
            <a:off x="10656711" y="4255911"/>
            <a:ext cx="1903307" cy="3113476"/>
            <a:chOff x="0" y="0"/>
            <a:chExt cx="1903306" cy="3113475"/>
          </a:xfrm>
        </p:grpSpPr>
        <p:sp>
          <p:nvSpPr>
            <p:cNvPr id="300" name="Shape 300"/>
            <p:cNvSpPr/>
            <p:nvPr/>
          </p:nvSpPr>
          <p:spPr>
            <a:xfrm>
              <a:off x="0" y="0"/>
              <a:ext cx="286738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1" name="Shape 301"/>
            <p:cNvSpPr/>
            <p:nvPr/>
          </p:nvSpPr>
          <p:spPr>
            <a:xfrm>
              <a:off x="404141" y="0"/>
              <a:ext cx="286739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2" name="Shape 302"/>
            <p:cNvSpPr/>
            <p:nvPr/>
          </p:nvSpPr>
          <p:spPr>
            <a:xfrm>
              <a:off x="808284" y="0"/>
              <a:ext cx="286738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3" name="Shape 303"/>
            <p:cNvSpPr/>
            <p:nvPr/>
          </p:nvSpPr>
          <p:spPr>
            <a:xfrm>
              <a:off x="0" y="404142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4" name="Shape 304"/>
            <p:cNvSpPr/>
            <p:nvPr/>
          </p:nvSpPr>
          <p:spPr>
            <a:xfrm>
              <a:off x="404141" y="404142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5" name="Shape 305"/>
            <p:cNvSpPr/>
            <p:nvPr/>
          </p:nvSpPr>
          <p:spPr>
            <a:xfrm>
              <a:off x="808284" y="404142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6" name="Shape 306"/>
            <p:cNvSpPr/>
            <p:nvPr/>
          </p:nvSpPr>
          <p:spPr>
            <a:xfrm>
              <a:off x="1212426" y="404142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7" name="Shape 307"/>
            <p:cNvSpPr/>
            <p:nvPr/>
          </p:nvSpPr>
          <p:spPr>
            <a:xfrm>
              <a:off x="0" y="808284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8" name="Shape 308"/>
            <p:cNvSpPr/>
            <p:nvPr/>
          </p:nvSpPr>
          <p:spPr>
            <a:xfrm>
              <a:off x="404141" y="808284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9" name="Shape 309"/>
            <p:cNvSpPr/>
            <p:nvPr/>
          </p:nvSpPr>
          <p:spPr>
            <a:xfrm>
              <a:off x="808284" y="808284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0" name="Shape 310"/>
            <p:cNvSpPr/>
            <p:nvPr/>
          </p:nvSpPr>
          <p:spPr>
            <a:xfrm>
              <a:off x="1212426" y="808284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1" name="Shape 311"/>
            <p:cNvSpPr/>
            <p:nvPr/>
          </p:nvSpPr>
          <p:spPr>
            <a:xfrm>
              <a:off x="1616568" y="808284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2" name="Shape 312"/>
            <p:cNvSpPr/>
            <p:nvPr/>
          </p:nvSpPr>
          <p:spPr>
            <a:xfrm>
              <a:off x="0" y="1210168"/>
              <a:ext cx="286738" cy="28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3" name="Shape 313"/>
            <p:cNvSpPr/>
            <p:nvPr/>
          </p:nvSpPr>
          <p:spPr>
            <a:xfrm>
              <a:off x="404141" y="1210168"/>
              <a:ext cx="286739" cy="28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4" name="Shape 314"/>
            <p:cNvSpPr/>
            <p:nvPr/>
          </p:nvSpPr>
          <p:spPr>
            <a:xfrm>
              <a:off x="808284" y="1210168"/>
              <a:ext cx="286738" cy="28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5" name="Shape 315"/>
            <p:cNvSpPr/>
            <p:nvPr/>
          </p:nvSpPr>
          <p:spPr>
            <a:xfrm>
              <a:off x="1212426" y="1210168"/>
              <a:ext cx="286739" cy="28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6" name="Shape 316"/>
            <p:cNvSpPr/>
            <p:nvPr/>
          </p:nvSpPr>
          <p:spPr>
            <a:xfrm>
              <a:off x="0" y="1614311"/>
              <a:ext cx="286738" cy="28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7" name="Shape 317"/>
            <p:cNvSpPr/>
            <p:nvPr/>
          </p:nvSpPr>
          <p:spPr>
            <a:xfrm>
              <a:off x="404141" y="1614311"/>
              <a:ext cx="286739" cy="28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8" name="Shape 318"/>
            <p:cNvSpPr/>
            <p:nvPr/>
          </p:nvSpPr>
          <p:spPr>
            <a:xfrm>
              <a:off x="808284" y="1614311"/>
              <a:ext cx="286738" cy="28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9" name="Shape 319"/>
            <p:cNvSpPr/>
            <p:nvPr/>
          </p:nvSpPr>
          <p:spPr>
            <a:xfrm>
              <a:off x="1212426" y="1614311"/>
              <a:ext cx="286739" cy="28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0" name="Shape 320"/>
            <p:cNvSpPr/>
            <p:nvPr/>
          </p:nvSpPr>
          <p:spPr>
            <a:xfrm>
              <a:off x="1616568" y="1614311"/>
              <a:ext cx="286739" cy="28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1" name="Shape 321"/>
            <p:cNvSpPr/>
            <p:nvPr/>
          </p:nvSpPr>
          <p:spPr>
            <a:xfrm>
              <a:off x="0" y="2018453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2" name="Shape 322"/>
            <p:cNvSpPr/>
            <p:nvPr/>
          </p:nvSpPr>
          <p:spPr>
            <a:xfrm>
              <a:off x="404141" y="2018453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3" name="Shape 323"/>
            <p:cNvSpPr/>
            <p:nvPr/>
          </p:nvSpPr>
          <p:spPr>
            <a:xfrm>
              <a:off x="808284" y="2018453"/>
              <a:ext cx="286738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4" name="Shape 324"/>
            <p:cNvSpPr/>
            <p:nvPr/>
          </p:nvSpPr>
          <p:spPr>
            <a:xfrm>
              <a:off x="1212426" y="2018453"/>
              <a:ext cx="286739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5" name="Shape 325"/>
            <p:cNvSpPr/>
            <p:nvPr/>
          </p:nvSpPr>
          <p:spPr>
            <a:xfrm>
              <a:off x="0" y="2422596"/>
              <a:ext cx="286738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6" name="Shape 326"/>
            <p:cNvSpPr/>
            <p:nvPr/>
          </p:nvSpPr>
          <p:spPr>
            <a:xfrm>
              <a:off x="404141" y="2422596"/>
              <a:ext cx="286739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7" name="Shape 327"/>
            <p:cNvSpPr/>
            <p:nvPr/>
          </p:nvSpPr>
          <p:spPr>
            <a:xfrm>
              <a:off x="808284" y="2422596"/>
              <a:ext cx="286738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8" name="Shape 328"/>
            <p:cNvSpPr/>
            <p:nvPr/>
          </p:nvSpPr>
          <p:spPr>
            <a:xfrm>
              <a:off x="1212426" y="2422596"/>
              <a:ext cx="286739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9" name="Shape 329"/>
            <p:cNvSpPr/>
            <p:nvPr/>
          </p:nvSpPr>
          <p:spPr>
            <a:xfrm>
              <a:off x="404141" y="2826738"/>
              <a:ext cx="286739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0" name="Shape 330"/>
            <p:cNvSpPr/>
            <p:nvPr/>
          </p:nvSpPr>
          <p:spPr>
            <a:xfrm>
              <a:off x="1212426" y="2826738"/>
              <a:ext cx="286739" cy="2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332" name="Shape 332"/>
          <p:cNvSpPr/>
          <p:nvPr/>
        </p:nvSpPr>
        <p:spPr>
          <a:xfrm>
            <a:off x="433492" y="4009813"/>
            <a:ext cx="11704321" cy="1"/>
          </a:xfrm>
          <a:prstGeom prst="line">
            <a:avLst/>
          </a:prstGeom>
          <a:solidFill>
            <a:srgbClr val="000000">
              <a:alpha val="0"/>
            </a:srgbClr>
          </a:solidFill>
          <a:ln w="9031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33" name="Shape 333"/>
          <p:cNvSpPr/>
          <p:nvPr>
            <p:ph type="title"/>
          </p:nvPr>
        </p:nvSpPr>
        <p:spPr>
          <a:xfrm>
            <a:off x="449297" y="663786"/>
            <a:ext cx="9645228" cy="3034454"/>
          </a:xfrm>
          <a:prstGeom prst="rect">
            <a:avLst/>
          </a:prstGeom>
        </p:spPr>
        <p:txBody>
          <a:bodyPr lIns="126435" tIns="72248" rIns="126435" bIns="72248" anchor="b"/>
          <a:lstStyle>
            <a:lvl1pPr algn="r" defTabSz="1300480">
              <a:defRPr b="1" sz="6257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6826"/>
            </a:pPr>
            <a:r>
              <a:rPr sz="6257"/>
              <a:t>1) A  BIBLICAL FOUNDATION</a:t>
            </a:r>
          </a:p>
        </p:txBody>
      </p:sp>
      <p:sp>
        <p:nvSpPr>
          <p:cNvPr id="334" name="Shape 334"/>
          <p:cNvSpPr/>
          <p:nvPr>
            <p:ph type="body" sz="half" idx="1"/>
          </p:nvPr>
        </p:nvSpPr>
        <p:spPr>
          <a:xfrm>
            <a:off x="1207911" y="4337191"/>
            <a:ext cx="8886613" cy="3359573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marL="0" indent="0" defTabSz="1300480">
              <a:spcBef>
                <a:spcPts val="700"/>
              </a:spcBef>
              <a:buSzTx/>
              <a:buNone/>
              <a:defRPr sz="4551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/>
          <p:nvPr/>
        </p:nvSpPr>
        <p:spPr>
          <a:xfrm>
            <a:off x="11325013" y="216746"/>
            <a:ext cx="0" cy="216746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368" name="Group 368"/>
          <p:cNvGrpSpPr/>
          <p:nvPr/>
        </p:nvGrpSpPr>
        <p:grpSpPr>
          <a:xfrm>
            <a:off x="11595946" y="216746"/>
            <a:ext cx="1126632" cy="1842348"/>
            <a:chOff x="0" y="0"/>
            <a:chExt cx="1126631" cy="1842346"/>
          </a:xfrm>
        </p:grpSpPr>
        <p:sp>
          <p:nvSpPr>
            <p:cNvPr id="337" name="Shape 337"/>
            <p:cNvSpPr/>
            <p:nvPr/>
          </p:nvSpPr>
          <p:spPr>
            <a:xfrm>
              <a:off x="0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8" name="Shape 338"/>
            <p:cNvSpPr/>
            <p:nvPr/>
          </p:nvSpPr>
          <p:spPr>
            <a:xfrm>
              <a:off x="238983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9" name="Shape 339"/>
            <p:cNvSpPr/>
            <p:nvPr/>
          </p:nvSpPr>
          <p:spPr>
            <a:xfrm>
              <a:off x="477965" y="0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0" name="Shape 340"/>
            <p:cNvSpPr/>
            <p:nvPr/>
          </p:nvSpPr>
          <p:spPr>
            <a:xfrm>
              <a:off x="0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1" name="Shape 341"/>
            <p:cNvSpPr/>
            <p:nvPr/>
          </p:nvSpPr>
          <p:spPr>
            <a:xfrm>
              <a:off x="238983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2" name="Shape 342"/>
            <p:cNvSpPr/>
            <p:nvPr/>
          </p:nvSpPr>
          <p:spPr>
            <a:xfrm>
              <a:off x="477965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3" name="Shape 343"/>
            <p:cNvSpPr/>
            <p:nvPr/>
          </p:nvSpPr>
          <p:spPr>
            <a:xfrm>
              <a:off x="716946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4" name="Shape 344"/>
            <p:cNvSpPr/>
            <p:nvPr/>
          </p:nvSpPr>
          <p:spPr>
            <a:xfrm>
              <a:off x="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5" name="Shape 345"/>
            <p:cNvSpPr/>
            <p:nvPr/>
          </p:nvSpPr>
          <p:spPr>
            <a:xfrm>
              <a:off x="238983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6" name="Shape 346"/>
            <p:cNvSpPr/>
            <p:nvPr/>
          </p:nvSpPr>
          <p:spPr>
            <a:xfrm>
              <a:off x="477965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7" name="Shape 347"/>
            <p:cNvSpPr/>
            <p:nvPr/>
          </p:nvSpPr>
          <p:spPr>
            <a:xfrm>
              <a:off x="716946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8" name="Shape 348"/>
            <p:cNvSpPr/>
            <p:nvPr/>
          </p:nvSpPr>
          <p:spPr>
            <a:xfrm>
              <a:off x="95593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9" name="Shape 349"/>
            <p:cNvSpPr/>
            <p:nvPr/>
          </p:nvSpPr>
          <p:spPr>
            <a:xfrm>
              <a:off x="0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0" name="Shape 350"/>
            <p:cNvSpPr/>
            <p:nvPr/>
          </p:nvSpPr>
          <p:spPr>
            <a:xfrm>
              <a:off x="238983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1" name="Shape 351"/>
            <p:cNvSpPr/>
            <p:nvPr/>
          </p:nvSpPr>
          <p:spPr>
            <a:xfrm>
              <a:off x="477965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2" name="Shape 352"/>
            <p:cNvSpPr/>
            <p:nvPr/>
          </p:nvSpPr>
          <p:spPr>
            <a:xfrm>
              <a:off x="716946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3" name="Shape 353"/>
            <p:cNvSpPr/>
            <p:nvPr/>
          </p:nvSpPr>
          <p:spPr>
            <a:xfrm>
              <a:off x="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4" name="Shape 354"/>
            <p:cNvSpPr/>
            <p:nvPr/>
          </p:nvSpPr>
          <p:spPr>
            <a:xfrm>
              <a:off x="238983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5" name="Shape 355"/>
            <p:cNvSpPr/>
            <p:nvPr/>
          </p:nvSpPr>
          <p:spPr>
            <a:xfrm>
              <a:off x="477965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6" name="Shape 356"/>
            <p:cNvSpPr/>
            <p:nvPr/>
          </p:nvSpPr>
          <p:spPr>
            <a:xfrm>
              <a:off x="716946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7" name="Shape 357"/>
            <p:cNvSpPr/>
            <p:nvPr/>
          </p:nvSpPr>
          <p:spPr>
            <a:xfrm>
              <a:off x="95593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8" name="Shape 358"/>
            <p:cNvSpPr/>
            <p:nvPr/>
          </p:nvSpPr>
          <p:spPr>
            <a:xfrm>
              <a:off x="0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9" name="Shape 359"/>
            <p:cNvSpPr/>
            <p:nvPr/>
          </p:nvSpPr>
          <p:spPr>
            <a:xfrm>
              <a:off x="238983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0" name="Shape 360"/>
            <p:cNvSpPr/>
            <p:nvPr/>
          </p:nvSpPr>
          <p:spPr>
            <a:xfrm>
              <a:off x="477965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1" name="Shape 361"/>
            <p:cNvSpPr/>
            <p:nvPr/>
          </p:nvSpPr>
          <p:spPr>
            <a:xfrm>
              <a:off x="716946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2" name="Shape 362"/>
            <p:cNvSpPr/>
            <p:nvPr/>
          </p:nvSpPr>
          <p:spPr>
            <a:xfrm>
              <a:off x="0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3" name="Shape 363"/>
            <p:cNvSpPr/>
            <p:nvPr/>
          </p:nvSpPr>
          <p:spPr>
            <a:xfrm>
              <a:off x="238983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4" name="Shape 364"/>
            <p:cNvSpPr/>
            <p:nvPr/>
          </p:nvSpPr>
          <p:spPr>
            <a:xfrm>
              <a:off x="477965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5" name="Shape 365"/>
            <p:cNvSpPr/>
            <p:nvPr/>
          </p:nvSpPr>
          <p:spPr>
            <a:xfrm>
              <a:off x="716946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6" name="Shape 366"/>
            <p:cNvSpPr/>
            <p:nvPr/>
          </p:nvSpPr>
          <p:spPr>
            <a:xfrm>
              <a:off x="238983" y="1671758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7" name="Shape 367"/>
            <p:cNvSpPr/>
            <p:nvPr/>
          </p:nvSpPr>
          <p:spPr>
            <a:xfrm>
              <a:off x="716946" y="1671758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369" name="Shape 369"/>
          <p:cNvSpPr/>
          <p:nvPr>
            <p:ph type="title"/>
          </p:nvPr>
        </p:nvSpPr>
        <p:spPr>
          <a:xfrm>
            <a:off x="650239" y="173848"/>
            <a:ext cx="10728962" cy="1842348"/>
          </a:xfrm>
          <a:prstGeom prst="rect">
            <a:avLst/>
          </a:prstGeom>
        </p:spPr>
        <p:txBody>
          <a:bodyPr lIns="126435" tIns="72248" rIns="126435" bIns="72248" anchor="b"/>
          <a:lstStyle>
            <a:lvl1pPr algn="l" defTabSz="1300480">
              <a:defRPr b="1" sz="5546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IDOLS OF THE HEART – A BIBLICAL FOUNDATION</a:t>
            </a:r>
          </a:p>
        </p:txBody>
      </p:sp>
      <p:sp>
        <p:nvSpPr>
          <p:cNvPr id="370" name="Shape 370"/>
          <p:cNvSpPr/>
          <p:nvPr>
            <p:ph type="body" idx="1"/>
          </p:nvPr>
        </p:nvSpPr>
        <p:spPr>
          <a:xfrm>
            <a:off x="-1" y="2167466"/>
            <a:ext cx="13004802" cy="7308428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marL="342900" indent="-342900" defTabSz="1300480">
              <a:lnSpc>
                <a:spcPct val="150000"/>
              </a:lnSpc>
              <a:spcBef>
                <a:spcPts val="700"/>
              </a:spcBef>
              <a:buSzTx/>
              <a:buNone/>
              <a:defRPr b="1"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3555"/>
              <a:t>	</a:t>
            </a:r>
            <a:endParaRPr sz="3555"/>
          </a:p>
          <a:p>
            <a:pPr marL="342900" indent="-342900" defTabSz="1300480">
              <a:lnSpc>
                <a:spcPct val="150000"/>
              </a:lnSpc>
              <a:spcBef>
                <a:spcPts val="700"/>
              </a:spcBef>
              <a:buSzTx/>
              <a:buNone/>
              <a:defRPr b="1" sz="4266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3555"/>
              <a:t>Ezk 14:1-5 Some of the elders of Israel came to me and sat down in front of me. Then the word of the LORD came to me: "Son of man, these men have set up idols in their hearts and put wicked stumbling blocks before their faces. Should I let them inquire of me at all? Therefore speak to them and tell them, 'This is what the Sovereign LORD says: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9527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/>
          <p:nvPr/>
        </p:nvSpPr>
        <p:spPr>
          <a:xfrm>
            <a:off x="11325013" y="216746"/>
            <a:ext cx="0" cy="2167468"/>
          </a:xfrm>
          <a:prstGeom prst="line">
            <a:avLst/>
          </a:prstGeom>
          <a:solidFill>
            <a:srgbClr val="000000">
              <a:alpha val="0"/>
            </a:srgbClr>
          </a:solidFill>
          <a:ln w="13546">
            <a:solidFill>
              <a:srgbClr val="FFFFCC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404" name="Group 404"/>
          <p:cNvGrpSpPr/>
          <p:nvPr/>
        </p:nvGrpSpPr>
        <p:grpSpPr>
          <a:xfrm>
            <a:off x="11595946" y="216746"/>
            <a:ext cx="1126632" cy="1842348"/>
            <a:chOff x="0" y="0"/>
            <a:chExt cx="1126631" cy="1842346"/>
          </a:xfrm>
        </p:grpSpPr>
        <p:sp>
          <p:nvSpPr>
            <p:cNvPr id="373" name="Shape 373"/>
            <p:cNvSpPr/>
            <p:nvPr/>
          </p:nvSpPr>
          <p:spPr>
            <a:xfrm>
              <a:off x="0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4" name="Shape 374"/>
            <p:cNvSpPr/>
            <p:nvPr/>
          </p:nvSpPr>
          <p:spPr>
            <a:xfrm>
              <a:off x="238983" y="0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5" name="Shape 375"/>
            <p:cNvSpPr/>
            <p:nvPr/>
          </p:nvSpPr>
          <p:spPr>
            <a:xfrm>
              <a:off x="477965" y="0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6" name="Shape 376"/>
            <p:cNvSpPr/>
            <p:nvPr/>
          </p:nvSpPr>
          <p:spPr>
            <a:xfrm>
              <a:off x="0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7" name="Shape 377"/>
            <p:cNvSpPr/>
            <p:nvPr/>
          </p:nvSpPr>
          <p:spPr>
            <a:xfrm>
              <a:off x="238983" y="238822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8" name="Shape 378"/>
            <p:cNvSpPr/>
            <p:nvPr/>
          </p:nvSpPr>
          <p:spPr>
            <a:xfrm>
              <a:off x="477965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9" name="Shape 379"/>
            <p:cNvSpPr/>
            <p:nvPr/>
          </p:nvSpPr>
          <p:spPr>
            <a:xfrm>
              <a:off x="716946" y="238822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0" name="Shape 380"/>
            <p:cNvSpPr/>
            <p:nvPr/>
          </p:nvSpPr>
          <p:spPr>
            <a:xfrm>
              <a:off x="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1" name="Shape 381"/>
            <p:cNvSpPr/>
            <p:nvPr/>
          </p:nvSpPr>
          <p:spPr>
            <a:xfrm>
              <a:off x="238983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2" name="Shape 382"/>
            <p:cNvSpPr/>
            <p:nvPr/>
          </p:nvSpPr>
          <p:spPr>
            <a:xfrm>
              <a:off x="477965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3" name="Shape 383"/>
            <p:cNvSpPr/>
            <p:nvPr/>
          </p:nvSpPr>
          <p:spPr>
            <a:xfrm>
              <a:off x="716946" y="477645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4" name="Shape 384"/>
            <p:cNvSpPr/>
            <p:nvPr/>
          </p:nvSpPr>
          <p:spPr>
            <a:xfrm>
              <a:off x="955930" y="477645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5" name="Shape 385"/>
            <p:cNvSpPr/>
            <p:nvPr/>
          </p:nvSpPr>
          <p:spPr>
            <a:xfrm>
              <a:off x="0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6" name="Shape 386"/>
            <p:cNvSpPr/>
            <p:nvPr/>
          </p:nvSpPr>
          <p:spPr>
            <a:xfrm>
              <a:off x="238983" y="716467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7" name="Shape 387"/>
            <p:cNvSpPr/>
            <p:nvPr/>
          </p:nvSpPr>
          <p:spPr>
            <a:xfrm>
              <a:off x="477965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8" name="Shape 388"/>
            <p:cNvSpPr/>
            <p:nvPr/>
          </p:nvSpPr>
          <p:spPr>
            <a:xfrm>
              <a:off x="716946" y="716467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9" name="Shape 389"/>
            <p:cNvSpPr/>
            <p:nvPr/>
          </p:nvSpPr>
          <p:spPr>
            <a:xfrm>
              <a:off x="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0" name="Shape 390"/>
            <p:cNvSpPr/>
            <p:nvPr/>
          </p:nvSpPr>
          <p:spPr>
            <a:xfrm>
              <a:off x="238983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1" name="Shape 391"/>
            <p:cNvSpPr/>
            <p:nvPr/>
          </p:nvSpPr>
          <p:spPr>
            <a:xfrm>
              <a:off x="477965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2" name="Shape 392"/>
            <p:cNvSpPr/>
            <p:nvPr/>
          </p:nvSpPr>
          <p:spPr>
            <a:xfrm>
              <a:off x="716946" y="955290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3" name="Shape 393"/>
            <p:cNvSpPr/>
            <p:nvPr/>
          </p:nvSpPr>
          <p:spPr>
            <a:xfrm>
              <a:off x="955930" y="955290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4" name="Shape 394"/>
            <p:cNvSpPr/>
            <p:nvPr/>
          </p:nvSpPr>
          <p:spPr>
            <a:xfrm>
              <a:off x="0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669999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5" name="Shape 395"/>
            <p:cNvSpPr/>
            <p:nvPr/>
          </p:nvSpPr>
          <p:spPr>
            <a:xfrm>
              <a:off x="238983" y="1194113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6" name="Shape 396"/>
            <p:cNvSpPr/>
            <p:nvPr/>
          </p:nvSpPr>
          <p:spPr>
            <a:xfrm>
              <a:off x="477965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7" name="Shape 397"/>
            <p:cNvSpPr/>
            <p:nvPr/>
          </p:nvSpPr>
          <p:spPr>
            <a:xfrm>
              <a:off x="716946" y="1194113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8" name="Shape 398"/>
            <p:cNvSpPr/>
            <p:nvPr/>
          </p:nvSpPr>
          <p:spPr>
            <a:xfrm>
              <a:off x="0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9" name="Shape 399"/>
            <p:cNvSpPr/>
            <p:nvPr/>
          </p:nvSpPr>
          <p:spPr>
            <a:xfrm>
              <a:off x="238983" y="1432936"/>
              <a:ext cx="170702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CCCC00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00" name="Shape 400"/>
            <p:cNvSpPr/>
            <p:nvPr/>
          </p:nvSpPr>
          <p:spPr>
            <a:xfrm>
              <a:off x="477965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01" name="Shape 401"/>
            <p:cNvSpPr/>
            <p:nvPr/>
          </p:nvSpPr>
          <p:spPr>
            <a:xfrm>
              <a:off x="716946" y="1432936"/>
              <a:ext cx="170703" cy="1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02" name="Shape 402"/>
            <p:cNvSpPr/>
            <p:nvPr/>
          </p:nvSpPr>
          <p:spPr>
            <a:xfrm>
              <a:off x="238983" y="1671758"/>
              <a:ext cx="170702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03" name="Shape 403"/>
            <p:cNvSpPr/>
            <p:nvPr/>
          </p:nvSpPr>
          <p:spPr>
            <a:xfrm>
              <a:off x="716946" y="1671758"/>
              <a:ext cx="170703" cy="1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lnTo>
                    <a:pt x="0" y="10800"/>
                  </a:lnTo>
                  <a:cubicBezTo>
                    <a:pt x="0" y="16765"/>
                    <a:pt x="4835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B2B2B2"/>
            </a:solidFill>
            <a:ln w="9525" cap="flat">
              <a:noFill/>
              <a:round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405" name="Shape 405"/>
          <p:cNvSpPr/>
          <p:nvPr>
            <p:ph type="title"/>
          </p:nvPr>
        </p:nvSpPr>
        <p:spPr>
          <a:xfrm>
            <a:off x="650239" y="173848"/>
            <a:ext cx="10728962" cy="1842348"/>
          </a:xfrm>
          <a:prstGeom prst="rect">
            <a:avLst/>
          </a:prstGeom>
        </p:spPr>
        <p:txBody>
          <a:bodyPr lIns="126435" tIns="72248" rIns="126435" bIns="72248" anchor="b"/>
          <a:lstStyle>
            <a:lvl1pPr algn="l" defTabSz="1300480">
              <a:defRPr b="1" sz="5546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IDOLS OF THE HEART – A BIBLICAL FOUNDATION</a:t>
            </a:r>
          </a:p>
        </p:txBody>
      </p:sp>
      <p:sp>
        <p:nvSpPr>
          <p:cNvPr id="406" name="Shape 406"/>
          <p:cNvSpPr/>
          <p:nvPr>
            <p:ph type="body" idx="1"/>
          </p:nvPr>
        </p:nvSpPr>
        <p:spPr>
          <a:xfrm>
            <a:off x="-1" y="2167466"/>
            <a:ext cx="13004802" cy="7308428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marL="342900" indent="-342900" defTabSz="1300480">
              <a:lnSpc>
                <a:spcPct val="150000"/>
              </a:lnSpc>
              <a:spcBef>
                <a:spcPts val="700"/>
              </a:spcBef>
              <a:buSzTx/>
              <a:buNone/>
              <a:defRPr b="1" sz="2900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</a:p>
          <a:p>
            <a:pPr marL="342900" indent="-342900" defTabSz="1300480">
              <a:lnSpc>
                <a:spcPct val="150000"/>
              </a:lnSpc>
              <a:spcBef>
                <a:spcPts val="700"/>
              </a:spcBef>
              <a:buSzTx/>
              <a:buNone/>
              <a:defRPr b="1" sz="2900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   </a:t>
            </a:r>
            <a:r>
              <a:rPr sz="3600"/>
              <a:t>When any of the Israelites set up idols in their hearts and put a wicked stumbling block before their faces and then go to a prophet, I the Lord will answer them myself in keeping with their great idolatry. I will do this to recapture the hearts of the people of Israel, who have all deserted me for their idols.’</a:t>
            </a:r>
            <a:endParaRPr sz="3600"/>
          </a:p>
          <a:p>
            <a:pPr marL="342900" indent="-342900" defTabSz="1300480">
              <a:lnSpc>
                <a:spcPct val="150000"/>
              </a:lnSpc>
              <a:spcBef>
                <a:spcPts val="700"/>
              </a:spcBef>
              <a:buSzTx/>
              <a:buNone/>
              <a:defRPr b="1" sz="3600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  <a:p>
            <a:pPr marL="342900" indent="-342900" defTabSz="1300480">
              <a:lnSpc>
                <a:spcPct val="150000"/>
              </a:lnSpc>
              <a:spcBef>
                <a:spcPts val="700"/>
              </a:spcBef>
              <a:buSzTx/>
              <a:buNone/>
              <a:defRPr b="1" sz="3600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Ezekiel 14:1-5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D3B21C"/>
      </a:accent3>
      <a:accent4>
        <a:srgbClr val="D45510"/>
      </a:accent4>
      <a:accent5>
        <a:srgbClr val="BA120A"/>
      </a:accent5>
      <a:accent6>
        <a:srgbClr val="62298A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D3B21C"/>
      </a:accent3>
      <a:accent4>
        <a:srgbClr val="D45510"/>
      </a:accent4>
      <a:accent5>
        <a:srgbClr val="BA120A"/>
      </a:accent5>
      <a:accent6>
        <a:srgbClr val="62298A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