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0"/>
    <p:restoredTop sz="94697"/>
  </p:normalViewPr>
  <p:slideViewPr>
    <p:cSldViewPr snapToGrid="0" snapToObjects="1">
      <p:cViewPr varScale="1">
        <p:scale>
          <a:sx n="85" d="100"/>
          <a:sy n="85" d="100"/>
        </p:scale>
        <p:origin x="2152"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CD1DC5-67A4-364C-BE43-22EA11037D07}" type="doc">
      <dgm:prSet loTypeId="urn:microsoft.com/office/officeart/2005/8/layout/matrix3" loCatId="" qsTypeId="urn:microsoft.com/office/officeart/2005/8/quickstyle/simple2" qsCatId="simple" csTypeId="urn:microsoft.com/office/officeart/2005/8/colors/accent0_1" csCatId="mainScheme" phldr="1"/>
      <dgm:spPr/>
      <dgm:t>
        <a:bodyPr/>
        <a:lstStyle/>
        <a:p>
          <a:endParaRPr lang="en-US"/>
        </a:p>
      </dgm:t>
    </dgm:pt>
    <dgm:pt modelId="{3B05C982-6EF1-6440-ADB0-8D812AB453A1}">
      <dgm:prSet phldrT="[Text]" custT="1"/>
      <dgm:spPr/>
      <dgm:t>
        <a:bodyPr/>
        <a:lstStyle/>
        <a:p>
          <a:r>
            <a:rPr lang="en-US" sz="2400" b="1" dirty="0" smtClean="0"/>
            <a:t>REST</a:t>
          </a:r>
          <a:endParaRPr lang="en-US" sz="2400" dirty="0"/>
        </a:p>
      </dgm:t>
    </dgm:pt>
    <dgm:pt modelId="{2760A45D-C971-A844-A959-4545AE99FFC4}" type="parTrans" cxnId="{7FFB6EEB-02BA-A143-AF45-48002847B937}">
      <dgm:prSet/>
      <dgm:spPr/>
      <dgm:t>
        <a:bodyPr/>
        <a:lstStyle/>
        <a:p>
          <a:endParaRPr lang="en-US"/>
        </a:p>
      </dgm:t>
    </dgm:pt>
    <dgm:pt modelId="{A7B013CF-37FA-224F-B413-1369F7DF911F}" type="sibTrans" cxnId="{7FFB6EEB-02BA-A143-AF45-48002847B937}">
      <dgm:prSet/>
      <dgm:spPr/>
      <dgm:t>
        <a:bodyPr/>
        <a:lstStyle/>
        <a:p>
          <a:endParaRPr lang="en-US"/>
        </a:p>
      </dgm:t>
    </dgm:pt>
    <dgm:pt modelId="{16BA12BE-29D5-C944-859E-D64CB4DC057B}">
      <dgm:prSet phldrT="[Text]" custT="1"/>
      <dgm:spPr/>
      <dgm:t>
        <a:bodyPr/>
        <a:lstStyle/>
        <a:p>
          <a:r>
            <a:rPr lang="en-US" sz="2400" b="1" dirty="0" smtClean="0"/>
            <a:t>RHYTHM</a:t>
          </a:r>
          <a:endParaRPr lang="en-US" sz="2400" dirty="0"/>
        </a:p>
      </dgm:t>
    </dgm:pt>
    <dgm:pt modelId="{A70D6688-9AA9-5646-97BA-E8FE4F7EC01A}" type="parTrans" cxnId="{6B5DC079-5504-BE42-B978-5354C0EFB0A7}">
      <dgm:prSet/>
      <dgm:spPr/>
      <dgm:t>
        <a:bodyPr/>
        <a:lstStyle/>
        <a:p>
          <a:endParaRPr lang="en-US"/>
        </a:p>
      </dgm:t>
    </dgm:pt>
    <dgm:pt modelId="{C475A298-9327-864D-A4B4-431BABA36FC5}" type="sibTrans" cxnId="{6B5DC079-5504-BE42-B978-5354C0EFB0A7}">
      <dgm:prSet/>
      <dgm:spPr/>
      <dgm:t>
        <a:bodyPr/>
        <a:lstStyle/>
        <a:p>
          <a:endParaRPr lang="en-US"/>
        </a:p>
      </dgm:t>
    </dgm:pt>
    <dgm:pt modelId="{23B3207C-9DFD-314F-BDE8-A126ADC7CDF9}">
      <dgm:prSet phldrT="[Text]" custT="1"/>
      <dgm:spPr/>
      <dgm:t>
        <a:bodyPr/>
        <a:lstStyle/>
        <a:p>
          <a:r>
            <a:rPr lang="en-US" sz="2400" b="1" dirty="0" smtClean="0"/>
            <a:t>HOLINESS</a:t>
          </a:r>
          <a:endParaRPr lang="en-US" sz="2400" dirty="0"/>
        </a:p>
      </dgm:t>
    </dgm:pt>
    <dgm:pt modelId="{2439AD19-09C8-0548-91C8-A83742757244}" type="parTrans" cxnId="{7EB0A35C-1892-E94A-8B26-1DF5C2201903}">
      <dgm:prSet/>
      <dgm:spPr/>
      <dgm:t>
        <a:bodyPr/>
        <a:lstStyle/>
        <a:p>
          <a:endParaRPr lang="en-US"/>
        </a:p>
      </dgm:t>
    </dgm:pt>
    <dgm:pt modelId="{ED213900-4D49-D44F-B018-E09AEB663F5F}" type="sibTrans" cxnId="{7EB0A35C-1892-E94A-8B26-1DF5C2201903}">
      <dgm:prSet/>
      <dgm:spPr/>
      <dgm:t>
        <a:bodyPr/>
        <a:lstStyle/>
        <a:p>
          <a:endParaRPr lang="en-US"/>
        </a:p>
      </dgm:t>
    </dgm:pt>
    <dgm:pt modelId="{A28B24E0-8917-314E-AC33-61DE0C6868D6}">
      <dgm:prSet phldrT="[Text]" custT="1"/>
      <dgm:spPr/>
      <dgm:t>
        <a:bodyPr/>
        <a:lstStyle/>
        <a:p>
          <a:r>
            <a:rPr lang="en-US" sz="2400" b="1" dirty="0" smtClean="0"/>
            <a:t>GIFT </a:t>
          </a:r>
          <a:endParaRPr lang="en-US" sz="2400" dirty="0"/>
        </a:p>
      </dgm:t>
    </dgm:pt>
    <dgm:pt modelId="{2866764B-2883-484C-A78A-30CD93DD012B}" type="parTrans" cxnId="{34034B36-F663-AD40-9730-1A0005133355}">
      <dgm:prSet/>
      <dgm:spPr/>
      <dgm:t>
        <a:bodyPr/>
        <a:lstStyle/>
        <a:p>
          <a:endParaRPr lang="en-US"/>
        </a:p>
      </dgm:t>
    </dgm:pt>
    <dgm:pt modelId="{9596B23F-21DA-6648-82CD-2D0F11AE4C61}" type="sibTrans" cxnId="{34034B36-F663-AD40-9730-1A0005133355}">
      <dgm:prSet/>
      <dgm:spPr/>
      <dgm:t>
        <a:bodyPr/>
        <a:lstStyle/>
        <a:p>
          <a:endParaRPr lang="en-US"/>
        </a:p>
      </dgm:t>
    </dgm:pt>
    <dgm:pt modelId="{D1FF4515-80CC-ED49-BD88-7FA16DFC35B5}" type="pres">
      <dgm:prSet presAssocID="{0ACD1DC5-67A4-364C-BE43-22EA11037D07}" presName="matrix" presStyleCnt="0">
        <dgm:presLayoutVars>
          <dgm:chMax val="1"/>
          <dgm:dir/>
          <dgm:resizeHandles val="exact"/>
        </dgm:presLayoutVars>
      </dgm:prSet>
      <dgm:spPr/>
    </dgm:pt>
    <dgm:pt modelId="{6A4352F1-7DC7-614D-9F13-EF07698C982B}" type="pres">
      <dgm:prSet presAssocID="{0ACD1DC5-67A4-364C-BE43-22EA11037D07}" presName="diamond" presStyleLbl="bgShp" presStyleIdx="0" presStyleCnt="1"/>
      <dgm:spPr/>
    </dgm:pt>
    <dgm:pt modelId="{C5B5DA00-FB0F-FB4D-A373-73444EE35E45}" type="pres">
      <dgm:prSet presAssocID="{0ACD1DC5-67A4-364C-BE43-22EA11037D07}" presName="quad1" presStyleLbl="node1" presStyleIdx="0" presStyleCnt="4" custScaleX="103810" custScaleY="95118">
        <dgm:presLayoutVars>
          <dgm:chMax val="0"/>
          <dgm:chPref val="0"/>
          <dgm:bulletEnabled val="1"/>
        </dgm:presLayoutVars>
      </dgm:prSet>
      <dgm:spPr/>
      <dgm:t>
        <a:bodyPr/>
        <a:lstStyle/>
        <a:p>
          <a:endParaRPr lang="en-US"/>
        </a:p>
      </dgm:t>
    </dgm:pt>
    <dgm:pt modelId="{E8467C08-42D0-9D43-822F-BEB9FCF6EFB0}" type="pres">
      <dgm:prSet presAssocID="{0ACD1DC5-67A4-364C-BE43-22EA11037D07}" presName="quad2" presStyleLbl="node1" presStyleIdx="1" presStyleCnt="4" custScaleX="103810" custScaleY="95118">
        <dgm:presLayoutVars>
          <dgm:chMax val="0"/>
          <dgm:chPref val="0"/>
          <dgm:bulletEnabled val="1"/>
        </dgm:presLayoutVars>
      </dgm:prSet>
      <dgm:spPr/>
      <dgm:t>
        <a:bodyPr/>
        <a:lstStyle/>
        <a:p>
          <a:endParaRPr lang="en-US"/>
        </a:p>
      </dgm:t>
    </dgm:pt>
    <dgm:pt modelId="{62B12D05-E1D6-194C-8582-545C5FD4DF65}" type="pres">
      <dgm:prSet presAssocID="{0ACD1DC5-67A4-364C-BE43-22EA11037D07}" presName="quad3" presStyleLbl="node1" presStyleIdx="2" presStyleCnt="4" custScaleX="103810" custScaleY="95118">
        <dgm:presLayoutVars>
          <dgm:chMax val="0"/>
          <dgm:chPref val="0"/>
          <dgm:bulletEnabled val="1"/>
        </dgm:presLayoutVars>
      </dgm:prSet>
      <dgm:spPr/>
      <dgm:t>
        <a:bodyPr/>
        <a:lstStyle/>
        <a:p>
          <a:endParaRPr lang="en-US"/>
        </a:p>
      </dgm:t>
    </dgm:pt>
    <dgm:pt modelId="{AC6341E7-095B-2F42-A1CA-860892849485}" type="pres">
      <dgm:prSet presAssocID="{0ACD1DC5-67A4-364C-BE43-22EA11037D07}" presName="quad4" presStyleLbl="node1" presStyleIdx="3" presStyleCnt="4" custScaleX="103810" custScaleY="95118">
        <dgm:presLayoutVars>
          <dgm:chMax val="0"/>
          <dgm:chPref val="0"/>
          <dgm:bulletEnabled val="1"/>
        </dgm:presLayoutVars>
      </dgm:prSet>
      <dgm:spPr/>
      <dgm:t>
        <a:bodyPr/>
        <a:lstStyle/>
        <a:p>
          <a:endParaRPr lang="en-US"/>
        </a:p>
      </dgm:t>
    </dgm:pt>
  </dgm:ptLst>
  <dgm:cxnLst>
    <dgm:cxn modelId="{6B5DC079-5504-BE42-B978-5354C0EFB0A7}" srcId="{0ACD1DC5-67A4-364C-BE43-22EA11037D07}" destId="{16BA12BE-29D5-C944-859E-D64CB4DC057B}" srcOrd="1" destOrd="0" parTransId="{A70D6688-9AA9-5646-97BA-E8FE4F7EC01A}" sibTransId="{C475A298-9327-864D-A4B4-431BABA36FC5}"/>
    <dgm:cxn modelId="{7FFB6EEB-02BA-A143-AF45-48002847B937}" srcId="{0ACD1DC5-67A4-364C-BE43-22EA11037D07}" destId="{3B05C982-6EF1-6440-ADB0-8D812AB453A1}" srcOrd="0" destOrd="0" parTransId="{2760A45D-C971-A844-A959-4545AE99FFC4}" sibTransId="{A7B013CF-37FA-224F-B413-1369F7DF911F}"/>
    <dgm:cxn modelId="{248AA9BD-6B22-EB47-A7C3-569D7D737E29}" type="presOf" srcId="{0ACD1DC5-67A4-364C-BE43-22EA11037D07}" destId="{D1FF4515-80CC-ED49-BD88-7FA16DFC35B5}" srcOrd="0" destOrd="0" presId="urn:microsoft.com/office/officeart/2005/8/layout/matrix3"/>
    <dgm:cxn modelId="{34034B36-F663-AD40-9730-1A0005133355}" srcId="{0ACD1DC5-67A4-364C-BE43-22EA11037D07}" destId="{A28B24E0-8917-314E-AC33-61DE0C6868D6}" srcOrd="3" destOrd="0" parTransId="{2866764B-2883-484C-A78A-30CD93DD012B}" sibTransId="{9596B23F-21DA-6648-82CD-2D0F11AE4C61}"/>
    <dgm:cxn modelId="{B14A51A0-458E-5F42-AAF0-6920A6FDB286}" type="presOf" srcId="{23B3207C-9DFD-314F-BDE8-A126ADC7CDF9}" destId="{62B12D05-E1D6-194C-8582-545C5FD4DF65}" srcOrd="0" destOrd="0" presId="urn:microsoft.com/office/officeart/2005/8/layout/matrix3"/>
    <dgm:cxn modelId="{BAB9E5D2-2AC3-A648-B349-4E3D34281EBE}" type="presOf" srcId="{16BA12BE-29D5-C944-859E-D64CB4DC057B}" destId="{E8467C08-42D0-9D43-822F-BEB9FCF6EFB0}" srcOrd="0" destOrd="0" presId="urn:microsoft.com/office/officeart/2005/8/layout/matrix3"/>
    <dgm:cxn modelId="{5D762FE5-B61B-8E47-8797-289203574905}" type="presOf" srcId="{A28B24E0-8917-314E-AC33-61DE0C6868D6}" destId="{AC6341E7-095B-2F42-A1CA-860892849485}" srcOrd="0" destOrd="0" presId="urn:microsoft.com/office/officeart/2005/8/layout/matrix3"/>
    <dgm:cxn modelId="{7EB0A35C-1892-E94A-8B26-1DF5C2201903}" srcId="{0ACD1DC5-67A4-364C-BE43-22EA11037D07}" destId="{23B3207C-9DFD-314F-BDE8-A126ADC7CDF9}" srcOrd="2" destOrd="0" parTransId="{2439AD19-09C8-0548-91C8-A83742757244}" sibTransId="{ED213900-4D49-D44F-B018-E09AEB663F5F}"/>
    <dgm:cxn modelId="{57DD65E2-88F9-814F-90B2-355C606B9582}" type="presOf" srcId="{3B05C982-6EF1-6440-ADB0-8D812AB453A1}" destId="{C5B5DA00-FB0F-FB4D-A373-73444EE35E45}" srcOrd="0" destOrd="0" presId="urn:microsoft.com/office/officeart/2005/8/layout/matrix3"/>
    <dgm:cxn modelId="{596F6381-2DEA-7644-82F1-8323B37D8595}" type="presParOf" srcId="{D1FF4515-80CC-ED49-BD88-7FA16DFC35B5}" destId="{6A4352F1-7DC7-614D-9F13-EF07698C982B}" srcOrd="0" destOrd="0" presId="urn:microsoft.com/office/officeart/2005/8/layout/matrix3"/>
    <dgm:cxn modelId="{6881A5DE-B907-A746-AD09-4D8294E0845B}" type="presParOf" srcId="{D1FF4515-80CC-ED49-BD88-7FA16DFC35B5}" destId="{C5B5DA00-FB0F-FB4D-A373-73444EE35E45}" srcOrd="1" destOrd="0" presId="urn:microsoft.com/office/officeart/2005/8/layout/matrix3"/>
    <dgm:cxn modelId="{ABCCA353-132F-0E4E-A4CC-A3E503D633B7}" type="presParOf" srcId="{D1FF4515-80CC-ED49-BD88-7FA16DFC35B5}" destId="{E8467C08-42D0-9D43-822F-BEB9FCF6EFB0}" srcOrd="2" destOrd="0" presId="urn:microsoft.com/office/officeart/2005/8/layout/matrix3"/>
    <dgm:cxn modelId="{5E3106AE-5E76-9741-955A-A6A4A10A5A80}" type="presParOf" srcId="{D1FF4515-80CC-ED49-BD88-7FA16DFC35B5}" destId="{62B12D05-E1D6-194C-8582-545C5FD4DF65}" srcOrd="3" destOrd="0" presId="urn:microsoft.com/office/officeart/2005/8/layout/matrix3"/>
    <dgm:cxn modelId="{2E9E093E-BED2-7745-8EF1-C1FC788FC4AA}" type="presParOf" srcId="{D1FF4515-80CC-ED49-BD88-7FA16DFC35B5}" destId="{AC6341E7-095B-2F42-A1CA-860892849485}"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4352F1-7DC7-614D-9F13-EF07698C982B}">
      <dsp:nvSpPr>
        <dsp:cNvPr id="0" name=""/>
        <dsp:cNvSpPr/>
      </dsp:nvSpPr>
      <dsp:spPr>
        <a:xfrm>
          <a:off x="1843790" y="0"/>
          <a:ext cx="5306517" cy="5306517"/>
        </a:xfrm>
        <a:prstGeom prst="diamond">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5B5DA00-FB0F-FB4D-A373-73444EE35E45}">
      <dsp:nvSpPr>
        <dsp:cNvPr id="0" name=""/>
        <dsp:cNvSpPr/>
      </dsp:nvSpPr>
      <dsp:spPr>
        <a:xfrm>
          <a:off x="2308484" y="554636"/>
          <a:ext cx="2148391" cy="1968506"/>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REST</a:t>
          </a:r>
          <a:endParaRPr lang="en-US" sz="2400" kern="1200" dirty="0"/>
        </a:p>
      </dsp:txBody>
      <dsp:txXfrm>
        <a:off x="2404579" y="650731"/>
        <a:ext cx="1956201" cy="1776316"/>
      </dsp:txXfrm>
    </dsp:sp>
    <dsp:sp modelId="{E8467C08-42D0-9D43-822F-BEB9FCF6EFB0}">
      <dsp:nvSpPr>
        <dsp:cNvPr id="0" name=""/>
        <dsp:cNvSpPr/>
      </dsp:nvSpPr>
      <dsp:spPr>
        <a:xfrm>
          <a:off x="4537221" y="554636"/>
          <a:ext cx="2148391" cy="1968506"/>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RHYTHM</a:t>
          </a:r>
          <a:endParaRPr lang="en-US" sz="2400" kern="1200" dirty="0"/>
        </a:p>
      </dsp:txBody>
      <dsp:txXfrm>
        <a:off x="4633316" y="650731"/>
        <a:ext cx="1956201" cy="1776316"/>
      </dsp:txXfrm>
    </dsp:sp>
    <dsp:sp modelId="{62B12D05-E1D6-194C-8582-545C5FD4DF65}">
      <dsp:nvSpPr>
        <dsp:cNvPr id="0" name=""/>
        <dsp:cNvSpPr/>
      </dsp:nvSpPr>
      <dsp:spPr>
        <a:xfrm>
          <a:off x="2308484" y="2783373"/>
          <a:ext cx="2148391" cy="1968506"/>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HOLINESS</a:t>
          </a:r>
          <a:endParaRPr lang="en-US" sz="2400" kern="1200" dirty="0"/>
        </a:p>
      </dsp:txBody>
      <dsp:txXfrm>
        <a:off x="2404579" y="2879468"/>
        <a:ext cx="1956201" cy="1776316"/>
      </dsp:txXfrm>
    </dsp:sp>
    <dsp:sp modelId="{AC6341E7-095B-2F42-A1CA-860892849485}">
      <dsp:nvSpPr>
        <dsp:cNvPr id="0" name=""/>
        <dsp:cNvSpPr/>
      </dsp:nvSpPr>
      <dsp:spPr>
        <a:xfrm>
          <a:off x="4537221" y="2783373"/>
          <a:ext cx="2148391" cy="1968506"/>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GIFT </a:t>
          </a:r>
          <a:endParaRPr lang="en-US" sz="2400" kern="1200" dirty="0"/>
        </a:p>
      </dsp:txBody>
      <dsp:txXfrm>
        <a:off x="4633316" y="2879468"/>
        <a:ext cx="1956201" cy="1776316"/>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A20BF5-83C5-A746-ACD8-D655ACFFB8FE}" type="datetimeFigureOut">
              <a:rPr lang="en-US" smtClean="0"/>
              <a:t>7/30/16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2C8952-3F23-C846-9189-328FC3AA50B6}" type="slidenum">
              <a:rPr lang="en-US" smtClean="0"/>
              <a:t>‹#›</a:t>
            </a:fld>
            <a:endParaRPr lang="en-US"/>
          </a:p>
        </p:txBody>
      </p:sp>
      <p:pic>
        <p:nvPicPr>
          <p:cNvPr id="7" name="Picture 6" descr="NCC-Logo-Final (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67000" y="483775"/>
            <a:ext cx="3810000" cy="1270000"/>
          </a:xfrm>
          <a:prstGeom prst="rect">
            <a:avLst/>
          </a:prstGeom>
        </p:spPr>
      </p:pic>
    </p:spTree>
    <p:extLst>
      <p:ext uri="{BB962C8B-B14F-4D97-AF65-F5344CB8AC3E}">
        <p14:creationId xmlns:p14="http://schemas.microsoft.com/office/powerpoint/2010/main" val="2658623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A20BF5-83C5-A746-ACD8-D655ACFFB8FE}" type="datetimeFigureOut">
              <a:rPr lang="en-US" smtClean="0"/>
              <a:t>7/30/16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2C8952-3F23-C846-9189-328FC3AA50B6}" type="slidenum">
              <a:rPr lang="en-US" smtClean="0"/>
              <a:t>‹#›</a:t>
            </a:fld>
            <a:endParaRPr lang="en-US"/>
          </a:p>
        </p:txBody>
      </p:sp>
    </p:spTree>
    <p:extLst>
      <p:ext uri="{BB962C8B-B14F-4D97-AF65-F5344CB8AC3E}">
        <p14:creationId xmlns:p14="http://schemas.microsoft.com/office/powerpoint/2010/main" val="3918043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A20BF5-83C5-A746-ACD8-D655ACFFB8FE}" type="datetimeFigureOut">
              <a:rPr lang="en-US" smtClean="0"/>
              <a:t>7/30/16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2C8952-3F23-C846-9189-328FC3AA50B6}" type="slidenum">
              <a:rPr lang="en-US" smtClean="0"/>
              <a:t>‹#›</a:t>
            </a:fld>
            <a:endParaRPr lang="en-US"/>
          </a:p>
        </p:txBody>
      </p:sp>
    </p:spTree>
    <p:extLst>
      <p:ext uri="{BB962C8B-B14F-4D97-AF65-F5344CB8AC3E}">
        <p14:creationId xmlns:p14="http://schemas.microsoft.com/office/powerpoint/2010/main" val="361677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A20BF5-83C5-A746-ACD8-D655ACFFB8FE}" type="datetimeFigureOut">
              <a:rPr lang="en-US" smtClean="0"/>
              <a:t>7/30/16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2C8952-3F23-C846-9189-328FC3AA50B6}" type="slidenum">
              <a:rPr lang="en-US" smtClean="0"/>
              <a:t>‹#›</a:t>
            </a:fld>
            <a:endParaRPr lang="en-US"/>
          </a:p>
        </p:txBody>
      </p:sp>
      <p:pic>
        <p:nvPicPr>
          <p:cNvPr id="7" name="Picture 6" descr="NCC-Logo-Final (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00243" y="6192623"/>
            <a:ext cx="1586557" cy="528852"/>
          </a:xfrm>
          <a:prstGeom prst="rect">
            <a:avLst/>
          </a:prstGeom>
        </p:spPr>
      </p:pic>
    </p:spTree>
    <p:extLst>
      <p:ext uri="{BB962C8B-B14F-4D97-AF65-F5344CB8AC3E}">
        <p14:creationId xmlns:p14="http://schemas.microsoft.com/office/powerpoint/2010/main" val="1392273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A20BF5-83C5-A746-ACD8-D655ACFFB8FE}" type="datetimeFigureOut">
              <a:rPr lang="en-US" smtClean="0"/>
              <a:t>7/30/16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2C8952-3F23-C846-9189-328FC3AA50B6}" type="slidenum">
              <a:rPr lang="en-US" smtClean="0"/>
              <a:t>‹#›</a:t>
            </a:fld>
            <a:endParaRPr lang="en-US"/>
          </a:p>
        </p:txBody>
      </p:sp>
    </p:spTree>
    <p:extLst>
      <p:ext uri="{BB962C8B-B14F-4D97-AF65-F5344CB8AC3E}">
        <p14:creationId xmlns:p14="http://schemas.microsoft.com/office/powerpoint/2010/main" val="3061073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A20BF5-83C5-A746-ACD8-D655ACFFB8FE}" type="datetimeFigureOut">
              <a:rPr lang="en-US" smtClean="0"/>
              <a:t>7/30/16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2C8952-3F23-C846-9189-328FC3AA50B6}" type="slidenum">
              <a:rPr lang="en-US" smtClean="0"/>
              <a:t>‹#›</a:t>
            </a:fld>
            <a:endParaRPr lang="en-US"/>
          </a:p>
        </p:txBody>
      </p:sp>
    </p:spTree>
    <p:extLst>
      <p:ext uri="{BB962C8B-B14F-4D97-AF65-F5344CB8AC3E}">
        <p14:creationId xmlns:p14="http://schemas.microsoft.com/office/powerpoint/2010/main" val="2448526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A20BF5-83C5-A746-ACD8-D655ACFFB8FE}" type="datetimeFigureOut">
              <a:rPr lang="en-US" smtClean="0"/>
              <a:t>7/30/16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2C8952-3F23-C846-9189-328FC3AA50B6}" type="slidenum">
              <a:rPr lang="en-US" smtClean="0"/>
              <a:t>‹#›</a:t>
            </a:fld>
            <a:endParaRPr lang="en-US"/>
          </a:p>
        </p:txBody>
      </p:sp>
    </p:spTree>
    <p:extLst>
      <p:ext uri="{BB962C8B-B14F-4D97-AF65-F5344CB8AC3E}">
        <p14:creationId xmlns:p14="http://schemas.microsoft.com/office/powerpoint/2010/main" val="2464063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A20BF5-83C5-A746-ACD8-D655ACFFB8FE}" type="datetimeFigureOut">
              <a:rPr lang="en-US" smtClean="0"/>
              <a:t>7/30/16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2C8952-3F23-C846-9189-328FC3AA50B6}" type="slidenum">
              <a:rPr lang="en-US" smtClean="0"/>
              <a:t>‹#›</a:t>
            </a:fld>
            <a:endParaRPr lang="en-US"/>
          </a:p>
        </p:txBody>
      </p:sp>
    </p:spTree>
    <p:extLst>
      <p:ext uri="{BB962C8B-B14F-4D97-AF65-F5344CB8AC3E}">
        <p14:creationId xmlns:p14="http://schemas.microsoft.com/office/powerpoint/2010/main" val="2359364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A20BF5-83C5-A746-ACD8-D655ACFFB8FE}" type="datetimeFigureOut">
              <a:rPr lang="en-US" smtClean="0"/>
              <a:t>7/30/16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2C8952-3F23-C846-9189-328FC3AA50B6}" type="slidenum">
              <a:rPr lang="en-US" smtClean="0"/>
              <a:t>‹#›</a:t>
            </a:fld>
            <a:endParaRPr lang="en-US"/>
          </a:p>
        </p:txBody>
      </p:sp>
    </p:spTree>
    <p:extLst>
      <p:ext uri="{BB962C8B-B14F-4D97-AF65-F5344CB8AC3E}">
        <p14:creationId xmlns:p14="http://schemas.microsoft.com/office/powerpoint/2010/main" val="3622771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A20BF5-83C5-A746-ACD8-D655ACFFB8FE}" type="datetimeFigureOut">
              <a:rPr lang="en-US" smtClean="0"/>
              <a:t>7/30/16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2C8952-3F23-C846-9189-328FC3AA50B6}" type="slidenum">
              <a:rPr lang="en-US" smtClean="0"/>
              <a:t>‹#›</a:t>
            </a:fld>
            <a:endParaRPr lang="en-US"/>
          </a:p>
        </p:txBody>
      </p:sp>
    </p:spTree>
    <p:extLst>
      <p:ext uri="{BB962C8B-B14F-4D97-AF65-F5344CB8AC3E}">
        <p14:creationId xmlns:p14="http://schemas.microsoft.com/office/powerpoint/2010/main" val="2870242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A20BF5-83C5-A746-ACD8-D655ACFFB8FE}" type="datetimeFigureOut">
              <a:rPr lang="en-US" smtClean="0"/>
              <a:t>7/30/16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2C8952-3F23-C846-9189-328FC3AA50B6}" type="slidenum">
              <a:rPr lang="en-US" smtClean="0"/>
              <a:t>‹#›</a:t>
            </a:fld>
            <a:endParaRPr lang="en-US"/>
          </a:p>
        </p:txBody>
      </p:sp>
    </p:spTree>
    <p:extLst>
      <p:ext uri="{BB962C8B-B14F-4D97-AF65-F5344CB8AC3E}">
        <p14:creationId xmlns:p14="http://schemas.microsoft.com/office/powerpoint/2010/main" val="216761054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A20BF5-83C5-A746-ACD8-D655ACFFB8FE}" type="datetimeFigureOut">
              <a:rPr lang="en-US" smtClean="0"/>
              <a:t>7/30/16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2C8952-3F23-C846-9189-328FC3AA50B6}" type="slidenum">
              <a:rPr lang="en-US" smtClean="0"/>
              <a:t>‹#›</a:t>
            </a:fld>
            <a:endParaRPr lang="en-US"/>
          </a:p>
        </p:txBody>
      </p:sp>
    </p:spTree>
    <p:extLst>
      <p:ext uri="{BB962C8B-B14F-4D97-AF65-F5344CB8AC3E}">
        <p14:creationId xmlns:p14="http://schemas.microsoft.com/office/powerpoint/2010/main" val="37179409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SABBATH</a:t>
            </a:r>
            <a:endParaRPr lang="en-US" dirty="0"/>
          </a:p>
        </p:txBody>
      </p:sp>
    </p:spTree>
    <p:extLst>
      <p:ext uri="{BB962C8B-B14F-4D97-AF65-F5344CB8AC3E}">
        <p14:creationId xmlns:p14="http://schemas.microsoft.com/office/powerpoint/2010/main" val="28335223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262" y="130629"/>
            <a:ext cx="8334103" cy="5656217"/>
          </a:xfrm>
        </p:spPr>
        <p:txBody>
          <a:bodyPr>
            <a:noAutofit/>
          </a:bodyPr>
          <a:lstStyle/>
          <a:p>
            <a:r>
              <a:rPr lang="en-US" sz="2800" dirty="0" smtClean="0"/>
              <a:t>Lay </a:t>
            </a:r>
            <a:r>
              <a:rPr lang="en-US" sz="2800" dirty="0"/>
              <a:t>your head down tonight</a:t>
            </a:r>
            <a:r>
              <a:rPr lang="en-US" sz="2800" dirty="0"/>
              <a:t/>
            </a:r>
            <a:br>
              <a:rPr lang="en-US" sz="2800" dirty="0"/>
            </a:br>
            <a:r>
              <a:rPr lang="en-US" sz="2800" dirty="0"/>
              <a:t>Take a rest from the fight</a:t>
            </a:r>
            <a:r>
              <a:rPr lang="en-US" sz="2800" dirty="0"/>
              <a:t/>
            </a:r>
            <a:br>
              <a:rPr lang="en-US" sz="2800" dirty="0"/>
            </a:br>
            <a:r>
              <a:rPr lang="en-US" sz="2800" dirty="0"/>
              <a:t>Don’t try to figure it out</a:t>
            </a:r>
            <a:r>
              <a:rPr lang="en-US" sz="2800" dirty="0"/>
              <a:t/>
            </a:r>
            <a:br>
              <a:rPr lang="en-US" sz="2800" dirty="0"/>
            </a:br>
            <a:r>
              <a:rPr lang="en-US" sz="2800" dirty="0"/>
              <a:t>Just listen to what I’m whispering to your heart</a:t>
            </a:r>
            <a:r>
              <a:rPr lang="en-US" sz="2800" dirty="0"/>
              <a:t/>
            </a:r>
            <a:br>
              <a:rPr lang="en-US" sz="2800" dirty="0"/>
            </a:br>
            <a:r>
              <a:rPr lang="en-US" sz="2800" dirty="0" err="1"/>
              <a:t>‘Cause</a:t>
            </a:r>
            <a:r>
              <a:rPr lang="en-US" sz="2800" dirty="0"/>
              <a:t> I know this is not</a:t>
            </a:r>
            <a:r>
              <a:rPr lang="en-US" sz="2800" dirty="0"/>
              <a:t/>
            </a:r>
            <a:br>
              <a:rPr lang="en-US" sz="2800" dirty="0"/>
            </a:br>
            <a:r>
              <a:rPr lang="en-US" sz="2800" dirty="0"/>
              <a:t>Anything like you thought</a:t>
            </a:r>
            <a:r>
              <a:rPr lang="en-US" sz="2800" dirty="0"/>
              <a:t/>
            </a:r>
            <a:br>
              <a:rPr lang="en-US" sz="2800" dirty="0"/>
            </a:br>
            <a:r>
              <a:rPr lang="en-US" sz="2800" dirty="0"/>
              <a:t>The story of your life was </a:t>
            </a:r>
            <a:r>
              <a:rPr lang="en-US" sz="2800" dirty="0" err="1"/>
              <a:t>gonna</a:t>
            </a:r>
            <a:r>
              <a:rPr lang="en-US" sz="2800" dirty="0"/>
              <a:t> be</a:t>
            </a:r>
            <a:r>
              <a:rPr lang="en-US" sz="2800" dirty="0"/>
              <a:t/>
            </a:r>
            <a:br>
              <a:rPr lang="en-US" sz="2800" dirty="0"/>
            </a:br>
            <a:r>
              <a:rPr lang="en-US" sz="2800" dirty="0"/>
              <a:t>And it feels like the end has started closing in on you</a:t>
            </a:r>
            <a:r>
              <a:rPr lang="en-US" sz="2800" dirty="0"/>
              <a:t/>
            </a:r>
            <a:br>
              <a:rPr lang="en-US" sz="2800" dirty="0"/>
            </a:br>
            <a:r>
              <a:rPr lang="en-US" sz="2800" dirty="0"/>
              <a:t>But it’s just not true</a:t>
            </a:r>
            <a:r>
              <a:rPr lang="en-US" sz="2800" dirty="0"/>
              <a:t/>
            </a:r>
            <a:br>
              <a:rPr lang="en-US" sz="2800" dirty="0"/>
            </a:br>
            <a:r>
              <a:rPr lang="en-US" sz="2800" dirty="0"/>
              <a:t>There’s so much of the story that’s still yet to unfold</a:t>
            </a:r>
            <a:r>
              <a:rPr lang="en-US" sz="2800" dirty="0"/>
              <a:t/>
            </a:r>
            <a:br>
              <a:rPr lang="en-US" sz="2800" dirty="0"/>
            </a:br>
            <a:endParaRPr lang="en-US" sz="2800" b="1" dirty="0"/>
          </a:p>
        </p:txBody>
      </p:sp>
    </p:spTree>
    <p:extLst>
      <p:ext uri="{BB962C8B-B14F-4D97-AF65-F5344CB8AC3E}">
        <p14:creationId xmlns:p14="http://schemas.microsoft.com/office/powerpoint/2010/main" val="8951882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949" y="993093"/>
            <a:ext cx="8347166" cy="3539717"/>
          </a:xfrm>
        </p:spPr>
        <p:txBody>
          <a:bodyPr>
            <a:noAutofit/>
          </a:bodyPr>
          <a:lstStyle/>
          <a:p>
            <a:r>
              <a:rPr lang="en-US" sz="2800" dirty="0"/>
              <a:t/>
            </a:r>
            <a:br>
              <a:rPr lang="en-US" sz="2800" dirty="0"/>
            </a:br>
            <a:r>
              <a:rPr lang="en-US" sz="2800" dirty="0"/>
              <a:t/>
            </a:r>
            <a:br>
              <a:rPr lang="en-US" sz="2800" dirty="0"/>
            </a:br>
            <a:r>
              <a:rPr lang="en-US" sz="2800" dirty="0"/>
              <a:t>And this is going to be a glorious unfolding</a:t>
            </a:r>
            <a:r>
              <a:rPr lang="en-US" sz="2800" dirty="0"/>
              <a:t/>
            </a:r>
            <a:br>
              <a:rPr lang="en-US" sz="2800" dirty="0"/>
            </a:br>
            <a:r>
              <a:rPr lang="en-US" sz="2800" dirty="0"/>
              <a:t>Just you wait and see and you will be amazed</a:t>
            </a:r>
            <a:r>
              <a:rPr lang="en-US" sz="2800" dirty="0"/>
              <a:t/>
            </a:r>
            <a:br>
              <a:rPr lang="en-US" sz="2800" dirty="0"/>
            </a:br>
            <a:r>
              <a:rPr lang="en-US" sz="2800" dirty="0"/>
              <a:t>You’ve just got to believe the story is so far from over</a:t>
            </a:r>
            <a:r>
              <a:rPr lang="en-US" sz="2800" dirty="0"/>
              <a:t/>
            </a:r>
            <a:br>
              <a:rPr lang="en-US" sz="2800" dirty="0"/>
            </a:br>
            <a:r>
              <a:rPr lang="en-US" sz="2800" dirty="0"/>
              <a:t>So hold on to every promise God has made to us</a:t>
            </a:r>
            <a:r>
              <a:rPr lang="en-US" sz="2800" dirty="0"/>
              <a:t/>
            </a:r>
            <a:br>
              <a:rPr lang="en-US" sz="2800" dirty="0"/>
            </a:br>
            <a:r>
              <a:rPr lang="en-US" sz="2800" dirty="0"/>
              <a:t>And watch this glorious unfolding</a:t>
            </a:r>
            <a:br>
              <a:rPr lang="en-US" sz="2800" dirty="0"/>
            </a:br>
            <a:endParaRPr lang="en-US" sz="2800" b="1" dirty="0"/>
          </a:p>
        </p:txBody>
      </p:sp>
    </p:spTree>
    <p:extLst>
      <p:ext uri="{BB962C8B-B14F-4D97-AF65-F5344CB8AC3E}">
        <p14:creationId xmlns:p14="http://schemas.microsoft.com/office/powerpoint/2010/main" val="14564538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Isaiah 56: 3 – 7 </a:t>
            </a:r>
            <a:endParaRPr lang="en-US" b="1" dirty="0"/>
          </a:p>
        </p:txBody>
      </p:sp>
      <p:sp>
        <p:nvSpPr>
          <p:cNvPr id="3" name="Content Placeholder 2"/>
          <p:cNvSpPr>
            <a:spLocks noGrp="1"/>
          </p:cNvSpPr>
          <p:nvPr>
            <p:ph idx="1"/>
          </p:nvPr>
        </p:nvSpPr>
        <p:spPr/>
        <p:txBody>
          <a:bodyPr>
            <a:normAutofit/>
          </a:bodyPr>
          <a:lstStyle/>
          <a:p>
            <a:pPr marL="0" indent="0">
              <a:buNone/>
            </a:pPr>
            <a:r>
              <a:rPr lang="en-US" i="1" baseline="30000" dirty="0"/>
              <a:t>3</a:t>
            </a:r>
            <a:r>
              <a:rPr lang="en-US" i="1" dirty="0"/>
              <a:t> “Don’t let foreigners who commit themselves to the Lord say, ‘The Lord will never let me be part of his people.’ And don’t let the eunuchs say, ‘I’m a dried-up tree with no children and no future.’</a:t>
            </a:r>
            <a:endParaRPr lang="en-US" dirty="0"/>
          </a:p>
          <a:p>
            <a:pPr marL="0" indent="0">
              <a:buNone/>
            </a:pPr>
            <a:r>
              <a:rPr lang="en-US" i="1" baseline="30000" dirty="0"/>
              <a:t>4</a:t>
            </a:r>
            <a:r>
              <a:rPr lang="en-US" i="1" dirty="0"/>
              <a:t> For this is what the Lord says: I will bless those eunuchs who keep my Sabbath days holy</a:t>
            </a:r>
            <a:endParaRPr lang="en-US" dirty="0"/>
          </a:p>
          <a:p>
            <a:pPr marL="0" indent="0">
              <a:buNone/>
            </a:pPr>
            <a:r>
              <a:rPr lang="en-US" i="1" dirty="0"/>
              <a:t>and who choose to do what pleases me and commit their lives to me</a:t>
            </a:r>
            <a:r>
              <a:rPr lang="en-US" i="1" dirty="0" smtClean="0"/>
              <a:t>.</a:t>
            </a:r>
            <a:endParaRPr lang="en-US" dirty="0"/>
          </a:p>
        </p:txBody>
      </p:sp>
    </p:spTree>
    <p:extLst>
      <p:ext uri="{BB962C8B-B14F-4D97-AF65-F5344CB8AC3E}">
        <p14:creationId xmlns:p14="http://schemas.microsoft.com/office/powerpoint/2010/main" val="516253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Isaiah 56: 3 – 7 </a:t>
            </a:r>
            <a:endParaRPr lang="en-US" b="1" dirty="0"/>
          </a:p>
        </p:txBody>
      </p:sp>
      <p:sp>
        <p:nvSpPr>
          <p:cNvPr id="3" name="Content Placeholder 2"/>
          <p:cNvSpPr>
            <a:spLocks noGrp="1"/>
          </p:cNvSpPr>
          <p:nvPr>
            <p:ph idx="1"/>
          </p:nvPr>
        </p:nvSpPr>
        <p:spPr/>
        <p:txBody>
          <a:bodyPr>
            <a:normAutofit fontScale="92500"/>
          </a:bodyPr>
          <a:lstStyle/>
          <a:p>
            <a:pPr marL="0" indent="0">
              <a:buNone/>
            </a:pPr>
            <a:r>
              <a:rPr lang="en-US" i="1" baseline="30000" dirty="0" smtClean="0"/>
              <a:t>5 </a:t>
            </a:r>
            <a:r>
              <a:rPr lang="en-US" i="1" dirty="0"/>
              <a:t>I will give them—within the walls of my house— a memorial and a name far greater than sons and daughters could give.</a:t>
            </a:r>
            <a:endParaRPr lang="en-US" dirty="0"/>
          </a:p>
          <a:p>
            <a:pPr marL="0" indent="0">
              <a:buNone/>
            </a:pPr>
            <a:r>
              <a:rPr lang="en-US" i="1" dirty="0"/>
              <a:t>For the name I give them is an everlasting one. It will never disappear!</a:t>
            </a:r>
            <a:endParaRPr lang="en-US" dirty="0"/>
          </a:p>
          <a:p>
            <a:pPr marL="0" indent="0">
              <a:buNone/>
            </a:pPr>
            <a:r>
              <a:rPr lang="en-US" i="1" baseline="30000" dirty="0"/>
              <a:t>6</a:t>
            </a:r>
            <a:r>
              <a:rPr lang="en-US" i="1" dirty="0"/>
              <a:t> “I will also bless the foreigners who commit themselves to the Lord, who serve him and love his name, who worship him and do not desecrate the Sabbath day of rest, and who hold fast to my covenant</a:t>
            </a:r>
            <a:r>
              <a:rPr lang="en-US" i="1" dirty="0" smtClean="0"/>
              <a:t>.</a:t>
            </a:r>
            <a:endParaRPr lang="en-US" dirty="0"/>
          </a:p>
        </p:txBody>
      </p:sp>
    </p:spTree>
    <p:extLst>
      <p:ext uri="{BB962C8B-B14F-4D97-AF65-F5344CB8AC3E}">
        <p14:creationId xmlns:p14="http://schemas.microsoft.com/office/powerpoint/2010/main" val="54421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Isaiah 56: 3 – 7 </a:t>
            </a:r>
            <a:endParaRPr lang="en-US" b="1" dirty="0"/>
          </a:p>
        </p:txBody>
      </p:sp>
      <p:sp>
        <p:nvSpPr>
          <p:cNvPr id="3" name="Content Placeholder 2"/>
          <p:cNvSpPr>
            <a:spLocks noGrp="1"/>
          </p:cNvSpPr>
          <p:nvPr>
            <p:ph idx="1"/>
          </p:nvPr>
        </p:nvSpPr>
        <p:spPr/>
        <p:txBody>
          <a:bodyPr>
            <a:normAutofit/>
          </a:bodyPr>
          <a:lstStyle/>
          <a:p>
            <a:pPr marL="0" indent="0">
              <a:buNone/>
            </a:pPr>
            <a:r>
              <a:rPr lang="en-US" i="1" baseline="30000" dirty="0" smtClean="0"/>
              <a:t>7</a:t>
            </a:r>
            <a:r>
              <a:rPr lang="en-US" i="1" dirty="0" smtClean="0"/>
              <a:t> </a:t>
            </a:r>
            <a:r>
              <a:rPr lang="en-US" i="1" dirty="0"/>
              <a:t>I will bring them to my holy mountain of Jerusalem and will fill them with joy in my house of prayer. I will accept their burnt offerings and sacrifices, because my Temple will be called a house of prayer for all nations</a:t>
            </a:r>
            <a:r>
              <a:rPr lang="en-US" i="1" dirty="0" smtClean="0"/>
              <a:t>.”</a:t>
            </a:r>
            <a:endParaRPr lang="en-US" dirty="0"/>
          </a:p>
        </p:txBody>
      </p:sp>
    </p:spTree>
    <p:extLst>
      <p:ext uri="{BB962C8B-B14F-4D97-AF65-F5344CB8AC3E}">
        <p14:creationId xmlns:p14="http://schemas.microsoft.com/office/powerpoint/2010/main" val="1569458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SABBATH</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6840783"/>
              </p:ext>
            </p:extLst>
          </p:nvPr>
        </p:nvGraphicFramePr>
        <p:xfrm>
          <a:off x="149902" y="1169233"/>
          <a:ext cx="8994098" cy="53065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526647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263" y="2482260"/>
            <a:ext cx="8229600" cy="1143000"/>
          </a:xfrm>
        </p:spPr>
        <p:txBody>
          <a:bodyPr/>
          <a:lstStyle/>
          <a:p>
            <a:r>
              <a:rPr lang="en-US" b="1" dirty="0" smtClean="0"/>
              <a:t>REST</a:t>
            </a:r>
            <a:endParaRPr lang="en-US" b="1" dirty="0"/>
          </a:p>
        </p:txBody>
      </p:sp>
    </p:spTree>
    <p:extLst>
      <p:ext uri="{BB962C8B-B14F-4D97-AF65-F5344CB8AC3E}">
        <p14:creationId xmlns:p14="http://schemas.microsoft.com/office/powerpoint/2010/main" val="20562635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263" y="2482260"/>
            <a:ext cx="8229600" cy="1143000"/>
          </a:xfrm>
        </p:spPr>
        <p:txBody>
          <a:bodyPr/>
          <a:lstStyle/>
          <a:p>
            <a:r>
              <a:rPr lang="en-US" b="1" dirty="0" smtClean="0"/>
              <a:t>RHYTHM</a:t>
            </a:r>
            <a:endParaRPr lang="en-US" b="1" dirty="0"/>
          </a:p>
        </p:txBody>
      </p:sp>
    </p:spTree>
    <p:extLst>
      <p:ext uri="{BB962C8B-B14F-4D97-AF65-F5344CB8AC3E}">
        <p14:creationId xmlns:p14="http://schemas.microsoft.com/office/powerpoint/2010/main" val="6402811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263" y="2482260"/>
            <a:ext cx="8229600" cy="1143000"/>
          </a:xfrm>
        </p:spPr>
        <p:txBody>
          <a:bodyPr/>
          <a:lstStyle/>
          <a:p>
            <a:r>
              <a:rPr lang="en-US" b="1" dirty="0" smtClean="0"/>
              <a:t>HOLINESS</a:t>
            </a:r>
            <a:endParaRPr lang="en-US" b="1" dirty="0"/>
          </a:p>
        </p:txBody>
      </p:sp>
    </p:spTree>
    <p:extLst>
      <p:ext uri="{BB962C8B-B14F-4D97-AF65-F5344CB8AC3E}">
        <p14:creationId xmlns:p14="http://schemas.microsoft.com/office/powerpoint/2010/main" val="16871283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263" y="2482260"/>
            <a:ext cx="8229600" cy="1143000"/>
          </a:xfrm>
        </p:spPr>
        <p:txBody>
          <a:bodyPr/>
          <a:lstStyle/>
          <a:p>
            <a:r>
              <a:rPr lang="en-US" b="1" dirty="0" smtClean="0"/>
              <a:t>GIFT</a:t>
            </a:r>
            <a:endParaRPr lang="en-US" b="1" dirty="0"/>
          </a:p>
        </p:txBody>
      </p:sp>
    </p:spTree>
    <p:extLst>
      <p:ext uri="{BB962C8B-B14F-4D97-AF65-F5344CB8AC3E}">
        <p14:creationId xmlns:p14="http://schemas.microsoft.com/office/powerpoint/2010/main" val="16119539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TotalTime>
  <Words>244</Words>
  <Application>Microsoft Macintosh PowerPoint</Application>
  <PresentationFormat>On-screen Show (4:3)</PresentationFormat>
  <Paragraphs>22</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Calisto MT</vt:lpstr>
      <vt:lpstr>Arial</vt:lpstr>
      <vt:lpstr>Office Theme</vt:lpstr>
      <vt:lpstr>SABBATH</vt:lpstr>
      <vt:lpstr>Isaiah 56: 3 – 7 </vt:lpstr>
      <vt:lpstr>Isaiah 56: 3 – 7 </vt:lpstr>
      <vt:lpstr>Isaiah 56: 3 – 7 </vt:lpstr>
      <vt:lpstr>SABBATH</vt:lpstr>
      <vt:lpstr>REST</vt:lpstr>
      <vt:lpstr>RHYTHM</vt:lpstr>
      <vt:lpstr>HOLINESS</vt:lpstr>
      <vt:lpstr>GIFT</vt:lpstr>
      <vt:lpstr>Lay your head down tonight Take a rest from the fight Don’t try to figure it out Just listen to what I’m whispering to your heart ‘Cause I know this is not Anything like you thought The story of your life was gonna be And it feels like the end has started closing in on you But it’s just not true There’s so much of the story that’s still yet to unfold </vt:lpstr>
      <vt:lpstr>  And this is going to be a glorious unfolding Just you wait and see and you will be amazed You’ve just got to believe the story is so far from over So hold on to every promise God has made to us And watch this glorious unfolding </vt:lpstr>
    </vt:vector>
  </TitlesOfParts>
  <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TEXT</dc:title>
  <dc:creator>Roshni Joseph</dc:creator>
  <cp:lastModifiedBy>Roshni Joseph</cp:lastModifiedBy>
  <cp:revision>4</cp:revision>
  <dcterms:created xsi:type="dcterms:W3CDTF">2016-02-04T12:15:40Z</dcterms:created>
  <dcterms:modified xsi:type="dcterms:W3CDTF">2016-07-30T14:17:48Z</dcterms:modified>
</cp:coreProperties>
</file>