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Subtitl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14" name="20E9CFA0-C32A-424C-BF7E-A60F00F4B1A6-L0-001.png" descr="20E9CFA0-C32A-424C-BF7E-A60F00F4B1A6-L0-0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1568" y="0"/>
            <a:ext cx="8180864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Singles</a:t>
            </a:r>
          </a:p>
        </p:txBody>
      </p:sp>
      <p:pic>
        <p:nvPicPr>
          <p:cNvPr id="14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 txBox="1"/>
          <p:nvPr>
            <p:ph type="ctrTitle"/>
          </p:nvPr>
        </p:nvSpPr>
        <p:spPr>
          <a:xfrm>
            <a:off x="417610" y="-62817"/>
            <a:ext cx="830878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1) If you desire a romantic relationship, do you realize what you are signing up for? </a:t>
            </a:r>
          </a:p>
        </p:txBody>
      </p:sp>
      <p:pic>
        <p:nvPicPr>
          <p:cNvPr id="14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2) If you are a true follower of Jesus, can you build a sanctuary like this with someone who is not a follower of Jesus?</a:t>
            </a:r>
          </a:p>
        </p:txBody>
      </p:sp>
      <p:pic>
        <p:nvPicPr>
          <p:cNvPr id="14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3) How can you prepare for the radical vulnerability that marriage calls for?</a:t>
            </a:r>
          </a:p>
        </p:txBody>
      </p:sp>
      <p:pic>
        <p:nvPicPr>
          <p:cNvPr id="150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Couples</a:t>
            </a:r>
          </a:p>
        </p:txBody>
      </p:sp>
      <p:pic>
        <p:nvPicPr>
          <p:cNvPr id="15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1) Are you building the sanctuary or are you building walls within the sanctuary</a:t>
            </a:r>
          </a:p>
        </p:txBody>
      </p:sp>
      <p:pic>
        <p:nvPicPr>
          <p:cNvPr id="15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2) Do you shame your spouse in your marriage or do you build up your spouse?</a:t>
            </a:r>
          </a:p>
        </p:txBody>
      </p:sp>
      <p:pic>
        <p:nvPicPr>
          <p:cNvPr id="15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3) How much do you worship God together in your marriage?</a:t>
            </a:r>
          </a:p>
        </p:txBody>
      </p:sp>
      <p:pic>
        <p:nvPicPr>
          <p:cNvPr id="16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3) Jesus radically reinvented the sanctuary of marriage</a:t>
            </a:r>
          </a:p>
        </p:txBody>
      </p:sp>
      <p:pic>
        <p:nvPicPr>
          <p:cNvPr id="16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“They (those who believe in Jesus)  will see his (God's) face, and his name will be on their foreheads.”</a:t>
            </a: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Revelation 22:4 </a:t>
            </a: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</p:txBody>
      </p:sp>
      <p:pic>
        <p:nvPicPr>
          <p:cNvPr id="16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“Adam and his wife were both naked, </a:t>
            </a: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and they felt no shame.”</a:t>
            </a: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Genesis 2:25 </a:t>
            </a:r>
          </a:p>
        </p:txBody>
      </p:sp>
      <p:pic>
        <p:nvPicPr>
          <p:cNvPr id="11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Marriage is a sanctuary</a:t>
            </a:r>
          </a:p>
        </p:txBody>
      </p:sp>
      <p:pic>
        <p:nvPicPr>
          <p:cNvPr id="120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Marriage as a sanctuary is sacred</a:t>
            </a:r>
          </a:p>
        </p:txBody>
      </p:sp>
      <p:pic>
        <p:nvPicPr>
          <p:cNvPr id="12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Marriage as a sanctuary is safe</a:t>
            </a:r>
          </a:p>
        </p:txBody>
      </p:sp>
      <p:pic>
        <p:nvPicPr>
          <p:cNvPr id="12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Marriage as a sanctuary is without shame</a:t>
            </a:r>
          </a:p>
        </p:txBody>
      </p:sp>
      <p:pic>
        <p:nvPicPr>
          <p:cNvPr id="129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1) God designed marriage as a sanctuary within a sanctuary</a:t>
            </a:r>
          </a:p>
        </p:txBody>
      </p:sp>
      <p:pic>
        <p:nvPicPr>
          <p:cNvPr id="13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2) When Adam and Eve sinned, the sanctuary of Eden was lost but the sanctuary of marriage was not</a:t>
            </a:r>
          </a:p>
        </p:txBody>
      </p:sp>
      <p:pic>
        <p:nvPicPr>
          <p:cNvPr id="13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/>
          <p:nvPr>
            <p:ph type="ctrTitle"/>
          </p:nvPr>
        </p:nvSpPr>
        <p:spPr>
          <a:xfrm>
            <a:off x="685800" y="255939"/>
            <a:ext cx="7772400" cy="591626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  <a:p>
            <a:pPr>
              <a:lnSpc>
                <a:spcPct val="150000"/>
              </a:lnSpc>
              <a:defRPr b="1" sz="3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Practical Application</a:t>
            </a:r>
          </a:p>
        </p:txBody>
      </p:sp>
      <p:pic>
        <p:nvPicPr>
          <p:cNvPr id="13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8600" y="6316638"/>
            <a:ext cx="1603180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