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8" r:id="rId15"/>
    <p:sldId id="279" r:id="rId16"/>
    <p:sldId id="269" r:id="rId17"/>
    <p:sldId id="280" r:id="rId18"/>
    <p:sldId id="281" r:id="rId19"/>
    <p:sldId id="282" r:id="rId20"/>
    <p:sldId id="270" r:id="rId21"/>
    <p:sldId id="271"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895D8-33F7-4BAC-9B33-3F051D4DE790}" type="datetimeFigureOut">
              <a:rPr lang="en-US" smtClean="0"/>
              <a:t>3/19/2016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C1D2C-C11A-4B5A-B95B-EEC2FE0F9A8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0C1D2C-C11A-4B5A-B95B-EEC2FE0F9A8E}"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54B4-5DFA-4A0E-A39C-064D71535259}"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C454B4-5DFA-4A0E-A39C-064D71535259}"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C454B4-5DFA-4A0E-A39C-064D71535259}" type="datetimeFigureOut">
              <a:rPr lang="en-US" smtClean="0"/>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454B4-5DFA-4A0E-A39C-064D71535259}" type="datetimeFigureOut">
              <a:rPr lang="en-US" smtClean="0"/>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454B4-5DFA-4A0E-A39C-064D71535259}" type="datetimeFigureOut">
              <a:rPr lang="en-US" smtClean="0"/>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54B4-5DFA-4A0E-A39C-064D71535259}"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54B4-5DFA-4A0E-A39C-064D71535259}"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454B4-5DFA-4A0E-A39C-064D71535259}" type="datetimeFigureOut">
              <a:rPr lang="en-US" smtClean="0"/>
              <a:t>3/19/2016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C96B8-134E-4753-9230-08CFB02A7100}" type="slidenum">
              <a:rPr lang="en-US" smtClean="0"/>
              <a:t>‹#›</a:t>
            </a:fld>
            <a:endParaRPr lang="en-US"/>
          </a:p>
        </p:txBody>
      </p:sp>
      <p:pic>
        <p:nvPicPr>
          <p:cNvPr id="2050" name="Picture 2" descr="C:\Users\Cindrella\Desktop\images.png"/>
          <p:cNvPicPr>
            <a:picLocks noChangeAspect="1" noChangeArrowheads="1"/>
          </p:cNvPicPr>
          <p:nvPr userDrawn="1"/>
        </p:nvPicPr>
        <p:blipFill>
          <a:blip r:embed="rId13" cstate="print"/>
          <a:srcRect/>
          <a:stretch>
            <a:fillRect/>
          </a:stretch>
        </p:blipFill>
        <p:spPr bwMode="auto">
          <a:xfrm>
            <a:off x="-12032" y="0"/>
            <a:ext cx="9168063" cy="6858000"/>
          </a:xfrm>
          <a:prstGeom prst="rect">
            <a:avLst/>
          </a:prstGeom>
          <a:noFill/>
        </p:spPr>
      </p:pic>
      <p:pic>
        <p:nvPicPr>
          <p:cNvPr id="8" name="E4986E5C-836A-4F6D-8729-655AEDB66A64-L0-001.png"/>
          <p:cNvPicPr>
            <a:picLocks noChangeAspect="1"/>
          </p:cNvPicPr>
          <p:nvPr userDrawn="1"/>
        </p:nvPicPr>
        <p:blipFill>
          <a:blip r:embed="rId14" cstate="print">
            <a:extLst/>
          </a:blip>
          <a:stretch>
            <a:fillRect/>
          </a:stretch>
        </p:blipFill>
        <p:spPr>
          <a:xfrm>
            <a:off x="3810000" y="6213004"/>
            <a:ext cx="1477788" cy="492596"/>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Cindrella\Desktop\12841392_529717060543221_6104744400669691325_o.jpg"/>
          <p:cNvPicPr>
            <a:picLocks noChangeAspect="1" noChangeArrowheads="1"/>
          </p:cNvPicPr>
          <p:nvPr/>
        </p:nvPicPr>
        <p:blipFill>
          <a:blip r:embed="rId3" cstate="print"/>
          <a:srcRect/>
          <a:stretch>
            <a:fillRect/>
          </a:stretch>
        </p:blipFill>
        <p:spPr bwMode="auto">
          <a:xfrm>
            <a:off x="2743200" y="0"/>
            <a:ext cx="3886200" cy="689800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800" b="1" dirty="0" smtClean="0">
              <a:solidFill>
                <a:schemeClr val="bg1"/>
              </a:solidFill>
            </a:endParaRPr>
          </a:p>
          <a:p>
            <a:pPr>
              <a:buNone/>
            </a:pPr>
            <a:endParaRPr lang="en-US" sz="3800" b="1" dirty="0">
              <a:solidFill>
                <a:schemeClr val="bg1"/>
              </a:solidFill>
            </a:endParaRPr>
          </a:p>
          <a:p>
            <a:pPr>
              <a:buNone/>
            </a:pPr>
            <a:r>
              <a:rPr lang="en-US" sz="3800" b="1" dirty="0" smtClean="0">
                <a:solidFill>
                  <a:schemeClr val="bg1"/>
                </a:solidFill>
              </a:rPr>
              <a:t>The Rebels</a:t>
            </a:r>
            <a:endParaRPr lang="en-US" sz="38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800" b="1" dirty="0" smtClean="0">
              <a:solidFill>
                <a:schemeClr val="bg1"/>
              </a:solidFill>
            </a:endParaRPr>
          </a:p>
          <a:p>
            <a:pPr>
              <a:buNone/>
            </a:pPr>
            <a:endParaRPr lang="en-US" sz="3800" b="1" dirty="0">
              <a:solidFill>
                <a:schemeClr val="bg1"/>
              </a:solidFill>
            </a:endParaRPr>
          </a:p>
          <a:p>
            <a:pPr>
              <a:buNone/>
            </a:pPr>
            <a:r>
              <a:rPr lang="en-US" sz="3800" b="1" dirty="0" smtClean="0">
                <a:solidFill>
                  <a:schemeClr val="bg1"/>
                </a:solidFill>
              </a:rPr>
              <a:t>The Sick</a:t>
            </a:r>
            <a:endParaRPr lang="en-US" sz="3800"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800" b="1" dirty="0" smtClean="0">
              <a:solidFill>
                <a:schemeClr val="bg1"/>
              </a:solidFill>
            </a:endParaRPr>
          </a:p>
          <a:p>
            <a:pPr>
              <a:buNone/>
            </a:pPr>
            <a:endParaRPr lang="en-US" sz="3800" b="1" dirty="0">
              <a:solidFill>
                <a:schemeClr val="bg1"/>
              </a:solidFill>
            </a:endParaRPr>
          </a:p>
          <a:p>
            <a:pPr>
              <a:buNone/>
            </a:pPr>
            <a:r>
              <a:rPr lang="en-US" sz="3800" b="1" dirty="0" smtClean="0">
                <a:solidFill>
                  <a:schemeClr val="bg1"/>
                </a:solidFill>
              </a:rPr>
              <a:t>The Storm Stuck</a:t>
            </a:r>
            <a:endParaRPr lang="en-US" sz="38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smtClean="0">
                <a:solidFill>
                  <a:schemeClr val="bg1"/>
                </a:solidFill>
              </a:rPr>
              <a:t>They cried out to God when they reached a point of desperation</a:t>
            </a:r>
            <a:endParaRPr lang="en-US" sz="3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smtClean="0">
                <a:solidFill>
                  <a:schemeClr val="bg1"/>
                </a:solidFill>
              </a:rPr>
              <a:t>They cried out to God when they reached a point of desperation</a:t>
            </a:r>
          </a:p>
          <a:p>
            <a:r>
              <a:rPr lang="en-US" sz="3000" dirty="0" smtClean="0">
                <a:solidFill>
                  <a:schemeClr val="bg1"/>
                </a:solidFill>
              </a:rPr>
              <a:t>God answered</a:t>
            </a:r>
            <a:endParaRPr lang="en-US" sz="3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smtClean="0">
                <a:solidFill>
                  <a:schemeClr val="bg1"/>
                </a:solidFill>
              </a:rPr>
              <a:t>They cried out to God when they reached a point of desperation</a:t>
            </a:r>
          </a:p>
          <a:p>
            <a:r>
              <a:rPr lang="en-US" sz="3000" dirty="0" smtClean="0">
                <a:solidFill>
                  <a:schemeClr val="bg1"/>
                </a:solidFill>
              </a:rPr>
              <a:t>God answered</a:t>
            </a:r>
          </a:p>
          <a:p>
            <a:r>
              <a:rPr lang="en-US" sz="3000" dirty="0" smtClean="0">
                <a:solidFill>
                  <a:schemeClr val="bg1"/>
                </a:solidFill>
              </a:rPr>
              <a:t>It is on God’s heart to bring people out of their distress</a:t>
            </a:r>
          </a:p>
          <a:p>
            <a:endParaRPr lang="en-US" sz="3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bg1"/>
                </a:solidFill>
              </a:rPr>
              <a:t>My wandering heart found an anchor</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bg1"/>
                </a:solidFill>
              </a:rPr>
              <a:t>My wandering heart found an anchor</a:t>
            </a:r>
          </a:p>
          <a:p>
            <a:r>
              <a:rPr lang="en-US" b="1" dirty="0" smtClean="0">
                <a:solidFill>
                  <a:schemeClr val="bg1"/>
                </a:solidFill>
              </a:rPr>
              <a:t>My rebellious heart found rest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bg1"/>
                </a:solidFill>
              </a:rPr>
              <a:t>My wandering heart found an anchor</a:t>
            </a:r>
          </a:p>
          <a:p>
            <a:r>
              <a:rPr lang="en-US" b="1" dirty="0" smtClean="0">
                <a:solidFill>
                  <a:schemeClr val="bg1"/>
                </a:solidFill>
              </a:rPr>
              <a:t>My rebellious heart found rest</a:t>
            </a:r>
          </a:p>
          <a:p>
            <a:r>
              <a:rPr lang="en-US" b="1" dirty="0" smtClean="0">
                <a:solidFill>
                  <a:schemeClr val="bg1"/>
                </a:solidFill>
              </a:rPr>
              <a:t>The sick found healing</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bg1"/>
                </a:solidFill>
              </a:rPr>
              <a:t>My wandering heart found an anchor</a:t>
            </a:r>
          </a:p>
          <a:p>
            <a:r>
              <a:rPr lang="en-US" b="1" dirty="0" smtClean="0">
                <a:solidFill>
                  <a:schemeClr val="bg1"/>
                </a:solidFill>
              </a:rPr>
              <a:t>My rebellious heart found rest</a:t>
            </a:r>
          </a:p>
          <a:p>
            <a:r>
              <a:rPr lang="en-US" b="1" dirty="0" smtClean="0">
                <a:solidFill>
                  <a:schemeClr val="bg1"/>
                </a:solidFill>
              </a:rPr>
              <a:t>The sick found healing</a:t>
            </a:r>
            <a:endParaRPr lang="en-US" b="1" dirty="0">
              <a:solidFill>
                <a:schemeClr val="bg1"/>
              </a:solidFill>
            </a:endParaRPr>
          </a:p>
          <a:p>
            <a:r>
              <a:rPr lang="en-US" b="1" dirty="0" smtClean="0">
                <a:solidFill>
                  <a:schemeClr val="bg1"/>
                </a:solidFill>
              </a:rPr>
              <a:t>The storm stuck me found the shore</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4525963"/>
          </a:xfrm>
        </p:spPr>
        <p:txBody>
          <a:bodyPr>
            <a:normAutofit/>
          </a:bodyPr>
          <a:lstStyle/>
          <a:p>
            <a:r>
              <a:rPr lang="en-US" sz="3800" dirty="0" smtClean="0">
                <a:solidFill>
                  <a:schemeClr val="bg1"/>
                </a:solidFill>
              </a:rPr>
              <a:t>Background on Psalms</a:t>
            </a:r>
          </a:p>
          <a:p>
            <a:r>
              <a:rPr lang="en-US" sz="3800" dirty="0" smtClean="0">
                <a:solidFill>
                  <a:schemeClr val="bg1"/>
                </a:solidFill>
              </a:rPr>
              <a:t>The 4 journeys</a:t>
            </a:r>
          </a:p>
          <a:p>
            <a:r>
              <a:rPr lang="en-US" sz="3800" dirty="0" smtClean="0">
                <a:solidFill>
                  <a:schemeClr val="bg1"/>
                </a:solidFill>
              </a:rPr>
              <a:t>Patterns in the journey</a:t>
            </a:r>
          </a:p>
          <a:p>
            <a:r>
              <a:rPr lang="en-US" sz="3800" dirty="0" smtClean="0">
                <a:solidFill>
                  <a:schemeClr val="bg1"/>
                </a:solidFill>
              </a:rPr>
              <a:t>Jesus’ cry</a:t>
            </a:r>
          </a:p>
          <a:p>
            <a:r>
              <a:rPr lang="en-US" sz="3800" dirty="0" smtClean="0">
                <a:solidFill>
                  <a:schemeClr val="bg1"/>
                </a:solidFill>
              </a:rPr>
              <a:t>Practical Application</a:t>
            </a:r>
          </a:p>
          <a:p>
            <a:endParaRPr lang="en-US" sz="3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3000" dirty="0" smtClean="0">
                <a:solidFill>
                  <a:schemeClr val="bg1"/>
                </a:solidFill>
              </a:rPr>
              <a:t>Psalm 107:28 </a:t>
            </a:r>
          </a:p>
          <a:p>
            <a:pPr>
              <a:buNone/>
            </a:pPr>
            <a:r>
              <a:rPr lang="en-US" sz="3000" dirty="0" smtClean="0">
                <a:solidFill>
                  <a:schemeClr val="bg1"/>
                </a:solidFill>
              </a:rPr>
              <a:t>Then </a:t>
            </a:r>
            <a:r>
              <a:rPr lang="en-US" sz="3000" dirty="0">
                <a:solidFill>
                  <a:schemeClr val="bg1"/>
                </a:solidFill>
              </a:rPr>
              <a:t>they cried out to the </a:t>
            </a:r>
            <a:r>
              <a:rPr lang="en-US" sz="3000" cap="small" dirty="0">
                <a:solidFill>
                  <a:schemeClr val="bg1"/>
                </a:solidFill>
              </a:rPr>
              <a:t>Lord</a:t>
            </a:r>
            <a:r>
              <a:rPr lang="en-US" sz="3000" dirty="0">
                <a:solidFill>
                  <a:schemeClr val="bg1"/>
                </a:solidFill>
              </a:rPr>
              <a:t> in their trouble,</a:t>
            </a:r>
            <a:r>
              <a:rPr lang="en-US" sz="3000" dirty="0" smtClean="0">
                <a:solidFill>
                  <a:schemeClr val="bg1"/>
                </a:solidFill>
              </a:rPr>
              <a:t/>
            </a:r>
            <a:br>
              <a:rPr lang="en-US" sz="3000" dirty="0" smtClean="0">
                <a:solidFill>
                  <a:schemeClr val="bg1"/>
                </a:solidFill>
              </a:rPr>
            </a:br>
            <a:r>
              <a:rPr lang="en-US" sz="3000" dirty="0">
                <a:solidFill>
                  <a:schemeClr val="bg1"/>
                </a:solidFill>
              </a:rPr>
              <a:t>    and he brought them out of their distress.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Psalm 107:1-3 </a:t>
            </a:r>
            <a:r>
              <a:rPr lang="en-US" sz="2800" dirty="0" smtClean="0">
                <a:solidFill>
                  <a:schemeClr val="bg1"/>
                </a:solidFill>
              </a:rPr>
              <a:t>–</a:t>
            </a:r>
            <a:r>
              <a:rPr lang="en-US" sz="2800" dirty="0" smtClean="0">
                <a:solidFill>
                  <a:schemeClr val="bg1"/>
                </a:solidFill>
              </a:rPr>
              <a:t> A call to commission</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Psalm 107:1-3 </a:t>
            </a:r>
            <a:r>
              <a:rPr lang="en-US" sz="2800" dirty="0" smtClean="0">
                <a:solidFill>
                  <a:schemeClr val="bg1"/>
                </a:solidFill>
              </a:rPr>
              <a:t>– </a:t>
            </a:r>
            <a:r>
              <a:rPr lang="en-US" sz="2800" dirty="0" smtClean="0">
                <a:solidFill>
                  <a:schemeClr val="bg1"/>
                </a:solidFill>
              </a:rPr>
              <a:t>A call to commission</a:t>
            </a:r>
          </a:p>
          <a:p>
            <a:r>
              <a:rPr lang="en-US" sz="2800" dirty="0" smtClean="0">
                <a:solidFill>
                  <a:schemeClr val="bg1"/>
                </a:solidFill>
              </a:rPr>
              <a:t>Psalm 107:43 – A call to consider</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fontScale="70000" lnSpcReduction="20000"/>
          </a:bodyPr>
          <a:lstStyle/>
          <a:p>
            <a:pPr>
              <a:buNone/>
            </a:pPr>
            <a:r>
              <a:rPr lang="en-US" dirty="0">
                <a:solidFill>
                  <a:schemeClr val="bg1"/>
                </a:solidFill>
              </a:rPr>
              <a:t>Psalm 107The Message (MSG)</a:t>
            </a:r>
          </a:p>
          <a:p>
            <a:pPr>
              <a:buNone/>
            </a:pPr>
            <a:r>
              <a:rPr lang="en-US" b="1" dirty="0">
                <a:solidFill>
                  <a:schemeClr val="bg1"/>
                </a:solidFill>
              </a:rPr>
              <a:t>107 </a:t>
            </a:r>
            <a:r>
              <a:rPr lang="en-US" b="1" baseline="30000" dirty="0">
                <a:solidFill>
                  <a:schemeClr val="bg1"/>
                </a:solidFill>
              </a:rPr>
              <a:t>1-3 </a:t>
            </a:r>
            <a:r>
              <a:rPr lang="en-US" dirty="0">
                <a:solidFill>
                  <a:schemeClr val="bg1"/>
                </a:solidFill>
              </a:rPr>
              <a:t>Oh, thank </a:t>
            </a:r>
            <a:r>
              <a:rPr lang="en-US" cap="small" dirty="0">
                <a:solidFill>
                  <a:schemeClr val="bg1"/>
                </a:solidFill>
              </a:rPr>
              <a:t>God</a:t>
            </a:r>
            <a:r>
              <a:rPr lang="en-US" dirty="0">
                <a:solidFill>
                  <a:schemeClr val="bg1"/>
                </a:solidFill>
              </a:rPr>
              <a:t>—he’s so </a:t>
            </a:r>
            <a:r>
              <a:rPr lang="en-US" dirty="0" smtClean="0">
                <a:solidFill>
                  <a:schemeClr val="bg1"/>
                </a:solidFill>
              </a:rPr>
              <a:t>good! His </a:t>
            </a:r>
            <a:r>
              <a:rPr lang="en-US" dirty="0">
                <a:solidFill>
                  <a:schemeClr val="bg1"/>
                </a:solidFill>
              </a:rPr>
              <a:t>love never runs </a:t>
            </a:r>
            <a:r>
              <a:rPr lang="en-US" dirty="0" smtClean="0">
                <a:solidFill>
                  <a:schemeClr val="bg1"/>
                </a:solidFill>
              </a:rPr>
              <a:t>out. All </a:t>
            </a:r>
            <a:r>
              <a:rPr lang="en-US" dirty="0">
                <a:solidFill>
                  <a:schemeClr val="bg1"/>
                </a:solidFill>
              </a:rPr>
              <a:t>of you set free by </a:t>
            </a:r>
            <a:r>
              <a:rPr lang="en-US" cap="small" dirty="0">
                <a:solidFill>
                  <a:schemeClr val="bg1"/>
                </a:solidFill>
              </a:rPr>
              <a:t>God</a:t>
            </a:r>
            <a:r>
              <a:rPr lang="en-US" dirty="0">
                <a:solidFill>
                  <a:schemeClr val="bg1"/>
                </a:solidFill>
              </a:rPr>
              <a:t>, tell the </a:t>
            </a:r>
            <a:r>
              <a:rPr lang="en-US" dirty="0" smtClean="0">
                <a:solidFill>
                  <a:schemeClr val="bg1"/>
                </a:solidFill>
              </a:rPr>
              <a:t>world! Tell </a:t>
            </a:r>
            <a:r>
              <a:rPr lang="en-US" dirty="0">
                <a:solidFill>
                  <a:schemeClr val="bg1"/>
                </a:solidFill>
              </a:rPr>
              <a:t>how he freed you from </a:t>
            </a:r>
            <a:r>
              <a:rPr lang="en-US" dirty="0" smtClean="0">
                <a:solidFill>
                  <a:schemeClr val="bg1"/>
                </a:solidFill>
              </a:rPr>
              <a:t>oppression, Then </a:t>
            </a:r>
            <a:r>
              <a:rPr lang="en-US" dirty="0">
                <a:solidFill>
                  <a:schemeClr val="bg1"/>
                </a:solidFill>
              </a:rPr>
              <a:t>rounded you up from all over the place</a:t>
            </a:r>
            <a:r>
              <a:rPr lang="en-US" dirty="0" smtClean="0">
                <a:solidFill>
                  <a:schemeClr val="bg1"/>
                </a:solidFill>
              </a:rPr>
              <a:t>,</a:t>
            </a:r>
            <a:r>
              <a:rPr lang="en-US" dirty="0">
                <a:solidFill>
                  <a:schemeClr val="bg1"/>
                </a:solidFill>
              </a:rPr>
              <a:t> </a:t>
            </a:r>
            <a:r>
              <a:rPr lang="en-US" dirty="0" smtClean="0">
                <a:solidFill>
                  <a:schemeClr val="bg1"/>
                </a:solidFill>
              </a:rPr>
              <a:t>from </a:t>
            </a:r>
            <a:r>
              <a:rPr lang="en-US" dirty="0">
                <a:solidFill>
                  <a:schemeClr val="bg1"/>
                </a:solidFill>
              </a:rPr>
              <a:t>the four winds, from the seven seas.</a:t>
            </a:r>
          </a:p>
          <a:p>
            <a:pPr>
              <a:buNone/>
            </a:pPr>
            <a:r>
              <a:rPr lang="en-US" b="1" baseline="30000" dirty="0">
                <a:solidFill>
                  <a:schemeClr val="bg1"/>
                </a:solidFill>
              </a:rPr>
              <a:t>4-9 </a:t>
            </a:r>
            <a:r>
              <a:rPr lang="en-US" dirty="0">
                <a:solidFill>
                  <a:schemeClr val="bg1"/>
                </a:solidFill>
              </a:rPr>
              <a:t>Some of you wandered for years in the </a:t>
            </a:r>
            <a:r>
              <a:rPr lang="en-US" dirty="0" smtClean="0">
                <a:solidFill>
                  <a:schemeClr val="bg1"/>
                </a:solidFill>
              </a:rPr>
              <a:t>desert, looking </a:t>
            </a:r>
            <a:r>
              <a:rPr lang="en-US" dirty="0">
                <a:solidFill>
                  <a:schemeClr val="bg1"/>
                </a:solidFill>
              </a:rPr>
              <a:t>but not finding a good place to </a:t>
            </a:r>
            <a:r>
              <a:rPr lang="en-US" dirty="0" smtClean="0">
                <a:solidFill>
                  <a:schemeClr val="bg1"/>
                </a:solidFill>
              </a:rPr>
              <a:t>live, Half-starved </a:t>
            </a:r>
            <a:r>
              <a:rPr lang="en-US" dirty="0">
                <a:solidFill>
                  <a:schemeClr val="bg1"/>
                </a:solidFill>
              </a:rPr>
              <a:t>and parched with </a:t>
            </a:r>
            <a:r>
              <a:rPr lang="en-US" dirty="0" smtClean="0">
                <a:solidFill>
                  <a:schemeClr val="bg1"/>
                </a:solidFill>
              </a:rPr>
              <a:t>thirst, staggering </a:t>
            </a:r>
            <a:r>
              <a:rPr lang="en-US" dirty="0">
                <a:solidFill>
                  <a:schemeClr val="bg1"/>
                </a:solidFill>
              </a:rPr>
              <a:t>and stumbling, on the brink of </a:t>
            </a:r>
            <a:r>
              <a:rPr lang="en-US" dirty="0" smtClean="0">
                <a:solidFill>
                  <a:schemeClr val="bg1"/>
                </a:solidFill>
              </a:rPr>
              <a:t>exhaustion.</a:t>
            </a:r>
          </a:p>
          <a:p>
            <a:pPr>
              <a:buNone/>
            </a:pPr>
            <a:r>
              <a:rPr lang="en-US" dirty="0" smtClean="0">
                <a:solidFill>
                  <a:schemeClr val="bg1"/>
                </a:solidFill>
              </a:rPr>
              <a:t>Then</a:t>
            </a:r>
            <a:r>
              <a:rPr lang="en-US" dirty="0">
                <a:solidFill>
                  <a:schemeClr val="bg1"/>
                </a:solidFill>
              </a:rPr>
              <a:t>, in your desperate condition, you called out to </a:t>
            </a:r>
            <a:r>
              <a:rPr lang="en-US" cap="small" dirty="0" smtClean="0">
                <a:solidFill>
                  <a:schemeClr val="bg1"/>
                </a:solidFill>
              </a:rPr>
              <a:t>God</a:t>
            </a:r>
            <a:r>
              <a:rPr lang="en-US" dirty="0" smtClean="0">
                <a:solidFill>
                  <a:schemeClr val="bg1"/>
                </a:solidFill>
              </a:rPr>
              <a:t>. He got </a:t>
            </a:r>
            <a:r>
              <a:rPr lang="en-US" dirty="0">
                <a:solidFill>
                  <a:schemeClr val="bg1"/>
                </a:solidFill>
              </a:rPr>
              <a:t>you out in the nick of </a:t>
            </a:r>
            <a:r>
              <a:rPr lang="en-US" dirty="0" smtClean="0">
                <a:solidFill>
                  <a:schemeClr val="bg1"/>
                </a:solidFill>
              </a:rPr>
              <a:t>time; He </a:t>
            </a:r>
            <a:r>
              <a:rPr lang="en-US" dirty="0">
                <a:solidFill>
                  <a:schemeClr val="bg1"/>
                </a:solidFill>
              </a:rPr>
              <a:t>put your feet on </a:t>
            </a:r>
            <a:r>
              <a:rPr lang="en-US" dirty="0" smtClean="0">
                <a:solidFill>
                  <a:schemeClr val="bg1"/>
                </a:solidFill>
              </a:rPr>
              <a:t>a wonderful road that </a:t>
            </a:r>
            <a:r>
              <a:rPr lang="en-US" dirty="0">
                <a:solidFill>
                  <a:schemeClr val="bg1"/>
                </a:solidFill>
              </a:rPr>
              <a:t>took you straight to a good place to </a:t>
            </a:r>
            <a:r>
              <a:rPr lang="en-US" dirty="0" smtClean="0">
                <a:solidFill>
                  <a:schemeClr val="bg1"/>
                </a:solidFill>
              </a:rPr>
              <a:t>live. So </a:t>
            </a:r>
            <a:r>
              <a:rPr lang="en-US" dirty="0">
                <a:solidFill>
                  <a:schemeClr val="bg1"/>
                </a:solidFill>
              </a:rPr>
              <a:t>thank </a:t>
            </a:r>
            <a:r>
              <a:rPr lang="en-US" cap="small" dirty="0">
                <a:solidFill>
                  <a:schemeClr val="bg1"/>
                </a:solidFill>
              </a:rPr>
              <a:t>God</a:t>
            </a:r>
            <a:r>
              <a:rPr lang="en-US" dirty="0">
                <a:solidFill>
                  <a:schemeClr val="bg1"/>
                </a:solidFill>
              </a:rPr>
              <a:t> for his marvelous </a:t>
            </a:r>
            <a:r>
              <a:rPr lang="en-US" dirty="0" smtClean="0">
                <a:solidFill>
                  <a:schemeClr val="bg1"/>
                </a:solidFill>
              </a:rPr>
              <a:t>love, for </a:t>
            </a:r>
            <a:r>
              <a:rPr lang="en-US" dirty="0">
                <a:solidFill>
                  <a:schemeClr val="bg1"/>
                </a:solidFill>
              </a:rPr>
              <a:t>his miracle mercy to the children he </a:t>
            </a:r>
            <a:r>
              <a:rPr lang="en-US" dirty="0" smtClean="0">
                <a:solidFill>
                  <a:schemeClr val="bg1"/>
                </a:solidFill>
              </a:rPr>
              <a:t>loves. </a:t>
            </a:r>
          </a:p>
          <a:p>
            <a:pPr>
              <a:buNone/>
            </a:pPr>
            <a:r>
              <a:rPr lang="en-US" dirty="0" smtClean="0">
                <a:solidFill>
                  <a:schemeClr val="bg1"/>
                </a:solidFill>
              </a:rPr>
              <a:t>He </a:t>
            </a:r>
            <a:r>
              <a:rPr lang="en-US" dirty="0">
                <a:solidFill>
                  <a:schemeClr val="bg1"/>
                </a:solidFill>
              </a:rPr>
              <a:t>poured great draughts of water down parched throats</a:t>
            </a:r>
            <a:r>
              <a:rPr lang="en-US" dirty="0" smtClean="0">
                <a:solidFill>
                  <a:schemeClr val="bg1"/>
                </a:solidFill>
              </a:rPr>
              <a:t>; </a:t>
            </a:r>
            <a:r>
              <a:rPr lang="en-US" dirty="0" smtClean="0">
                <a:solidFill>
                  <a:schemeClr val="bg1"/>
                </a:solidFill>
              </a:rPr>
              <a:t> the starved and hungry got plenty to eat.</a:t>
            </a:r>
          </a:p>
          <a:p>
            <a:pPr>
              <a:buNone/>
            </a:pPr>
            <a:r>
              <a:rPr lang="en-US" dirty="0">
                <a:solidFill>
                  <a:schemeClr val="bg1"/>
                </a:solidFill>
              </a:rPr>
              <a:t/>
            </a:r>
            <a:br>
              <a:rPr lang="en-US" dirty="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200" dirty="0" smtClean="0">
                <a:solidFill>
                  <a:schemeClr val="bg1"/>
                </a:solidFill>
              </a:rPr>
              <a:t>10-16</a:t>
            </a:r>
            <a:r>
              <a:rPr lang="en-US" sz="2200" dirty="0">
                <a:solidFill>
                  <a:schemeClr val="bg1"/>
                </a:solidFill>
              </a:rPr>
              <a:t> Some of you were locked in a dark </a:t>
            </a:r>
            <a:r>
              <a:rPr lang="en-US" sz="2200" dirty="0" smtClean="0">
                <a:solidFill>
                  <a:schemeClr val="bg1"/>
                </a:solidFill>
              </a:rPr>
              <a:t>cell, cruelly </a:t>
            </a:r>
            <a:r>
              <a:rPr lang="en-US" sz="2200" dirty="0">
                <a:solidFill>
                  <a:schemeClr val="bg1"/>
                </a:solidFill>
              </a:rPr>
              <a:t>confined behind </a:t>
            </a:r>
            <a:r>
              <a:rPr lang="en-US" sz="2200" dirty="0" smtClean="0">
                <a:solidFill>
                  <a:schemeClr val="bg1"/>
                </a:solidFill>
              </a:rPr>
              <a:t>bars, Punished </a:t>
            </a:r>
            <a:r>
              <a:rPr lang="en-US" sz="2200" dirty="0">
                <a:solidFill>
                  <a:schemeClr val="bg1"/>
                </a:solidFill>
              </a:rPr>
              <a:t>for defying God’s </a:t>
            </a:r>
            <a:r>
              <a:rPr lang="en-US" sz="2200" dirty="0" smtClean="0">
                <a:solidFill>
                  <a:schemeClr val="bg1"/>
                </a:solidFill>
              </a:rPr>
              <a:t>Word, for </a:t>
            </a:r>
            <a:r>
              <a:rPr lang="en-US" sz="2200" dirty="0">
                <a:solidFill>
                  <a:schemeClr val="bg1"/>
                </a:solidFill>
              </a:rPr>
              <a:t>turning your back on the High God’s counsel—</a:t>
            </a:r>
            <a:br>
              <a:rPr lang="en-US" sz="2200" dirty="0">
                <a:solidFill>
                  <a:schemeClr val="bg1"/>
                </a:solidFill>
              </a:rPr>
            </a:br>
            <a:r>
              <a:rPr lang="en-US" sz="2200" dirty="0">
                <a:solidFill>
                  <a:schemeClr val="bg1"/>
                </a:solidFill>
              </a:rPr>
              <a:t>A hard sentence, and your hearts so </a:t>
            </a:r>
            <a:r>
              <a:rPr lang="en-US" sz="2200" dirty="0" smtClean="0">
                <a:solidFill>
                  <a:schemeClr val="bg1"/>
                </a:solidFill>
              </a:rPr>
              <a:t>heavy, and </a:t>
            </a:r>
            <a:r>
              <a:rPr lang="en-US" sz="2200" dirty="0">
                <a:solidFill>
                  <a:schemeClr val="bg1"/>
                </a:solidFill>
              </a:rPr>
              <a:t>not a soul in sight to help.</a:t>
            </a:r>
            <a:br>
              <a:rPr lang="en-US" sz="2200" dirty="0">
                <a:solidFill>
                  <a:schemeClr val="bg1"/>
                </a:solidFill>
              </a:rPr>
            </a:br>
            <a:r>
              <a:rPr lang="en-US" sz="2200" dirty="0">
                <a:solidFill>
                  <a:schemeClr val="bg1"/>
                </a:solidFill>
              </a:rPr>
              <a:t>Then you called out to God in your </a:t>
            </a:r>
            <a:r>
              <a:rPr lang="en-US" sz="2200" dirty="0" smtClean="0">
                <a:solidFill>
                  <a:schemeClr val="bg1"/>
                </a:solidFill>
              </a:rPr>
              <a:t>desperate condition; He </a:t>
            </a:r>
            <a:r>
              <a:rPr lang="en-US" sz="2200" dirty="0">
                <a:solidFill>
                  <a:schemeClr val="bg1"/>
                </a:solidFill>
              </a:rPr>
              <a:t>got you out in the nick of time.</a:t>
            </a:r>
            <a:br>
              <a:rPr lang="en-US" sz="2200" dirty="0">
                <a:solidFill>
                  <a:schemeClr val="bg1"/>
                </a:solidFill>
              </a:rPr>
            </a:br>
            <a:r>
              <a:rPr lang="en-US" sz="2200" dirty="0">
                <a:solidFill>
                  <a:schemeClr val="bg1"/>
                </a:solidFill>
              </a:rPr>
              <a:t>He led you out of your dark, dark </a:t>
            </a:r>
            <a:r>
              <a:rPr lang="en-US" sz="2200" dirty="0" smtClean="0">
                <a:solidFill>
                  <a:schemeClr val="bg1"/>
                </a:solidFill>
              </a:rPr>
              <a:t>cell, broke </a:t>
            </a:r>
            <a:r>
              <a:rPr lang="en-US" sz="2200" dirty="0">
                <a:solidFill>
                  <a:schemeClr val="bg1"/>
                </a:solidFill>
              </a:rPr>
              <a:t>open the jail and led you out.</a:t>
            </a:r>
            <a:br>
              <a:rPr lang="en-US" sz="2200" dirty="0">
                <a:solidFill>
                  <a:schemeClr val="bg1"/>
                </a:solidFill>
              </a:rPr>
            </a:br>
            <a:endParaRPr lang="en-US" sz="2200" dirty="0" smtClean="0">
              <a:solidFill>
                <a:schemeClr val="bg1"/>
              </a:solidFill>
            </a:endParaRPr>
          </a:p>
          <a:p>
            <a:pPr>
              <a:buNone/>
            </a:pPr>
            <a:r>
              <a:rPr lang="en-US" sz="2200" dirty="0" smtClean="0">
                <a:solidFill>
                  <a:schemeClr val="bg1"/>
                </a:solidFill>
              </a:rPr>
              <a:t>So </a:t>
            </a:r>
            <a:r>
              <a:rPr lang="en-US" sz="2200" dirty="0">
                <a:solidFill>
                  <a:schemeClr val="bg1"/>
                </a:solidFill>
              </a:rPr>
              <a:t>thank God for </a:t>
            </a:r>
            <a:r>
              <a:rPr lang="en-US" sz="2200" dirty="0" smtClean="0">
                <a:solidFill>
                  <a:schemeClr val="bg1"/>
                </a:solidFill>
              </a:rPr>
              <a:t>His </a:t>
            </a:r>
            <a:r>
              <a:rPr lang="en-US" sz="2200" dirty="0">
                <a:solidFill>
                  <a:schemeClr val="bg1"/>
                </a:solidFill>
              </a:rPr>
              <a:t>marvelous love,</a:t>
            </a:r>
            <a:br>
              <a:rPr lang="en-US" sz="2200" dirty="0">
                <a:solidFill>
                  <a:schemeClr val="bg1"/>
                </a:solidFill>
              </a:rPr>
            </a:br>
            <a:r>
              <a:rPr lang="en-US" sz="2200" dirty="0">
                <a:solidFill>
                  <a:schemeClr val="bg1"/>
                </a:solidFill>
              </a:rPr>
              <a:t>    for his miracle mercy to the children he loves;</a:t>
            </a:r>
            <a:br>
              <a:rPr lang="en-US" sz="2200" dirty="0">
                <a:solidFill>
                  <a:schemeClr val="bg1"/>
                </a:solidFill>
              </a:rPr>
            </a:br>
            <a:r>
              <a:rPr lang="en-US" sz="2200" dirty="0">
                <a:solidFill>
                  <a:schemeClr val="bg1"/>
                </a:solidFill>
              </a:rPr>
              <a:t>He shattered the heavy jailhouse doors,</a:t>
            </a:r>
            <a:br>
              <a:rPr lang="en-US" sz="2200" dirty="0">
                <a:solidFill>
                  <a:schemeClr val="bg1"/>
                </a:solidFill>
              </a:rPr>
            </a:br>
            <a:r>
              <a:rPr lang="en-US" sz="2200" dirty="0">
                <a:solidFill>
                  <a:schemeClr val="bg1"/>
                </a:solidFill>
              </a:rPr>
              <a:t>    he snapped the prison bars like matchsticks</a:t>
            </a:r>
            <a:r>
              <a:rPr lang="en-US" sz="2200" dirty="0" smtClean="0">
                <a:solidFill>
                  <a:schemeClr val="bg1"/>
                </a:solidFill>
              </a:rPr>
              <a:t>!</a:t>
            </a:r>
            <a:endParaRPr lang="en-US" sz="2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516563"/>
          </a:xfrm>
        </p:spPr>
        <p:txBody>
          <a:bodyPr>
            <a:normAutofit/>
          </a:bodyPr>
          <a:lstStyle/>
          <a:p>
            <a:pPr>
              <a:buNone/>
            </a:pPr>
            <a:r>
              <a:rPr lang="en-US" sz="2200" dirty="0" smtClean="0">
                <a:solidFill>
                  <a:schemeClr val="bg1"/>
                </a:solidFill>
              </a:rPr>
              <a:t>17-22 Some of you were sick because you’d lived a bad life, your bodies feeling the effects of your sin; You couldn’t stand the sight of food, so miserable you thought you’d be better off dead. </a:t>
            </a:r>
          </a:p>
          <a:p>
            <a:pPr>
              <a:buNone/>
            </a:pPr>
            <a:r>
              <a:rPr lang="en-US" sz="2200" dirty="0" smtClean="0">
                <a:solidFill>
                  <a:schemeClr val="bg1"/>
                </a:solidFill>
              </a:rPr>
              <a:t>Then you called out to God in your desperate condition;</a:t>
            </a:r>
            <a:r>
              <a:rPr lang="en-US" sz="2200" dirty="0">
                <a:solidFill>
                  <a:schemeClr val="bg1"/>
                </a:solidFill>
              </a:rPr>
              <a:t> </a:t>
            </a:r>
            <a:r>
              <a:rPr lang="en-US" sz="2200" dirty="0" smtClean="0">
                <a:solidFill>
                  <a:schemeClr val="bg1"/>
                </a:solidFill>
              </a:rPr>
              <a:t>H</a:t>
            </a:r>
            <a:r>
              <a:rPr lang="en-US" sz="2200" dirty="0" smtClean="0">
                <a:solidFill>
                  <a:schemeClr val="bg1"/>
                </a:solidFill>
              </a:rPr>
              <a:t>e got you out in the nick of time. He spoke the word that healed you, that pulled you back from the brink of death.</a:t>
            </a:r>
            <a:br>
              <a:rPr lang="en-US" sz="2200" dirty="0" smtClean="0">
                <a:solidFill>
                  <a:schemeClr val="bg1"/>
                </a:solidFill>
              </a:rPr>
            </a:br>
            <a:endParaRPr lang="en-US" sz="2200" dirty="0" smtClean="0">
              <a:solidFill>
                <a:schemeClr val="bg1"/>
              </a:solidFill>
            </a:endParaRPr>
          </a:p>
          <a:p>
            <a:pPr>
              <a:buNone/>
            </a:pPr>
            <a:r>
              <a:rPr lang="en-US" sz="2200" dirty="0" smtClean="0">
                <a:solidFill>
                  <a:schemeClr val="bg1"/>
                </a:solidFill>
              </a:rPr>
              <a:t>So thank God for his marvelous love,</a:t>
            </a:r>
            <a:br>
              <a:rPr lang="en-US" sz="2200" dirty="0" smtClean="0">
                <a:solidFill>
                  <a:schemeClr val="bg1"/>
                </a:solidFill>
              </a:rPr>
            </a:br>
            <a:r>
              <a:rPr lang="en-US" sz="2200" dirty="0" smtClean="0">
                <a:solidFill>
                  <a:schemeClr val="bg1"/>
                </a:solidFill>
              </a:rPr>
              <a:t>    for his miracle mercy to the children he loves;</a:t>
            </a:r>
            <a:br>
              <a:rPr lang="en-US" sz="2200" dirty="0" smtClean="0">
                <a:solidFill>
                  <a:schemeClr val="bg1"/>
                </a:solidFill>
              </a:rPr>
            </a:br>
            <a:r>
              <a:rPr lang="en-US" sz="2200" dirty="0" smtClean="0">
                <a:solidFill>
                  <a:schemeClr val="bg1"/>
                </a:solidFill>
              </a:rPr>
              <a:t>Offer thanksgiving sacrifices,</a:t>
            </a:r>
            <a:br>
              <a:rPr lang="en-US" sz="2200" dirty="0" smtClean="0">
                <a:solidFill>
                  <a:schemeClr val="bg1"/>
                </a:solidFill>
              </a:rPr>
            </a:br>
            <a:r>
              <a:rPr lang="en-US" sz="2200" dirty="0" smtClean="0">
                <a:solidFill>
                  <a:schemeClr val="bg1"/>
                </a:solidFill>
              </a:rPr>
              <a:t>    tell the world what he’s done—sing it out!</a:t>
            </a:r>
          </a:p>
          <a:p>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27037"/>
            <a:ext cx="8686800" cy="5821363"/>
          </a:xfrm>
        </p:spPr>
        <p:txBody>
          <a:bodyPr>
            <a:normAutofit fontScale="77500" lnSpcReduction="20000"/>
          </a:bodyPr>
          <a:lstStyle/>
          <a:p>
            <a:pPr>
              <a:buNone/>
            </a:pPr>
            <a:r>
              <a:rPr lang="en-US" b="1" baseline="30000" dirty="0" smtClean="0">
                <a:solidFill>
                  <a:schemeClr val="bg1"/>
                </a:solidFill>
              </a:rPr>
              <a:t>23-32 </a:t>
            </a:r>
            <a:r>
              <a:rPr lang="en-US" dirty="0" smtClean="0">
                <a:solidFill>
                  <a:schemeClr val="bg1"/>
                </a:solidFill>
              </a:rPr>
              <a:t>Some of you set sail in big ships; you put to sea to do business in faraway ports. Out at sea you saw </a:t>
            </a:r>
            <a:r>
              <a:rPr lang="en-US" cap="small" dirty="0" smtClean="0">
                <a:solidFill>
                  <a:schemeClr val="bg1"/>
                </a:solidFill>
              </a:rPr>
              <a:t>God</a:t>
            </a:r>
            <a:r>
              <a:rPr lang="en-US" dirty="0" smtClean="0">
                <a:solidFill>
                  <a:schemeClr val="bg1"/>
                </a:solidFill>
              </a:rPr>
              <a:t> in action, saw his breathtaking ways with the ocean: With a word he called up the wind— an ocean storm, towering waves!</a:t>
            </a:r>
            <a:br>
              <a:rPr lang="en-US" dirty="0" smtClean="0">
                <a:solidFill>
                  <a:schemeClr val="bg1"/>
                </a:solidFill>
              </a:rPr>
            </a:br>
            <a:r>
              <a:rPr lang="en-US" dirty="0" smtClean="0">
                <a:solidFill>
                  <a:schemeClr val="bg1"/>
                </a:solidFill>
              </a:rPr>
              <a:t>You shot high in the sky, then the bottom dropped out; your hearts were stuck in your throats. You were spun like a top, you reeled like a drunk, you didn’t know which end was up.</a:t>
            </a:r>
          </a:p>
          <a:p>
            <a:pPr>
              <a:buNone/>
            </a:pPr>
            <a:r>
              <a:rPr lang="en-US" dirty="0" smtClean="0">
                <a:solidFill>
                  <a:schemeClr val="bg1"/>
                </a:solidFill>
              </a:rPr>
              <a:t>Then you called out to </a:t>
            </a:r>
            <a:r>
              <a:rPr lang="en-US" cap="small" dirty="0" smtClean="0">
                <a:solidFill>
                  <a:schemeClr val="bg1"/>
                </a:solidFill>
              </a:rPr>
              <a:t>God</a:t>
            </a:r>
            <a:r>
              <a:rPr lang="en-US" dirty="0" smtClean="0">
                <a:solidFill>
                  <a:schemeClr val="bg1"/>
                </a:solidFill>
              </a:rPr>
              <a:t> in your desperate condition;  he got you out in the nick of time. He quieted the wind down to a whisper, put a muzzle on all the big waves.</a:t>
            </a:r>
            <a:br>
              <a:rPr lang="en-US" dirty="0" smtClean="0">
                <a:solidFill>
                  <a:schemeClr val="bg1"/>
                </a:solidFill>
              </a:rPr>
            </a:br>
            <a:r>
              <a:rPr lang="en-US" dirty="0" smtClean="0">
                <a:solidFill>
                  <a:schemeClr val="bg1"/>
                </a:solidFill>
              </a:rPr>
              <a:t>And you were so glad when the storm died down, and he led you safely back to harbor.</a:t>
            </a:r>
            <a:br>
              <a:rPr lang="en-US" dirty="0" smtClean="0">
                <a:solidFill>
                  <a:schemeClr val="bg1"/>
                </a:solidFill>
              </a:rPr>
            </a:br>
            <a:endParaRPr lang="en-US" dirty="0" smtClean="0">
              <a:solidFill>
                <a:schemeClr val="bg1"/>
              </a:solidFill>
            </a:endParaRPr>
          </a:p>
          <a:p>
            <a:pPr>
              <a:buNone/>
            </a:pPr>
            <a:r>
              <a:rPr lang="en-US" dirty="0" smtClean="0">
                <a:solidFill>
                  <a:schemeClr val="bg1"/>
                </a:solidFill>
              </a:rPr>
              <a:t>So thank </a:t>
            </a:r>
            <a:r>
              <a:rPr lang="en-US" cap="small" dirty="0" smtClean="0">
                <a:solidFill>
                  <a:schemeClr val="bg1"/>
                </a:solidFill>
              </a:rPr>
              <a:t>God</a:t>
            </a:r>
            <a:r>
              <a:rPr lang="en-US" dirty="0" smtClean="0">
                <a:solidFill>
                  <a:schemeClr val="bg1"/>
                </a:solidFill>
              </a:rPr>
              <a:t> for his marvelous love,</a:t>
            </a:r>
            <a:br>
              <a:rPr lang="en-US" dirty="0" smtClean="0">
                <a:solidFill>
                  <a:schemeClr val="bg1"/>
                </a:solidFill>
              </a:rPr>
            </a:br>
            <a:r>
              <a:rPr lang="en-US" dirty="0" smtClean="0">
                <a:solidFill>
                  <a:schemeClr val="bg1"/>
                </a:solidFill>
              </a:rPr>
              <a:t>    for his miracle mercy to the children he loves.</a:t>
            </a:r>
            <a:br>
              <a:rPr lang="en-US" dirty="0" smtClean="0">
                <a:solidFill>
                  <a:schemeClr val="bg1"/>
                </a:solidFill>
              </a:rPr>
            </a:br>
            <a:r>
              <a:rPr lang="en-US" dirty="0" smtClean="0">
                <a:solidFill>
                  <a:schemeClr val="bg1"/>
                </a:solidFill>
              </a:rPr>
              <a:t>Lift high your praises when the people assemble,</a:t>
            </a:r>
            <a:br>
              <a:rPr lang="en-US" dirty="0" smtClean="0">
                <a:solidFill>
                  <a:schemeClr val="bg1"/>
                </a:solidFill>
              </a:rPr>
            </a:br>
            <a:r>
              <a:rPr lang="en-US" dirty="0" smtClean="0">
                <a:solidFill>
                  <a:schemeClr val="bg1"/>
                </a:solidFill>
              </a:rPr>
              <a:t>    shout Hallelujah when the elders meet!</a:t>
            </a:r>
          </a:p>
          <a:p>
            <a:pPr>
              <a:buNone/>
            </a:pPr>
            <a:endParaRPr lang="en-US" dirty="0" smtClean="0">
              <a:solidFill>
                <a:schemeClr val="bg1"/>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31837"/>
            <a:ext cx="8305800" cy="5516563"/>
          </a:xfrm>
        </p:spPr>
        <p:txBody>
          <a:bodyPr>
            <a:normAutofit/>
          </a:bodyPr>
          <a:lstStyle/>
          <a:p>
            <a:pPr>
              <a:buNone/>
            </a:pPr>
            <a:r>
              <a:rPr lang="en-US" sz="2200" b="1" baseline="30000" dirty="0" smtClean="0">
                <a:solidFill>
                  <a:schemeClr val="bg1"/>
                </a:solidFill>
              </a:rPr>
              <a:t>33-41 </a:t>
            </a:r>
            <a:r>
              <a:rPr lang="en-US" sz="2200" cap="small" dirty="0" smtClean="0">
                <a:solidFill>
                  <a:schemeClr val="bg1"/>
                </a:solidFill>
              </a:rPr>
              <a:t>God</a:t>
            </a:r>
            <a:r>
              <a:rPr lang="en-US" sz="2200" dirty="0" smtClean="0">
                <a:solidFill>
                  <a:schemeClr val="bg1"/>
                </a:solidFill>
              </a:rPr>
              <a:t> turned rivers into wasteland, springs of water into sun baked mud; Luscious orchards became alkali flats because of the evil of the people who lived there. Then he changed wasteland into fresh pools of water, arid earth into springs of water, Brought in the hungry and settled them there; they moved in—what a great place to live!</a:t>
            </a:r>
            <a:br>
              <a:rPr lang="en-US" sz="2200" dirty="0" smtClean="0">
                <a:solidFill>
                  <a:schemeClr val="bg1"/>
                </a:solidFill>
              </a:rPr>
            </a:br>
            <a:endParaRPr lang="en-US" sz="2200" dirty="0" smtClean="0">
              <a:solidFill>
                <a:schemeClr val="bg1"/>
              </a:solidFill>
            </a:endParaRPr>
          </a:p>
          <a:p>
            <a:pPr>
              <a:buNone/>
            </a:pPr>
            <a:r>
              <a:rPr lang="en-US" sz="2200" dirty="0" smtClean="0">
                <a:solidFill>
                  <a:schemeClr val="bg1"/>
                </a:solidFill>
              </a:rPr>
              <a:t>They sowed the fields, they planted vineyards, they reaped a bountiful harvest. He blessed them and they prospered greatly; their herds of cattle never decreased. But abuse and evil and trouble declined as he heaped scorn on princes and sent them away. He gave the poor a safe place to live,</a:t>
            </a:r>
            <a:br>
              <a:rPr lang="en-US" sz="2200" dirty="0" smtClean="0">
                <a:solidFill>
                  <a:schemeClr val="bg1"/>
                </a:solidFill>
              </a:rPr>
            </a:br>
            <a:r>
              <a:rPr lang="en-US" sz="2200" dirty="0" smtClean="0">
                <a:solidFill>
                  <a:schemeClr val="bg1"/>
                </a:solidFill>
              </a:rPr>
              <a:t>    treated their clans like well-cared-for sheep.</a:t>
            </a:r>
          </a:p>
          <a:p>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200" b="1" baseline="30000" dirty="0" smtClean="0">
                <a:solidFill>
                  <a:schemeClr val="bg1"/>
                </a:solidFill>
              </a:rPr>
              <a:t>42-43 </a:t>
            </a:r>
            <a:r>
              <a:rPr lang="en-US" sz="2200" dirty="0" smtClean="0">
                <a:solidFill>
                  <a:schemeClr val="bg1"/>
                </a:solidFill>
              </a:rPr>
              <a:t>Good people see this and are glad;</a:t>
            </a:r>
            <a:br>
              <a:rPr lang="en-US" sz="2200" dirty="0" smtClean="0">
                <a:solidFill>
                  <a:schemeClr val="bg1"/>
                </a:solidFill>
              </a:rPr>
            </a:br>
            <a:r>
              <a:rPr lang="en-US" sz="2200" dirty="0" smtClean="0">
                <a:solidFill>
                  <a:schemeClr val="bg1"/>
                </a:solidFill>
              </a:rPr>
              <a:t>    bad people are speechless, stopped in their tracks.</a:t>
            </a:r>
            <a:br>
              <a:rPr lang="en-US" sz="2200" dirty="0" smtClean="0">
                <a:solidFill>
                  <a:schemeClr val="bg1"/>
                </a:solidFill>
              </a:rPr>
            </a:br>
            <a:r>
              <a:rPr lang="en-US" sz="2200" dirty="0" smtClean="0">
                <a:solidFill>
                  <a:schemeClr val="bg1"/>
                </a:solidFill>
              </a:rPr>
              <a:t>If you are really wise, you’ll think this over—</a:t>
            </a:r>
            <a:br>
              <a:rPr lang="en-US" sz="2200" dirty="0" smtClean="0">
                <a:solidFill>
                  <a:schemeClr val="bg1"/>
                </a:solidFill>
              </a:rPr>
            </a:br>
            <a:r>
              <a:rPr lang="en-US" sz="2200" dirty="0" smtClean="0">
                <a:solidFill>
                  <a:schemeClr val="bg1"/>
                </a:solidFill>
              </a:rPr>
              <a:t>    it’s time you appreciated </a:t>
            </a:r>
            <a:r>
              <a:rPr lang="en-US" sz="2200" cap="small" dirty="0" smtClean="0">
                <a:solidFill>
                  <a:schemeClr val="bg1"/>
                </a:solidFill>
              </a:rPr>
              <a:t>God</a:t>
            </a:r>
            <a:r>
              <a:rPr lang="en-US" sz="2200" dirty="0" smtClean="0">
                <a:solidFill>
                  <a:schemeClr val="bg1"/>
                </a:solidFill>
              </a:rPr>
              <a:t>’s deep love.</a:t>
            </a:r>
          </a:p>
          <a:p>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800" b="1" dirty="0" smtClean="0">
              <a:solidFill>
                <a:schemeClr val="bg1"/>
              </a:solidFill>
            </a:endParaRPr>
          </a:p>
          <a:p>
            <a:pPr>
              <a:buNone/>
            </a:pPr>
            <a:endParaRPr lang="en-US" sz="3800" b="1" dirty="0">
              <a:solidFill>
                <a:schemeClr val="bg1"/>
              </a:solidFill>
            </a:endParaRPr>
          </a:p>
          <a:p>
            <a:pPr>
              <a:buNone/>
            </a:pPr>
            <a:r>
              <a:rPr lang="en-US" sz="3800" b="1" dirty="0" smtClean="0">
                <a:solidFill>
                  <a:schemeClr val="bg1"/>
                </a:solidFill>
              </a:rPr>
              <a:t>The Wanderers</a:t>
            </a:r>
            <a:endParaRPr lang="en-US" sz="38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101</TotalTime>
  <Words>173</Words>
  <Application>Microsoft Office PowerPoint</Application>
  <PresentationFormat>On-screen Show (4:3)</PresentationFormat>
  <Paragraphs>59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Practical Application</vt:lpstr>
      <vt:lpstr>Practical Application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Cindrella</dc:creator>
  <cp:lastModifiedBy>Cindrella</cp:lastModifiedBy>
  <cp:revision>59</cp:revision>
  <dcterms:created xsi:type="dcterms:W3CDTF">2016-03-19T13:52:22Z</dcterms:created>
  <dcterms:modified xsi:type="dcterms:W3CDTF">2016-03-19T15:33:22Z</dcterms:modified>
</cp:coreProperties>
</file>