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p:nvPr>
            <p:ph type="sldImg"/>
          </p:nvPr>
        </p:nvSpPr>
        <p:spPr>
          <a:xfrm>
            <a:off x="1143000" y="685800"/>
            <a:ext cx="4572000" cy="3429000"/>
          </a:xfrm>
          <a:prstGeom prst="rect">
            <a:avLst/>
          </a:prstGeom>
        </p:spPr>
        <p:txBody>
          <a:bodyPr/>
          <a:lstStyle/>
          <a:p>
            <a:pPr/>
          </a:p>
        </p:txBody>
      </p:sp>
      <p:sp>
        <p:nvSpPr>
          <p:cNvPr id="145" name="Shape 14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7"/>
            <a:ext cx="10464800" cy="609779"/>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17" name="Title Text"/>
          <p:cNvSpPr txBox="1"/>
          <p:nvPr>
            <p:ph type="title"/>
          </p:nvPr>
        </p:nvSpPr>
        <p:spPr>
          <a:xfrm>
            <a:off x="650239" y="390596"/>
            <a:ext cx="11704322" cy="1625601"/>
          </a:xfrm>
          <a:prstGeom prst="rect">
            <a:avLst/>
          </a:prstGeom>
        </p:spPr>
        <p:txBody>
          <a:bodyPr lIns="65023" tIns="65023" rIns="65023" bIns="65023"/>
          <a:lstStyle>
            <a:lvl1pPr defTabSz="650240">
              <a:defRPr b="1" sz="6200">
                <a:latin typeface="Calibri"/>
                <a:ea typeface="Calibri"/>
                <a:cs typeface="Calibri"/>
                <a:sym typeface="Calibri"/>
              </a:defRPr>
            </a:lvl1pPr>
          </a:lstStyle>
          <a:p>
            <a:pPr/>
            <a:r>
              <a:t>Title Text</a:t>
            </a:r>
          </a:p>
        </p:txBody>
      </p:sp>
      <p:sp>
        <p:nvSpPr>
          <p:cNvPr id="118" name="Body Level One…"/>
          <p:cNvSpPr txBox="1"/>
          <p:nvPr>
            <p:ph type="body" idx="1"/>
          </p:nvPr>
        </p:nvSpPr>
        <p:spPr>
          <a:xfrm>
            <a:off x="650239" y="2275839"/>
            <a:ext cx="11704322" cy="6436927"/>
          </a:xfrm>
          <a:prstGeom prst="rect">
            <a:avLst/>
          </a:prstGeom>
        </p:spPr>
        <p:txBody>
          <a:bodyPr lIns="65023" tIns="65023" rIns="65023" bIns="65023" anchor="t"/>
          <a:lstStyle>
            <a:lvl1pPr marL="471487" indent="-471487" defTabSz="650240">
              <a:spcBef>
                <a:spcPts val="1000"/>
              </a:spcBef>
              <a:buClrTx/>
              <a:buSzPct val="100000"/>
              <a:buFont typeface="Arial"/>
              <a:defRPr sz="4400">
                <a:latin typeface="Calibri"/>
                <a:ea typeface="Calibri"/>
                <a:cs typeface="Calibri"/>
                <a:sym typeface="Calibri"/>
              </a:defRPr>
            </a:lvl1pPr>
            <a:lvl2pPr marL="906235" indent="-449035" defTabSz="650240">
              <a:spcBef>
                <a:spcPts val="1000"/>
              </a:spcBef>
              <a:buClrTx/>
              <a:buSzPct val="100000"/>
              <a:buFont typeface="Arial"/>
              <a:buChar char="–"/>
              <a:defRPr sz="4400">
                <a:latin typeface="Calibri"/>
                <a:ea typeface="Calibri"/>
                <a:cs typeface="Calibri"/>
                <a:sym typeface="Calibri"/>
              </a:defRPr>
            </a:lvl2pPr>
            <a:lvl3pPr indent="-419100" defTabSz="650240">
              <a:spcBef>
                <a:spcPts val="1000"/>
              </a:spcBef>
              <a:buClrTx/>
              <a:buSzPct val="100000"/>
              <a:buFont typeface="Arial"/>
              <a:defRPr sz="4400">
                <a:latin typeface="Calibri"/>
                <a:ea typeface="Calibri"/>
                <a:cs typeface="Calibri"/>
                <a:sym typeface="Calibri"/>
              </a:defRPr>
            </a:lvl3pPr>
            <a:lvl4pPr marL="1874520" indent="-502920" defTabSz="650240">
              <a:spcBef>
                <a:spcPts val="1000"/>
              </a:spcBef>
              <a:buClrTx/>
              <a:buSzPct val="100000"/>
              <a:buFont typeface="Arial"/>
              <a:buChar char="–"/>
              <a:defRPr sz="4400">
                <a:latin typeface="Calibri"/>
                <a:ea typeface="Calibri"/>
                <a:cs typeface="Calibri"/>
                <a:sym typeface="Calibri"/>
              </a:defRPr>
            </a:lvl4pPr>
            <a:lvl5pPr marL="2331720" indent="-502920" defTabSz="650240">
              <a:spcBef>
                <a:spcPts val="1000"/>
              </a:spcBef>
              <a:buClrTx/>
              <a:buSzPct val="100000"/>
              <a:buFont typeface="Arial"/>
              <a:buChar char="»"/>
              <a:defRPr sz="4400">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xfrm>
            <a:off x="11998689" y="9114112"/>
            <a:ext cx="355871" cy="371349"/>
          </a:xfrm>
          <a:prstGeom prst="rect">
            <a:avLst/>
          </a:prstGeom>
        </p:spPr>
        <p:txBody>
          <a:bodyPr lIns="65023" tIns="65023" rIns="65023" bIns="65023" anchor="ctr"/>
          <a:lstStyle>
            <a:lvl1pPr algn="r" defTabSz="650240">
              <a:defRPr>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26" name="Title Text"/>
          <p:cNvSpPr txBox="1"/>
          <p:nvPr>
            <p:ph type="title"/>
          </p:nvPr>
        </p:nvSpPr>
        <p:spPr>
          <a:xfrm>
            <a:off x="650239" y="390596"/>
            <a:ext cx="11704322" cy="1625601"/>
          </a:xfrm>
          <a:prstGeom prst="rect">
            <a:avLst/>
          </a:prstGeom>
        </p:spPr>
        <p:txBody>
          <a:bodyPr lIns="65023" tIns="65023" rIns="65023" bIns="65023"/>
          <a:lstStyle>
            <a:lvl1pPr defTabSz="650240">
              <a:defRPr sz="6200">
                <a:solidFill>
                  <a:srgbClr val="000000"/>
                </a:solidFill>
                <a:latin typeface="Calibri"/>
                <a:ea typeface="Calibri"/>
                <a:cs typeface="Calibri"/>
                <a:sym typeface="Calibri"/>
              </a:defRPr>
            </a:lvl1pPr>
          </a:lstStyle>
          <a:p>
            <a:pPr/>
            <a:r>
              <a:t>Title Text</a:t>
            </a:r>
          </a:p>
        </p:txBody>
      </p:sp>
      <p:sp>
        <p:nvSpPr>
          <p:cNvPr id="127" name="Body Level One…"/>
          <p:cNvSpPr txBox="1"/>
          <p:nvPr>
            <p:ph type="body" sz="quarter" idx="1"/>
          </p:nvPr>
        </p:nvSpPr>
        <p:spPr>
          <a:xfrm>
            <a:off x="650239" y="2183271"/>
            <a:ext cx="5746046" cy="909885"/>
          </a:xfrm>
          <a:prstGeom prst="rect">
            <a:avLst/>
          </a:prstGeom>
        </p:spPr>
        <p:txBody>
          <a:bodyPr lIns="65023" tIns="65023" rIns="65023" bIns="65023" anchor="b"/>
          <a:lstStyle>
            <a:lvl1pPr marL="0" indent="0" defTabSz="650240">
              <a:spcBef>
                <a:spcPts val="800"/>
              </a:spcBef>
              <a:buClrTx/>
              <a:buSzTx/>
              <a:buNone/>
              <a:defRPr b="1" sz="3400">
                <a:solidFill>
                  <a:srgbClr val="000000"/>
                </a:solidFill>
                <a:latin typeface="Calibri"/>
                <a:ea typeface="Calibri"/>
                <a:cs typeface="Calibri"/>
                <a:sym typeface="Calibri"/>
              </a:defRPr>
            </a:lvl1pPr>
            <a:lvl2pPr marL="0" indent="457200" defTabSz="650240">
              <a:spcBef>
                <a:spcPts val="800"/>
              </a:spcBef>
              <a:buClrTx/>
              <a:buSzTx/>
              <a:buNone/>
              <a:defRPr b="1" sz="3400">
                <a:solidFill>
                  <a:srgbClr val="000000"/>
                </a:solidFill>
                <a:latin typeface="Calibri"/>
                <a:ea typeface="Calibri"/>
                <a:cs typeface="Calibri"/>
                <a:sym typeface="Calibri"/>
              </a:defRPr>
            </a:lvl2pPr>
            <a:lvl3pPr marL="0" indent="914400" defTabSz="650240">
              <a:spcBef>
                <a:spcPts val="800"/>
              </a:spcBef>
              <a:buClrTx/>
              <a:buSzTx/>
              <a:buNone/>
              <a:defRPr b="1" sz="3400">
                <a:solidFill>
                  <a:srgbClr val="000000"/>
                </a:solidFill>
                <a:latin typeface="Calibri"/>
                <a:ea typeface="Calibri"/>
                <a:cs typeface="Calibri"/>
                <a:sym typeface="Calibri"/>
              </a:defRPr>
            </a:lvl3pPr>
            <a:lvl4pPr marL="0" indent="1371600" defTabSz="650240">
              <a:spcBef>
                <a:spcPts val="800"/>
              </a:spcBef>
              <a:buClrTx/>
              <a:buSzTx/>
              <a:buNone/>
              <a:defRPr b="1" sz="3400">
                <a:solidFill>
                  <a:srgbClr val="000000"/>
                </a:solidFill>
                <a:latin typeface="Calibri"/>
                <a:ea typeface="Calibri"/>
                <a:cs typeface="Calibri"/>
                <a:sym typeface="Calibri"/>
              </a:defRPr>
            </a:lvl4pPr>
            <a:lvl5pPr marL="0" indent="1828800" defTabSz="650240">
              <a:spcBef>
                <a:spcPts val="800"/>
              </a:spcBef>
              <a:buClrTx/>
              <a:buSzTx/>
              <a:buNone/>
              <a:defRPr b="1" sz="3400">
                <a:solidFill>
                  <a:srgbClr val="000000"/>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Text Placeholder 4"/>
          <p:cNvSpPr/>
          <p:nvPr>
            <p:ph type="body" sz="quarter" idx="13"/>
          </p:nvPr>
        </p:nvSpPr>
        <p:spPr>
          <a:xfrm>
            <a:off x="6606257" y="2183271"/>
            <a:ext cx="5748304" cy="909885"/>
          </a:xfrm>
          <a:prstGeom prst="rect">
            <a:avLst/>
          </a:prstGeom>
        </p:spPr>
        <p:txBody>
          <a:bodyPr lIns="65023" tIns="65023" rIns="65023" bIns="65023" anchor="b"/>
          <a:lstStyle/>
          <a:p>
            <a:pPr marL="0" indent="0" defTabSz="650240">
              <a:spcBef>
                <a:spcPts val="800"/>
              </a:spcBef>
              <a:buClrTx/>
              <a:buSzTx/>
              <a:buNone/>
              <a:defRPr b="1" sz="3400">
                <a:solidFill>
                  <a:srgbClr val="000000"/>
                </a:solidFill>
                <a:latin typeface="Calibri"/>
                <a:ea typeface="Calibri"/>
                <a:cs typeface="Calibri"/>
                <a:sym typeface="Calibri"/>
              </a:defRPr>
            </a:pPr>
          </a:p>
        </p:txBody>
      </p:sp>
      <p:sp>
        <p:nvSpPr>
          <p:cNvPr id="129" name="Slide Number"/>
          <p:cNvSpPr txBox="1"/>
          <p:nvPr>
            <p:ph type="sldNum" sz="quarter" idx="2"/>
          </p:nvPr>
        </p:nvSpPr>
        <p:spPr>
          <a:xfrm>
            <a:off x="11998690" y="9114112"/>
            <a:ext cx="355871" cy="371349"/>
          </a:xfrm>
          <a:prstGeom prst="rect">
            <a:avLst/>
          </a:prstGeom>
        </p:spPr>
        <p:txBody>
          <a:bodyPr lIns="65023" tIns="65023" rIns="65023" bIns="65023" anchor="ctr"/>
          <a:lstStyle>
            <a:lvl1pPr algn="r" defTabSz="650240">
              <a:defRPr>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136" name="Title Text"/>
          <p:cNvSpPr txBox="1"/>
          <p:nvPr>
            <p:ph type="title"/>
          </p:nvPr>
        </p:nvSpPr>
        <p:spPr>
          <a:xfrm>
            <a:off x="975359" y="3029937"/>
            <a:ext cx="11054082" cy="2090702"/>
          </a:xfrm>
          <a:prstGeom prst="rect">
            <a:avLst/>
          </a:prstGeom>
        </p:spPr>
        <p:txBody>
          <a:bodyPr lIns="130026" tIns="130026" rIns="130026" bIns="130026"/>
          <a:lstStyle>
            <a:lvl1pPr defTabSz="1300480">
              <a:defRPr sz="6200">
                <a:solidFill>
                  <a:srgbClr val="000000"/>
                </a:solidFill>
                <a:latin typeface="Calibri"/>
                <a:ea typeface="Calibri"/>
                <a:cs typeface="Calibri"/>
                <a:sym typeface="Calibri"/>
              </a:defRPr>
            </a:lvl1pPr>
          </a:lstStyle>
          <a:p>
            <a:pPr/>
            <a:r>
              <a:t>Title Text</a:t>
            </a:r>
          </a:p>
        </p:txBody>
      </p:sp>
      <p:sp>
        <p:nvSpPr>
          <p:cNvPr id="137" name="Body Level One…"/>
          <p:cNvSpPr txBox="1"/>
          <p:nvPr>
            <p:ph type="body" sz="quarter" idx="1"/>
          </p:nvPr>
        </p:nvSpPr>
        <p:spPr>
          <a:xfrm>
            <a:off x="1950719" y="5527040"/>
            <a:ext cx="9103360" cy="2492587"/>
          </a:xfrm>
          <a:prstGeom prst="rect">
            <a:avLst/>
          </a:prstGeom>
        </p:spPr>
        <p:txBody>
          <a:bodyPr lIns="130026" tIns="130026" rIns="130026" bIns="130026" anchor="t"/>
          <a:lstStyle>
            <a:lvl1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1pPr>
            <a:lvl2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2pPr>
            <a:lvl3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3pPr>
            <a:lvl4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4pPr>
            <a:lvl5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38" name="Slide Number"/>
          <p:cNvSpPr txBox="1"/>
          <p:nvPr>
            <p:ph type="sldNum" sz="quarter" idx="2"/>
          </p:nvPr>
        </p:nvSpPr>
        <p:spPr>
          <a:xfrm>
            <a:off x="11998818" y="9114173"/>
            <a:ext cx="355743" cy="371221"/>
          </a:xfrm>
          <a:prstGeom prst="rect">
            <a:avLst/>
          </a:prstGeom>
        </p:spPr>
        <p:txBody>
          <a:bodyPr lIns="64960" tIns="64960" rIns="64960" bIns="64960" anchor="ctr"/>
          <a:lstStyle>
            <a:lvl1pPr algn="r" defTabSz="1300480">
              <a:defRPr>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8"/>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8"/>
          <p:cNvSpPr txBox="1"/>
          <p:nvPr>
            <p:ph type="title"/>
          </p:nvPr>
        </p:nvSpPr>
        <p:spPr>
          <a:prstGeom prst="rect">
            <a:avLst/>
          </a:prstGeom>
        </p:spPr>
        <p:txBody>
          <a:bodyPr/>
          <a:lstStyle>
            <a:lvl1pPr>
              <a:defRPr sz="15200"/>
            </a:lvl1pPr>
          </a:lstStyle>
          <a:p>
            <a:pPr/>
            <a:r>
              <a:t>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Content Placeholder 2"/>
          <p:cNvSpPr txBox="1"/>
          <p:nvPr>
            <p:ph type="body" idx="1"/>
          </p:nvPr>
        </p:nvSpPr>
        <p:spPr>
          <a:xfrm>
            <a:off x="650239" y="1658337"/>
            <a:ext cx="11704322" cy="6436926"/>
          </a:xfrm>
          <a:prstGeom prst="rect">
            <a:avLst/>
          </a:prstGeom>
        </p:spPr>
        <p:txBody>
          <a:bodyPr/>
          <a:lstStyle/>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37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37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3700">
                <a:latin typeface="ヒラギノ明朝 ProN W6"/>
                <a:ea typeface="ヒラギノ明朝 ProN W6"/>
                <a:cs typeface="ヒラギノ明朝 ProN W6"/>
                <a:sym typeface="ヒラギノ明朝 ProN W6"/>
              </a:defRPr>
            </a:pPr>
            <a:r>
              <a:t>2) Our Foolishness</a:t>
            </a:r>
          </a:p>
        </p:txBody>
      </p:sp>
      <p:pic>
        <p:nvPicPr>
          <p:cNvPr id="175"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Legalism is ignoring the Spirit of Grace…"/>
          <p:cNvSpPr txBox="1"/>
          <p:nvPr>
            <p:ph type="title"/>
          </p:nvPr>
        </p:nvSpPr>
        <p:spPr>
          <a:xfrm>
            <a:off x="1269999" y="-209536"/>
            <a:ext cx="10464801" cy="7442118"/>
          </a:xfrm>
          <a:prstGeom prst="rect">
            <a:avLst/>
          </a:prstGeom>
        </p:spPr>
        <p:txBody>
          <a:bodyPr/>
          <a:lstStyle/>
          <a:p>
            <a:pPr>
              <a:lnSpc>
                <a:spcPct val="125000"/>
              </a:lnSpc>
              <a:defRPr sz="3400">
                <a:latin typeface="ヒラギノ明朝 ProN W6"/>
                <a:ea typeface="ヒラギノ明朝 ProN W6"/>
                <a:cs typeface="ヒラギノ明朝 ProN W6"/>
                <a:sym typeface="ヒラギノ明朝 ProN W6"/>
              </a:defRPr>
            </a:pPr>
          </a:p>
          <a:p>
            <a:pPr>
              <a:lnSpc>
                <a:spcPct val="125000"/>
              </a:lnSpc>
              <a:defRPr sz="3400">
                <a:latin typeface="ヒラギノ明朝 ProN W6"/>
                <a:ea typeface="ヒラギノ明朝 ProN W6"/>
                <a:cs typeface="ヒラギノ明朝 ProN W6"/>
                <a:sym typeface="ヒラギノ明朝 ProN W6"/>
              </a:defRPr>
            </a:pPr>
          </a:p>
          <a:p>
            <a:pPr defTabSz="457200">
              <a:lnSpc>
                <a:spcPct val="200000"/>
              </a:lnSpc>
              <a:defRPr sz="3200">
                <a:latin typeface="ヒラギノ明朝 ProN W6"/>
                <a:ea typeface="ヒラギノ明朝 ProN W6"/>
                <a:cs typeface="ヒラギノ明朝 ProN W6"/>
                <a:sym typeface="ヒラギノ明朝 ProN W6"/>
              </a:defRPr>
            </a:pPr>
            <a:r>
              <a:t>Legalism is ignoring the Spirit of Grace</a:t>
            </a:r>
          </a:p>
          <a:p>
            <a:pPr defTabSz="457200">
              <a:lnSpc>
                <a:spcPct val="200000"/>
              </a:lnSpc>
              <a:defRPr sz="3200">
                <a:latin typeface="ヒラギノ明朝 ProN W6"/>
                <a:ea typeface="ヒラギノ明朝 ProN W6"/>
                <a:cs typeface="ヒラギノ明朝 ProN W6"/>
                <a:sym typeface="ヒラギノ明朝 ProN W6"/>
              </a:defRPr>
            </a:pPr>
            <a:r>
              <a:t>Licentiousness is insulting the Spirit of Grace</a:t>
            </a:r>
          </a:p>
        </p:txBody>
      </p:sp>
      <p:pic>
        <p:nvPicPr>
          <p:cNvPr id="178"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3) Learning to Walk with the Holy Spirit"/>
          <p:cNvSpPr txBox="1"/>
          <p:nvPr>
            <p:ph type="title"/>
          </p:nvPr>
        </p:nvSpPr>
        <p:spPr>
          <a:xfrm>
            <a:off x="1270000" y="1034987"/>
            <a:ext cx="10464800" cy="7442119"/>
          </a:xfrm>
          <a:prstGeom prst="rect">
            <a:avLst/>
          </a:prstGeom>
        </p:spPr>
        <p:txBody>
          <a:bodyPr/>
          <a:lstStyle/>
          <a:p>
            <a:pPr algn="just">
              <a:defRPr b="1">
                <a:latin typeface="Helvetica Neue"/>
                <a:ea typeface="Helvetica Neue"/>
                <a:cs typeface="Helvetica Neue"/>
                <a:sym typeface="Helvetica Neue"/>
              </a:defRPr>
            </a:pPr>
          </a:p>
          <a:p>
            <a:pPr>
              <a:lnSpc>
                <a:spcPct val="125000"/>
              </a:lnSpc>
              <a:defRPr sz="3600">
                <a:latin typeface="ヒラギノ明朝 ProN W6"/>
                <a:ea typeface="ヒラギノ明朝 ProN W6"/>
                <a:cs typeface="ヒラギノ明朝 ProN W6"/>
                <a:sym typeface="ヒラギノ明朝 ProN W6"/>
              </a:defRPr>
            </a:pPr>
            <a:r>
              <a:t>3) Learning to Walk with the Holy Spirit</a:t>
            </a:r>
          </a:p>
        </p:txBody>
      </p:sp>
      <p:pic>
        <p:nvPicPr>
          <p:cNvPr id="181"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Content Placeholder 2"/>
          <p:cNvSpPr txBox="1"/>
          <p:nvPr>
            <p:ph type="body" idx="1"/>
          </p:nvPr>
        </p:nvSpPr>
        <p:spPr>
          <a:xfrm>
            <a:off x="650239" y="927502"/>
            <a:ext cx="11704322" cy="8541487"/>
          </a:xfrm>
          <a:prstGeom prst="rect">
            <a:avLst/>
          </a:prstGeom>
        </p:spPr>
        <p:txBody>
          <a:bodyPr/>
          <a:lstStyle/>
          <a:p>
            <a:pPr marL="0" indent="0" algn="ctr" defTabSz="443484">
              <a:lnSpc>
                <a:spcPct val="150000"/>
              </a:lnSpc>
              <a:spcBef>
                <a:spcPts val="0"/>
              </a:spcBef>
              <a:buSzTx/>
              <a:buFontTx/>
              <a:buNone/>
              <a:defRPr sz="3492">
                <a:latin typeface="ヒラギノ明朝 ProN W6"/>
                <a:ea typeface="ヒラギノ明朝 ProN W6"/>
                <a:cs typeface="ヒラギノ明朝 ProN W6"/>
                <a:sym typeface="ヒラギノ明朝 ProN W6"/>
              </a:defRPr>
            </a:pPr>
            <a:r>
              <a:t>Did you receive the Spirit by the works of the law, or </a:t>
            </a:r>
            <a:r>
              <a:rPr>
                <a:solidFill>
                  <a:srgbClr val="FEFB4B"/>
                </a:solidFill>
              </a:rPr>
              <a:t>by believing what you heard? </a:t>
            </a:r>
            <a:endParaRPr>
              <a:solidFill>
                <a:srgbClr val="FEFB4B"/>
              </a:solidFill>
            </a:endParaRPr>
          </a:p>
          <a:p>
            <a:pPr marL="0" indent="0" algn="ctr" defTabSz="443484">
              <a:lnSpc>
                <a:spcPct val="150000"/>
              </a:lnSpc>
              <a:spcBef>
                <a:spcPts val="0"/>
              </a:spcBef>
              <a:buSzTx/>
              <a:buFontTx/>
              <a:buNone/>
              <a:defRPr sz="3492">
                <a:latin typeface="ヒラギノ明朝 ProN W6"/>
                <a:ea typeface="ヒラギノ明朝 ProN W6"/>
                <a:cs typeface="ヒラギノ明朝 ProN W6"/>
                <a:sym typeface="ヒラギノ明朝 ProN W6"/>
              </a:defRPr>
            </a:pPr>
          </a:p>
          <a:p>
            <a:pPr marL="0" indent="0" algn="ctr" defTabSz="443484">
              <a:lnSpc>
                <a:spcPct val="150000"/>
              </a:lnSpc>
              <a:spcBef>
                <a:spcPts val="0"/>
              </a:spcBef>
              <a:buSzTx/>
              <a:buFontTx/>
              <a:buNone/>
              <a:defRPr sz="3492">
                <a:latin typeface="ヒラギノ明朝 ProN W6"/>
                <a:ea typeface="ヒラギノ明朝 ProN W6"/>
                <a:cs typeface="ヒラギノ明朝 ProN W6"/>
                <a:sym typeface="ヒラギノ明朝 ProN W6"/>
              </a:defRPr>
            </a:pPr>
          </a:p>
          <a:p>
            <a:pPr marL="0" indent="0" algn="ctr" defTabSz="443484">
              <a:lnSpc>
                <a:spcPct val="150000"/>
              </a:lnSpc>
              <a:spcBef>
                <a:spcPts val="0"/>
              </a:spcBef>
              <a:buSzTx/>
              <a:buFontTx/>
              <a:buNone/>
              <a:defRPr sz="3492">
                <a:latin typeface="ヒラギノ明朝 ProN W6"/>
                <a:ea typeface="ヒラギノ明朝 ProN W6"/>
                <a:cs typeface="ヒラギノ明朝 ProN W6"/>
                <a:sym typeface="ヒラギノ明朝 ProN W6"/>
              </a:defRPr>
            </a:pPr>
            <a:r>
              <a:t>So again I ask, does God give you his Spirit and work miracles among you by the works of the law, or by your </a:t>
            </a:r>
            <a:r>
              <a:rPr>
                <a:solidFill>
                  <a:srgbClr val="FEFB4B"/>
                </a:solidFill>
              </a:rPr>
              <a:t>believing what you heard?”  </a:t>
            </a:r>
            <a:r>
              <a:t> </a:t>
            </a:r>
          </a:p>
          <a:p>
            <a:pPr marL="0" indent="0" algn="ctr" defTabSz="443484">
              <a:lnSpc>
                <a:spcPct val="150000"/>
              </a:lnSpc>
              <a:spcBef>
                <a:spcPts val="0"/>
              </a:spcBef>
              <a:buSzTx/>
              <a:buFontTx/>
              <a:buNone/>
              <a:defRPr sz="3492">
                <a:latin typeface="ヒラギノ明朝 ProN W6"/>
                <a:ea typeface="ヒラギノ明朝 ProN W6"/>
                <a:cs typeface="ヒラギノ明朝 ProN W6"/>
                <a:sym typeface="ヒラギノ明朝 ProN W6"/>
              </a:defRPr>
            </a:pPr>
          </a:p>
          <a:p>
            <a:pPr marL="0" indent="0" algn="ctr" defTabSz="443484">
              <a:lnSpc>
                <a:spcPct val="150000"/>
              </a:lnSpc>
              <a:spcBef>
                <a:spcPts val="0"/>
              </a:spcBef>
              <a:buSzTx/>
              <a:buFontTx/>
              <a:buNone/>
              <a:defRPr sz="3492">
                <a:latin typeface="ヒラギノ明朝 ProN W6"/>
                <a:ea typeface="ヒラギノ明朝 ProN W6"/>
                <a:cs typeface="ヒラギノ明朝 ProN W6"/>
                <a:sym typeface="ヒラギノ明朝 ProN W6"/>
              </a:defRPr>
            </a:pPr>
            <a:r>
              <a:t>Galatians 3</a:t>
            </a:r>
          </a:p>
        </p:txBody>
      </p:sp>
      <p:pic>
        <p:nvPicPr>
          <p:cNvPr id="184"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We enjoy the abundance of the Holy Spirit by believing what we heard"/>
          <p:cNvSpPr txBox="1"/>
          <p:nvPr>
            <p:ph type="title"/>
          </p:nvPr>
        </p:nvSpPr>
        <p:spPr>
          <a:xfrm>
            <a:off x="1270000" y="1034987"/>
            <a:ext cx="10464800" cy="7442119"/>
          </a:xfrm>
          <a:prstGeom prst="rect">
            <a:avLst/>
          </a:prstGeom>
        </p:spPr>
        <p:txBody>
          <a:bodyPr/>
          <a:lstStyle/>
          <a:p>
            <a:pPr>
              <a:lnSpc>
                <a:spcPct val="125000"/>
              </a:lnSpc>
              <a:defRPr sz="3400">
                <a:latin typeface="ヒラギノ明朝 ProN W6"/>
                <a:ea typeface="ヒラギノ明朝 ProN W6"/>
                <a:cs typeface="ヒラギノ明朝 ProN W6"/>
                <a:sym typeface="ヒラギノ明朝 ProN W6"/>
              </a:defRPr>
            </a:pPr>
          </a:p>
          <a:p>
            <a:pPr>
              <a:lnSpc>
                <a:spcPct val="125000"/>
              </a:lnSpc>
              <a:defRPr sz="3400">
                <a:latin typeface="ヒラギノ明朝 ProN W6"/>
                <a:ea typeface="ヒラギノ明朝 ProN W6"/>
                <a:cs typeface="ヒラギノ明朝 ProN W6"/>
                <a:sym typeface="ヒラギノ明朝 ProN W6"/>
              </a:defRPr>
            </a:pPr>
            <a:r>
              <a:t>We enjoy the abundance of the Holy Spirit by believing what we heard</a:t>
            </a:r>
          </a:p>
        </p:txBody>
      </p:sp>
      <p:pic>
        <p:nvPicPr>
          <p:cNvPr id="187"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O when Paul says we can experience the richness of the Holy Spirit by believing what we heard, he is telling us that when we daily meditate on the Word of God, the Bible, that's when we can truly experience the Holy Spirit richly and walk with Him."/>
          <p:cNvSpPr txBox="1"/>
          <p:nvPr>
            <p:ph type="title"/>
          </p:nvPr>
        </p:nvSpPr>
        <p:spPr>
          <a:xfrm>
            <a:off x="1270000" y="1034987"/>
            <a:ext cx="10464800" cy="7442119"/>
          </a:xfrm>
          <a:prstGeom prst="rect">
            <a:avLst/>
          </a:prstGeom>
        </p:spPr>
        <p:txBody>
          <a:bodyPr/>
          <a:lstStyle/>
          <a:p>
            <a:pPr defTabSz="438911">
              <a:lnSpc>
                <a:spcPct val="200000"/>
              </a:lnSpc>
              <a:defRPr sz="3072">
                <a:latin typeface="ヒラギノ明朝 ProN W6"/>
                <a:ea typeface="ヒラギノ明朝 ProN W6"/>
                <a:cs typeface="ヒラギノ明朝 ProN W6"/>
                <a:sym typeface="ヒラギノ明朝 ProN W6"/>
              </a:defRPr>
            </a:pPr>
          </a:p>
          <a:p>
            <a:pPr defTabSz="438911">
              <a:lnSpc>
                <a:spcPct val="200000"/>
              </a:lnSpc>
              <a:defRPr sz="3072">
                <a:latin typeface="ヒラギノ明朝 ProN W6"/>
                <a:ea typeface="ヒラギノ明朝 ProN W6"/>
                <a:cs typeface="ヒラギノ明朝 ProN W6"/>
                <a:sym typeface="ヒラギノ明朝 ProN W6"/>
              </a:defRPr>
            </a:pPr>
            <a:r>
              <a:t>SO when Paul says we can experience the richness of the Holy Spirit by believing what we heard, he is telling us that when we daily meditate on the Word of God, the Bible, that's when we can truly experience the Holy Spirit richly and walk with Him.</a:t>
            </a:r>
          </a:p>
        </p:txBody>
      </p:sp>
      <p:pic>
        <p:nvPicPr>
          <p:cNvPr id="190"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The Bible"/>
          <p:cNvSpPr txBox="1"/>
          <p:nvPr>
            <p:ph type="title"/>
          </p:nvPr>
        </p:nvSpPr>
        <p:spPr>
          <a:prstGeom prst="rect">
            <a:avLst/>
          </a:prstGeom>
        </p:spPr>
        <p:txBody>
          <a:bodyPr/>
          <a:lstStyle>
            <a:lvl1pPr>
              <a:defRPr>
                <a:latin typeface="ヒラギノ明朝 ProN W3"/>
                <a:ea typeface="ヒラギノ明朝 ProN W3"/>
                <a:cs typeface="ヒラギノ明朝 ProN W3"/>
                <a:sym typeface="ヒラギノ明朝 ProN W3"/>
              </a:defRPr>
            </a:lvl1pPr>
          </a:lstStyle>
          <a:p>
            <a:pPr/>
            <a:r>
              <a:t>The Bible</a:t>
            </a:r>
          </a:p>
        </p:txBody>
      </p:sp>
      <p:sp>
        <p:nvSpPr>
          <p:cNvPr id="193" name="66 books…"/>
          <p:cNvSpPr txBox="1"/>
          <p:nvPr>
            <p:ph type="body" idx="1"/>
          </p:nvPr>
        </p:nvSpPr>
        <p:spPr>
          <a:xfrm>
            <a:off x="952500" y="1354039"/>
            <a:ext cx="11099801" cy="6286501"/>
          </a:xfrm>
          <a:prstGeom prst="rect">
            <a:avLst/>
          </a:prstGeom>
        </p:spPr>
        <p:txBody>
          <a:bodyPr/>
          <a:lstStyle/>
          <a:p>
            <a:pPr marL="0" indent="0" algn="ctr" defTabSz="457200">
              <a:lnSpc>
                <a:spcPct val="200000"/>
              </a:lnSpc>
              <a:spcBef>
                <a:spcPts val="0"/>
              </a:spcBef>
              <a:buSzTx/>
              <a:buNone/>
              <a:defRPr>
                <a:latin typeface="ヒラギノ明朝 ProN W6"/>
                <a:ea typeface="ヒラギノ明朝 ProN W6"/>
                <a:cs typeface="ヒラギノ明朝 ProN W6"/>
                <a:sym typeface="ヒラギノ明朝 ProN W6"/>
              </a:defRPr>
            </a:pPr>
            <a:r>
              <a:t>66 books</a:t>
            </a:r>
          </a:p>
          <a:p>
            <a:pPr marL="0" indent="0" algn="ctr" defTabSz="457200">
              <a:lnSpc>
                <a:spcPct val="200000"/>
              </a:lnSpc>
              <a:spcBef>
                <a:spcPts val="0"/>
              </a:spcBef>
              <a:buSzTx/>
              <a:buNone/>
              <a:defRPr>
                <a:latin typeface="ヒラギノ明朝 ProN W6"/>
                <a:ea typeface="ヒラギノ明朝 ProN W6"/>
                <a:cs typeface="ヒラギノ明朝 ProN W6"/>
                <a:sym typeface="ヒラギノ明朝 ProN W6"/>
              </a:defRPr>
            </a:pPr>
            <a:r>
              <a:t>About 35-40 different authors</a:t>
            </a:r>
          </a:p>
          <a:p>
            <a:pPr marL="0" indent="0" algn="ctr" defTabSz="457200">
              <a:lnSpc>
                <a:spcPct val="200000"/>
              </a:lnSpc>
              <a:spcBef>
                <a:spcPts val="0"/>
              </a:spcBef>
              <a:buSzTx/>
              <a:buNone/>
              <a:defRPr>
                <a:latin typeface="ヒラギノ明朝 ProN W6"/>
                <a:ea typeface="ヒラギノ明朝 ProN W6"/>
                <a:cs typeface="ヒラギノ明朝 ProN W6"/>
                <a:sym typeface="ヒラギノ明朝 ProN W6"/>
              </a:defRPr>
            </a:pPr>
            <a:r>
              <a:t>Writing across roughly 1500 to 2000 years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The Bible"/>
          <p:cNvSpPr txBox="1"/>
          <p:nvPr>
            <p:ph type="title"/>
          </p:nvPr>
        </p:nvSpPr>
        <p:spPr>
          <a:prstGeom prst="rect">
            <a:avLst/>
          </a:prstGeom>
        </p:spPr>
        <p:txBody>
          <a:bodyPr/>
          <a:lstStyle>
            <a:lvl1pPr>
              <a:defRPr>
                <a:latin typeface="ヒラギノ明朝 ProN W3"/>
                <a:ea typeface="ヒラギノ明朝 ProN W3"/>
                <a:cs typeface="ヒラギノ明朝 ProN W3"/>
                <a:sym typeface="ヒラギノ明朝 ProN W3"/>
              </a:defRPr>
            </a:lvl1pPr>
          </a:lstStyle>
          <a:p>
            <a:pPr/>
            <a:r>
              <a:t>The Bible</a:t>
            </a:r>
          </a:p>
        </p:txBody>
      </p:sp>
      <p:sp>
        <p:nvSpPr>
          <p:cNvPr id="196" name="Who put all the books together?"/>
          <p:cNvSpPr txBox="1"/>
          <p:nvPr>
            <p:ph type="body" idx="1"/>
          </p:nvPr>
        </p:nvSpPr>
        <p:spPr>
          <a:xfrm>
            <a:off x="952500" y="1354039"/>
            <a:ext cx="11099800" cy="6286501"/>
          </a:xfrm>
          <a:prstGeom prst="rect">
            <a:avLst/>
          </a:prstGeom>
        </p:spPr>
        <p:txBody>
          <a:bodyPr/>
          <a:lstStyle>
            <a:lvl1pPr marL="0" indent="0" algn="ctr" defTabSz="457200">
              <a:lnSpc>
                <a:spcPct val="200000"/>
              </a:lnSpc>
              <a:spcBef>
                <a:spcPts val="0"/>
              </a:spcBef>
              <a:buSzTx/>
              <a:buNone/>
              <a:defRPr sz="3800">
                <a:latin typeface="ヒラギノ明朝 ProN W6"/>
                <a:ea typeface="ヒラギノ明朝 ProN W6"/>
                <a:cs typeface="ヒラギノ明朝 ProN W6"/>
                <a:sym typeface="ヒラギノ明朝 ProN W6"/>
              </a:defRPr>
            </a:lvl1pPr>
          </a:lstStyle>
          <a:p>
            <a:pPr/>
            <a:r>
              <a:t>Who put all the books together?</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The Bible"/>
          <p:cNvSpPr txBox="1"/>
          <p:nvPr>
            <p:ph type="title"/>
          </p:nvPr>
        </p:nvSpPr>
        <p:spPr>
          <a:prstGeom prst="rect">
            <a:avLst/>
          </a:prstGeom>
        </p:spPr>
        <p:txBody>
          <a:bodyPr/>
          <a:lstStyle>
            <a:lvl1pPr>
              <a:defRPr>
                <a:latin typeface="ヒラギノ明朝 ProN W3"/>
                <a:ea typeface="ヒラギノ明朝 ProN W3"/>
                <a:cs typeface="ヒラギノ明朝 ProN W3"/>
                <a:sym typeface="ヒラギノ明朝 ProN W3"/>
              </a:defRPr>
            </a:lvl1pPr>
          </a:lstStyle>
          <a:p>
            <a:pPr/>
            <a:r>
              <a:t>The Bible</a:t>
            </a:r>
          </a:p>
        </p:txBody>
      </p:sp>
      <p:sp>
        <p:nvSpPr>
          <p:cNvPr id="199" name="The Holy Spirit"/>
          <p:cNvSpPr txBox="1"/>
          <p:nvPr>
            <p:ph type="body" idx="1"/>
          </p:nvPr>
        </p:nvSpPr>
        <p:spPr>
          <a:xfrm>
            <a:off x="952500" y="1354039"/>
            <a:ext cx="11099800" cy="6286501"/>
          </a:xfrm>
          <a:prstGeom prst="rect">
            <a:avLst/>
          </a:prstGeom>
        </p:spPr>
        <p:txBody>
          <a:bodyPr/>
          <a:lstStyle>
            <a:lvl1pPr marL="0" indent="0" algn="ctr" defTabSz="457200">
              <a:lnSpc>
                <a:spcPct val="200000"/>
              </a:lnSpc>
              <a:spcBef>
                <a:spcPts val="0"/>
              </a:spcBef>
              <a:buSzTx/>
              <a:buNone/>
              <a:defRPr sz="3800">
                <a:latin typeface="ヒラギノ明朝 ProN W6"/>
                <a:ea typeface="ヒラギノ明朝 ProN W6"/>
                <a:cs typeface="ヒラギノ明朝 ProN W6"/>
                <a:sym typeface="ヒラギノ明朝 ProN W6"/>
              </a:defRPr>
            </a:lvl1pPr>
          </a:lstStyle>
          <a:p>
            <a:pPr/>
            <a:r>
              <a:t>The Holy Spirit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All Scripture is God-breathed and is useful for teaching, rebuking, correcting and training in righteousness, so that the servant of God may be thoroughly equipped for every good work.”…"/>
          <p:cNvSpPr txBox="1"/>
          <p:nvPr>
            <p:ph type="title"/>
          </p:nvPr>
        </p:nvSpPr>
        <p:spPr>
          <a:xfrm>
            <a:off x="1270000" y="1034987"/>
            <a:ext cx="10464800" cy="7442119"/>
          </a:xfrm>
          <a:prstGeom prst="rect">
            <a:avLst/>
          </a:prstGeom>
        </p:spPr>
        <p:txBody>
          <a:bodyPr/>
          <a:lstStyle/>
          <a:p>
            <a:pPr defTabSz="457200">
              <a:lnSpc>
                <a:spcPct val="200000"/>
              </a:lnSpc>
              <a:defRPr sz="3200">
                <a:latin typeface="ヒラギノ明朝 ProN W6"/>
                <a:ea typeface="ヒラギノ明朝 ProN W6"/>
                <a:cs typeface="ヒラギノ明朝 ProN W6"/>
                <a:sym typeface="ヒラギノ明朝 ProN W6"/>
              </a:defRPr>
            </a:pPr>
            <a:r>
              <a:t>All Scripture is God-breathed and is useful for teaching, rebuking, correcting and training in righteousness, so that the servant of God may be thoroughly equipped for every good work.”</a:t>
            </a:r>
          </a:p>
          <a:p>
            <a:pPr defTabSz="457200">
              <a:lnSpc>
                <a:spcPct val="200000"/>
              </a:lnSpc>
              <a:defRPr sz="3200">
                <a:latin typeface="ヒラギノ明朝 ProN W6"/>
                <a:ea typeface="ヒラギノ明朝 ProN W6"/>
                <a:cs typeface="ヒラギノ明朝 ProN W6"/>
                <a:sym typeface="ヒラギノ明朝 ProN W6"/>
              </a:defRPr>
            </a:pPr>
            <a:r>
              <a:t>2 Timothy 3:14-17 NIV</a:t>
            </a:r>
          </a:p>
        </p:txBody>
      </p:sp>
      <p:pic>
        <p:nvPicPr>
          <p:cNvPr id="202"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Title 1"/>
          <p:cNvSpPr txBox="1"/>
          <p:nvPr>
            <p:ph type="title"/>
          </p:nvPr>
        </p:nvSpPr>
        <p:spPr>
          <a:prstGeom prst="rect">
            <a:avLst/>
          </a:prstGeom>
        </p:spPr>
        <p:txBody>
          <a:bodyPr/>
          <a:lstStyle/>
          <a:p>
            <a:pPr/>
          </a:p>
        </p:txBody>
      </p:sp>
      <p:pic>
        <p:nvPicPr>
          <p:cNvPr id="150" name="Content Placeholder 3" descr="Content Placeholder 3"/>
          <p:cNvPicPr>
            <a:picLocks noChangeAspect="1"/>
          </p:cNvPicPr>
          <p:nvPr/>
        </p:nvPicPr>
        <p:blipFill>
          <a:blip r:embed="rId2">
            <a:extLst/>
          </a:blip>
          <a:stretch>
            <a:fillRect/>
          </a:stretch>
        </p:blipFill>
        <p:spPr>
          <a:xfrm>
            <a:off x="-1" y="-1"/>
            <a:ext cx="13004801" cy="9753601"/>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Ever wondered why the Holy Spirit worked so meticulously across 1500 years to ensure we have the canon of the Bible?"/>
          <p:cNvSpPr txBox="1"/>
          <p:nvPr>
            <p:ph type="title"/>
          </p:nvPr>
        </p:nvSpPr>
        <p:spPr>
          <a:xfrm>
            <a:off x="1270000" y="1034987"/>
            <a:ext cx="10464800" cy="7442119"/>
          </a:xfrm>
          <a:prstGeom prst="rect">
            <a:avLst/>
          </a:prstGeom>
        </p:spPr>
        <p:txBody>
          <a:bodyPr/>
          <a:lstStyle/>
          <a:p>
            <a:pPr>
              <a:lnSpc>
                <a:spcPct val="125000"/>
              </a:lnSpc>
              <a:defRPr sz="3400">
                <a:latin typeface="ヒラギノ明朝 ProN W6"/>
                <a:ea typeface="ヒラギノ明朝 ProN W6"/>
                <a:cs typeface="ヒラギノ明朝 ProN W6"/>
                <a:sym typeface="ヒラギノ明朝 ProN W6"/>
              </a:defRPr>
            </a:pPr>
          </a:p>
          <a:p>
            <a:pPr>
              <a:lnSpc>
                <a:spcPct val="125000"/>
              </a:lnSpc>
              <a:defRPr sz="3800">
                <a:latin typeface="ヒラギノ明朝 ProN W6"/>
                <a:ea typeface="ヒラギノ明朝 ProN W6"/>
                <a:cs typeface="ヒラギノ明朝 ProN W6"/>
                <a:sym typeface="ヒラギノ明朝 ProN W6"/>
              </a:defRPr>
            </a:pPr>
            <a:r>
              <a:t>Ever wondered why the Holy Spirit worked so meticulously across 1500 years to ensure we have the canon of the Bible?</a:t>
            </a:r>
          </a:p>
        </p:txBody>
      </p:sp>
      <p:pic>
        <p:nvPicPr>
          <p:cNvPr id="205"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The Word of God and the Spirit of God can never be separated.…"/>
          <p:cNvSpPr txBox="1"/>
          <p:nvPr>
            <p:ph type="title"/>
          </p:nvPr>
        </p:nvSpPr>
        <p:spPr>
          <a:xfrm>
            <a:off x="1270000" y="319092"/>
            <a:ext cx="10464801" cy="9115416"/>
          </a:xfrm>
          <a:prstGeom prst="rect">
            <a:avLst/>
          </a:prstGeom>
        </p:spPr>
        <p:txBody>
          <a:bodyPr/>
          <a:lstStyle/>
          <a:p>
            <a:pPr defTabSz="324611">
              <a:lnSpc>
                <a:spcPct val="200000"/>
              </a:lnSpc>
              <a:defRPr sz="2556">
                <a:latin typeface="ヒラギノ明朝 ProN W6"/>
                <a:ea typeface="ヒラギノ明朝 ProN W6"/>
                <a:cs typeface="ヒラギノ明朝 ProN W6"/>
                <a:sym typeface="ヒラギノ明朝 ProN W6"/>
              </a:defRPr>
            </a:pPr>
          </a:p>
          <a:p>
            <a:pPr defTabSz="324611">
              <a:lnSpc>
                <a:spcPct val="200000"/>
              </a:lnSpc>
              <a:defRPr sz="2556">
                <a:latin typeface="ヒラギノ明朝 ProN W6"/>
                <a:ea typeface="ヒラギノ明朝 ProN W6"/>
                <a:cs typeface="ヒラギノ明朝 ProN W6"/>
                <a:sym typeface="ヒラギノ明朝 ProN W6"/>
              </a:defRPr>
            </a:pPr>
            <a:r>
              <a:t>The Word of God and the Spirit of God can never be separated. </a:t>
            </a:r>
          </a:p>
          <a:p>
            <a:pPr defTabSz="324611">
              <a:lnSpc>
                <a:spcPct val="200000"/>
              </a:lnSpc>
              <a:defRPr sz="2556">
                <a:latin typeface="ヒラギノ明朝 ProN W6"/>
                <a:ea typeface="ヒラギノ明朝 ProN W6"/>
                <a:cs typeface="ヒラギノ明朝 ProN W6"/>
                <a:sym typeface="ヒラギノ明朝 ProN W6"/>
              </a:defRPr>
            </a:pPr>
          </a:p>
          <a:p>
            <a:pPr defTabSz="324611">
              <a:lnSpc>
                <a:spcPct val="200000"/>
              </a:lnSpc>
              <a:defRPr sz="2556">
                <a:latin typeface="ヒラギノ明朝 ProN W6"/>
                <a:ea typeface="ヒラギノ明朝 ProN W6"/>
                <a:cs typeface="ヒラギノ明朝 ProN W6"/>
                <a:sym typeface="ヒラギノ明朝 ProN W6"/>
              </a:defRPr>
            </a:pPr>
            <a:r>
              <a:t>Both always work together. </a:t>
            </a:r>
          </a:p>
          <a:p>
            <a:pPr defTabSz="324611">
              <a:lnSpc>
                <a:spcPct val="200000"/>
              </a:lnSpc>
              <a:defRPr sz="2556">
                <a:latin typeface="ヒラギノ明朝 ProN W6"/>
                <a:ea typeface="ヒラギノ明朝 ProN W6"/>
                <a:cs typeface="ヒラギノ明朝 ProN W6"/>
                <a:sym typeface="ヒラギノ明朝 ProN W6"/>
              </a:defRPr>
            </a:pPr>
          </a:p>
          <a:p>
            <a:pPr defTabSz="324611">
              <a:lnSpc>
                <a:spcPct val="200000"/>
              </a:lnSpc>
              <a:defRPr sz="2556">
                <a:latin typeface="ヒラギノ明朝 ProN W6"/>
                <a:ea typeface="ヒラギノ明朝 ProN W6"/>
                <a:cs typeface="ヒラギノ明朝 ProN W6"/>
                <a:sym typeface="ヒラギノ明朝 ProN W6"/>
              </a:defRPr>
            </a:pPr>
            <a:r>
              <a:t>The more we meditate on the Bible the more richly we enjoy the Holy Spirit. </a:t>
            </a:r>
          </a:p>
          <a:p>
            <a:pPr defTabSz="324611">
              <a:lnSpc>
                <a:spcPct val="200000"/>
              </a:lnSpc>
              <a:defRPr sz="2556">
                <a:latin typeface="ヒラギノ明朝 ProN W6"/>
                <a:ea typeface="ヒラギノ明朝 ProN W6"/>
                <a:cs typeface="ヒラギノ明朝 ProN W6"/>
                <a:sym typeface="ヒラギノ明朝 ProN W6"/>
              </a:defRPr>
            </a:pPr>
          </a:p>
          <a:p>
            <a:pPr defTabSz="324611">
              <a:lnSpc>
                <a:spcPct val="200000"/>
              </a:lnSpc>
              <a:defRPr sz="2556">
                <a:latin typeface="ヒラギノ明朝 ProN W6"/>
                <a:ea typeface="ヒラギノ明朝 ProN W6"/>
                <a:cs typeface="ヒラギノ明朝 ProN W6"/>
                <a:sym typeface="ヒラギノ明朝 ProN W6"/>
              </a:defRPr>
            </a:pPr>
            <a:r>
              <a:t>And the more richly we enjoy the Holy Spirit, the more richly we WILL turn to the Word of God.</a:t>
            </a:r>
          </a:p>
        </p:txBody>
      </p:sp>
      <p:pic>
        <p:nvPicPr>
          <p:cNvPr id="208"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Our God is Three in One…"/>
          <p:cNvSpPr txBox="1"/>
          <p:nvPr>
            <p:ph type="body" sz="quarter" idx="1"/>
          </p:nvPr>
        </p:nvSpPr>
        <p:spPr>
          <a:xfrm>
            <a:off x="1738698" y="-41056"/>
            <a:ext cx="9527404" cy="1945347"/>
          </a:xfrm>
          <a:prstGeom prst="rect">
            <a:avLst/>
          </a:prstGeom>
        </p:spPr>
        <p:txBody>
          <a:bodyPr/>
          <a:lstStyle/>
          <a:p>
            <a:pPr algn="ctr" defTabSz="357632">
              <a:lnSpc>
                <a:spcPct val="150000"/>
              </a:lnSpc>
              <a:spcBef>
                <a:spcPts val="600"/>
              </a:spcBef>
              <a:buFont typeface="Arial"/>
              <a:defRPr b="0" sz="3630">
                <a:solidFill>
                  <a:srgbClr val="FFFFFF"/>
                </a:solidFill>
                <a:latin typeface="ヒラギノ明朝 ProN W6"/>
                <a:ea typeface="ヒラギノ明朝 ProN W6"/>
                <a:cs typeface="ヒラギノ明朝 ProN W6"/>
                <a:sym typeface="ヒラギノ明朝 ProN W6"/>
              </a:defRPr>
            </a:pPr>
            <a:r>
              <a:t>Our God is Three in One</a:t>
            </a:r>
          </a:p>
          <a:p>
            <a:pPr algn="ctr" defTabSz="357632">
              <a:lnSpc>
                <a:spcPct val="150000"/>
              </a:lnSpc>
              <a:spcBef>
                <a:spcPts val="600"/>
              </a:spcBef>
              <a:buFont typeface="Arial"/>
              <a:defRPr b="0" sz="2860">
                <a:solidFill>
                  <a:srgbClr val="FFFFFF"/>
                </a:solidFill>
                <a:latin typeface="ヒラギノ明朝 ProN W6"/>
                <a:ea typeface="ヒラギノ明朝 ProN W6"/>
                <a:cs typeface="ヒラギノ明朝 ProN W6"/>
                <a:sym typeface="ヒラギノ明朝 ProN W6"/>
              </a:defRPr>
            </a:pPr>
            <a:r>
              <a:t>God The Father, Christ His Son and the Holy Spirit</a:t>
            </a:r>
          </a:p>
        </p:txBody>
      </p:sp>
      <p:pic>
        <p:nvPicPr>
          <p:cNvPr id="153" name="93CF0C44-7FDE-4B3B-9305-20439AAEFA46-L0-001.jpeg" descr="93CF0C44-7FDE-4B3B-9305-20439AAEFA46-L0-001.jpeg"/>
          <p:cNvPicPr>
            <a:picLocks noChangeAspect="1"/>
          </p:cNvPicPr>
          <p:nvPr/>
        </p:nvPicPr>
        <p:blipFill>
          <a:blip r:embed="rId2">
            <a:extLst/>
          </a:blip>
          <a:stretch>
            <a:fillRect/>
          </a:stretch>
        </p:blipFill>
        <p:spPr>
          <a:xfrm>
            <a:off x="6611564" y="3322643"/>
            <a:ext cx="6067861" cy="4654797"/>
          </a:xfrm>
          <a:prstGeom prst="rect">
            <a:avLst/>
          </a:prstGeom>
          <a:ln w="12700">
            <a:miter lim="400000"/>
          </a:ln>
        </p:spPr>
      </p:pic>
      <p:pic>
        <p:nvPicPr>
          <p:cNvPr id="154" name="2189675C-43FA-4A05-AC65-F0594A823AD5-L0-001.jpeg" descr="2189675C-43FA-4A05-AC65-F0594A823AD5-L0-001.jpeg"/>
          <p:cNvPicPr>
            <a:picLocks noChangeAspect="1"/>
          </p:cNvPicPr>
          <p:nvPr/>
        </p:nvPicPr>
        <p:blipFill>
          <a:blip r:embed="rId3">
            <a:extLst/>
          </a:blip>
          <a:stretch>
            <a:fillRect/>
          </a:stretch>
        </p:blipFill>
        <p:spPr>
          <a:xfrm>
            <a:off x="50229" y="3285542"/>
            <a:ext cx="5965005" cy="4586364"/>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Content Placeholder 2"/>
          <p:cNvSpPr txBox="1"/>
          <p:nvPr>
            <p:ph type="body" idx="1"/>
          </p:nvPr>
        </p:nvSpPr>
        <p:spPr>
          <a:xfrm>
            <a:off x="650239" y="1576798"/>
            <a:ext cx="11704322" cy="7325567"/>
          </a:xfrm>
          <a:prstGeom prst="rect">
            <a:avLst/>
          </a:prstGeom>
        </p:spPr>
        <p:txBody>
          <a:bodyPr/>
          <a:lstStyle>
            <a:lvl1pPr marL="0" indent="0" algn="ctr" defTabSz="347472">
              <a:lnSpc>
                <a:spcPct val="200000"/>
              </a:lnSpc>
              <a:spcBef>
                <a:spcPts val="0"/>
              </a:spcBef>
              <a:buSzTx/>
              <a:buFontTx/>
              <a:buNone/>
              <a:defRPr sz="2432">
                <a:latin typeface="ヒラギノ明朝 ProN W6"/>
                <a:ea typeface="ヒラギノ明朝 ProN W6"/>
                <a:cs typeface="ヒラギノ明朝 ProN W6"/>
                <a:sym typeface="ヒラギノ明朝 ProN W6"/>
              </a:defRPr>
            </a:lvl1pPr>
          </a:lstStyle>
          <a:p>
            <a:pPr/>
            <a:r>
              <a:t>“You foolish Galatians! Who has bewitched you? Before your very eyes Jesus Christ was clearly portrayed as crucified. I would like to learn just one thing from you: Did you receive the Spirit by the works of the law, or by believing what you heard? Are you so foolish? After beginning by means of the Spirit, are you now trying to finish by means of the flesh? Have you experienced so much in vain—if it really was in vain? So again I ask, does God give you his Spirit and work miracles among you by the works of the law, or by your believing what you heard?”                            Galatians 3:1-5 NIV</a:t>
            </a:r>
          </a:p>
        </p:txBody>
      </p:sp>
      <p:pic>
        <p:nvPicPr>
          <p:cNvPr id="157"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1) Foolishness of the Galatians…"/>
          <p:cNvSpPr txBox="1"/>
          <p:nvPr>
            <p:ph type="title"/>
          </p:nvPr>
        </p:nvSpPr>
        <p:spPr>
          <a:xfrm>
            <a:off x="1270000" y="1034987"/>
            <a:ext cx="10464800" cy="7442119"/>
          </a:xfrm>
          <a:prstGeom prst="rect">
            <a:avLst/>
          </a:prstGeom>
        </p:spPr>
        <p:txBody>
          <a:bodyPr/>
          <a:lstStyle/>
          <a:p>
            <a:pPr>
              <a:lnSpc>
                <a:spcPct val="125000"/>
              </a:lnSpc>
              <a:defRPr sz="3600">
                <a:latin typeface="ヒラギノ明朝 ProN W6"/>
                <a:ea typeface="ヒラギノ明朝 ProN W6"/>
                <a:cs typeface="ヒラギノ明朝 ProN W6"/>
                <a:sym typeface="ヒラギノ明朝 ProN W6"/>
              </a:defRPr>
            </a:pPr>
            <a:r>
              <a:t>1) Foolishness of the Galatians</a:t>
            </a:r>
          </a:p>
          <a:p>
            <a:pPr>
              <a:lnSpc>
                <a:spcPct val="125000"/>
              </a:lnSpc>
              <a:defRPr sz="3600">
                <a:latin typeface="ヒラギノ明朝 ProN W6"/>
                <a:ea typeface="ヒラギノ明朝 ProN W6"/>
                <a:cs typeface="ヒラギノ明朝 ProN W6"/>
                <a:sym typeface="ヒラギノ明朝 ProN W6"/>
              </a:defRPr>
            </a:pPr>
          </a:p>
          <a:p>
            <a:pPr>
              <a:lnSpc>
                <a:spcPct val="125000"/>
              </a:lnSpc>
              <a:defRPr sz="3600">
                <a:latin typeface="ヒラギノ明朝 ProN W6"/>
                <a:ea typeface="ヒラギノ明朝 ProN W6"/>
                <a:cs typeface="ヒラギノ明朝 ProN W6"/>
                <a:sym typeface="ヒラギノ明朝 ProN W6"/>
              </a:defRPr>
            </a:pPr>
            <a:r>
              <a:t>2) Our Foolishness</a:t>
            </a:r>
          </a:p>
          <a:p>
            <a:pPr>
              <a:lnSpc>
                <a:spcPct val="125000"/>
              </a:lnSpc>
              <a:defRPr sz="3600">
                <a:latin typeface="ヒラギノ明朝 ProN W6"/>
                <a:ea typeface="ヒラギノ明朝 ProN W6"/>
                <a:cs typeface="ヒラギノ明朝 ProN W6"/>
                <a:sym typeface="ヒラギノ明朝 ProN W6"/>
              </a:defRPr>
            </a:pPr>
          </a:p>
          <a:p>
            <a:pPr>
              <a:lnSpc>
                <a:spcPct val="125000"/>
              </a:lnSpc>
              <a:defRPr sz="3600">
                <a:latin typeface="ヒラギノ明朝 ProN W6"/>
                <a:ea typeface="ヒラギノ明朝 ProN W6"/>
                <a:cs typeface="ヒラギノ明朝 ProN W6"/>
                <a:sym typeface="ヒラギノ明朝 ProN W6"/>
              </a:defRPr>
            </a:pPr>
            <a:r>
              <a:t>3) Learning to Walk with the Holy Spirit</a:t>
            </a:r>
          </a:p>
        </p:txBody>
      </p:sp>
      <p:pic>
        <p:nvPicPr>
          <p:cNvPr id="160"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1) The Foolishness of the Galatians"/>
          <p:cNvSpPr txBox="1"/>
          <p:nvPr>
            <p:ph type="title"/>
          </p:nvPr>
        </p:nvSpPr>
        <p:spPr>
          <a:xfrm>
            <a:off x="1270000" y="1034987"/>
            <a:ext cx="10464800" cy="7442119"/>
          </a:xfrm>
          <a:prstGeom prst="rect">
            <a:avLst/>
          </a:prstGeom>
        </p:spPr>
        <p:txBody>
          <a:bodyPr/>
          <a:lstStyle>
            <a:lvl1pPr>
              <a:lnSpc>
                <a:spcPct val="125000"/>
              </a:lnSpc>
              <a:defRPr sz="3400">
                <a:latin typeface="ヒラギノ明朝 ProN W6"/>
                <a:ea typeface="ヒラギノ明朝 ProN W6"/>
                <a:cs typeface="ヒラギノ明朝 ProN W6"/>
                <a:sym typeface="ヒラギノ明朝 ProN W6"/>
              </a:defRPr>
            </a:lvl1pPr>
          </a:lstStyle>
          <a:p>
            <a:pPr/>
            <a:r>
              <a:t>1) The Foolishness of the Galatians</a:t>
            </a:r>
          </a:p>
        </p:txBody>
      </p:sp>
      <p:pic>
        <p:nvPicPr>
          <p:cNvPr id="163"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Content Placeholder 2"/>
          <p:cNvSpPr txBox="1"/>
          <p:nvPr>
            <p:ph type="body" idx="1"/>
          </p:nvPr>
        </p:nvSpPr>
        <p:spPr>
          <a:xfrm>
            <a:off x="650239" y="927502"/>
            <a:ext cx="11704322" cy="7540958"/>
          </a:xfrm>
          <a:prstGeom prst="rect">
            <a:avLst/>
          </a:prstGeom>
        </p:spPr>
        <p:txBody>
          <a:bodyPr/>
          <a:lstStyle/>
          <a:p>
            <a:pPr marL="0" indent="0" algn="ctr" defTabSz="329184">
              <a:lnSpc>
                <a:spcPct val="150000"/>
              </a:lnSpc>
              <a:spcBef>
                <a:spcPts val="0"/>
              </a:spcBef>
              <a:buSzTx/>
              <a:buFontTx/>
              <a:buNone/>
              <a:defRPr sz="2592">
                <a:latin typeface="ヒラギノ明朝 ProN W6"/>
                <a:ea typeface="ヒラギノ明朝 ProN W6"/>
                <a:cs typeface="ヒラギノ明朝 ProN W6"/>
                <a:sym typeface="ヒラギノ明朝 ProN W6"/>
              </a:defRPr>
            </a:pPr>
            <a:r>
              <a:t>Did you receive the Spirit by the works of the law, or by believing what you heard? </a:t>
            </a:r>
          </a:p>
          <a:p>
            <a:pPr marL="0" indent="0" algn="ctr" defTabSz="329184">
              <a:lnSpc>
                <a:spcPct val="150000"/>
              </a:lnSpc>
              <a:spcBef>
                <a:spcPts val="0"/>
              </a:spcBef>
              <a:buSzTx/>
              <a:buFontTx/>
              <a:buNone/>
              <a:defRPr sz="2592">
                <a:latin typeface="ヒラギノ明朝 ProN W6"/>
                <a:ea typeface="ヒラギノ明朝 ProN W6"/>
                <a:cs typeface="ヒラギノ明朝 ProN W6"/>
                <a:sym typeface="ヒラギノ明朝 ProN W6"/>
              </a:defRPr>
            </a:pPr>
          </a:p>
          <a:p>
            <a:pPr marL="0" indent="0" algn="ctr" defTabSz="329184">
              <a:lnSpc>
                <a:spcPct val="150000"/>
              </a:lnSpc>
              <a:spcBef>
                <a:spcPts val="0"/>
              </a:spcBef>
              <a:buSzTx/>
              <a:buFontTx/>
              <a:buNone/>
              <a:defRPr sz="2592">
                <a:latin typeface="ヒラギノ明朝 ProN W6"/>
                <a:ea typeface="ヒラギノ明朝 ProN W6"/>
                <a:cs typeface="ヒラギノ明朝 ProN W6"/>
                <a:sym typeface="ヒラギノ明朝 ProN W6"/>
              </a:defRPr>
            </a:pPr>
            <a:r>
              <a:t>Are you so foolish? After beginning by means of the Spirit, are you now trying to finish by means of the flesh? </a:t>
            </a:r>
          </a:p>
          <a:p>
            <a:pPr marL="0" indent="0" algn="ctr" defTabSz="329184">
              <a:lnSpc>
                <a:spcPct val="150000"/>
              </a:lnSpc>
              <a:spcBef>
                <a:spcPts val="0"/>
              </a:spcBef>
              <a:buSzTx/>
              <a:buFontTx/>
              <a:buNone/>
              <a:defRPr sz="2592">
                <a:latin typeface="ヒラギノ明朝 ProN W6"/>
                <a:ea typeface="ヒラギノ明朝 ProN W6"/>
                <a:cs typeface="ヒラギノ明朝 ProN W6"/>
                <a:sym typeface="ヒラギノ明朝 ProN W6"/>
              </a:defRPr>
            </a:pPr>
          </a:p>
          <a:p>
            <a:pPr marL="0" indent="0" algn="ctr" defTabSz="329184">
              <a:lnSpc>
                <a:spcPct val="150000"/>
              </a:lnSpc>
              <a:spcBef>
                <a:spcPts val="0"/>
              </a:spcBef>
              <a:buSzTx/>
              <a:buFontTx/>
              <a:buNone/>
              <a:defRPr sz="2592">
                <a:latin typeface="ヒラギノ明朝 ProN W6"/>
                <a:ea typeface="ヒラギノ明朝 ProN W6"/>
                <a:cs typeface="ヒラギノ明朝 ProN W6"/>
                <a:sym typeface="ヒラギノ明朝 ProN W6"/>
              </a:defRPr>
            </a:pPr>
            <a:r>
              <a:t>So again I ask, does God give you his Spirit and work miracles among you by the works of the law, or by your believing what you heard?”   </a:t>
            </a:r>
          </a:p>
          <a:p>
            <a:pPr marL="0" indent="0" algn="ctr" defTabSz="329184">
              <a:lnSpc>
                <a:spcPct val="150000"/>
              </a:lnSpc>
              <a:spcBef>
                <a:spcPts val="0"/>
              </a:spcBef>
              <a:buSzTx/>
              <a:buFontTx/>
              <a:buNone/>
              <a:defRPr sz="2592">
                <a:latin typeface="ヒラギノ明朝 ProN W6"/>
                <a:ea typeface="ヒラギノ明朝 ProN W6"/>
                <a:cs typeface="ヒラギノ明朝 ProN W6"/>
                <a:sym typeface="ヒラギノ明朝 ProN W6"/>
              </a:defRPr>
            </a:pPr>
          </a:p>
          <a:p>
            <a:pPr marL="0" indent="0" algn="ctr" defTabSz="329184">
              <a:lnSpc>
                <a:spcPct val="150000"/>
              </a:lnSpc>
              <a:spcBef>
                <a:spcPts val="0"/>
              </a:spcBef>
              <a:buSzTx/>
              <a:buFontTx/>
              <a:buNone/>
              <a:defRPr sz="2592">
                <a:latin typeface="ヒラギノ明朝 ProN W6"/>
                <a:ea typeface="ヒラギノ明朝 ProN W6"/>
                <a:cs typeface="ヒラギノ明朝 ProN W6"/>
                <a:sym typeface="ヒラギノ明朝 ProN W6"/>
              </a:defRPr>
            </a:pPr>
            <a:r>
              <a:t>Galatians 3</a:t>
            </a:r>
          </a:p>
        </p:txBody>
      </p:sp>
      <p:pic>
        <p:nvPicPr>
          <p:cNvPr id="166"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Content Placeholder 2"/>
          <p:cNvSpPr txBox="1"/>
          <p:nvPr>
            <p:ph type="body" idx="1"/>
          </p:nvPr>
        </p:nvSpPr>
        <p:spPr>
          <a:xfrm>
            <a:off x="650239" y="927502"/>
            <a:ext cx="11704322" cy="6436927"/>
          </a:xfrm>
          <a:prstGeom prst="rect">
            <a:avLst/>
          </a:prstGeom>
        </p:spPr>
        <p:txBody>
          <a:bodyPr/>
          <a:lstStyle/>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4800">
                <a:latin typeface="ヒラギノ明朝 ProN W6"/>
                <a:ea typeface="ヒラギノ明朝 ProN W6"/>
                <a:cs typeface="ヒラギノ明朝 ProN W6"/>
                <a:sym typeface="ヒラギノ明朝 ProN W6"/>
              </a:defRPr>
            </a:pPr>
            <a:r>
              <a:t>Peter!</a:t>
            </a:r>
          </a:p>
        </p:txBody>
      </p:sp>
      <p:pic>
        <p:nvPicPr>
          <p:cNvPr id="169"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Content Placeholder 2"/>
          <p:cNvSpPr txBox="1"/>
          <p:nvPr>
            <p:ph type="body" idx="1"/>
          </p:nvPr>
        </p:nvSpPr>
        <p:spPr>
          <a:xfrm>
            <a:off x="650239" y="927502"/>
            <a:ext cx="11704322" cy="7661711"/>
          </a:xfrm>
          <a:prstGeom prst="rect">
            <a:avLst/>
          </a:prstGeom>
        </p:spPr>
        <p:txBody>
          <a:bodyPr/>
          <a:lstStyle/>
          <a:p>
            <a:pPr marL="0" indent="0" algn="ctr" defTabSz="324611">
              <a:lnSpc>
                <a:spcPct val="200000"/>
              </a:lnSpc>
              <a:spcBef>
                <a:spcPts val="0"/>
              </a:spcBef>
              <a:buSzTx/>
              <a:buFontTx/>
              <a:buNone/>
              <a:defRPr sz="2272">
                <a:latin typeface="ヒラギノ明朝 ProN W6"/>
                <a:ea typeface="ヒラギノ明朝 ProN W6"/>
                <a:cs typeface="ヒラギノ明朝 ProN W6"/>
                <a:sym typeface="ヒラギノ明朝 ProN W6"/>
              </a:defRPr>
            </a:pPr>
            <a:r>
              <a:t>“When Cephas (Peter) came to Antioch, I opposed him to his face, because he stood condemned. For before certain men came from James, he (Peter) used to eat with the Gentiles. But when they arrived, he began to draw back and separate himself from the Gentiles because he was afraid of those who belonged to the circumcision group. The other Jews joined him in his hypocrisy, so that by their hypocrisy even Barnabas was led astray. When I saw that they were not acting in line with the truth of the gospel, I said to Cephas in front of them all, “You are a Jew, yet you live like a Gentile and not like a Jew. How is it, then, that you force Gentiles to follow Jewish customs?”</a:t>
            </a:r>
          </a:p>
          <a:p>
            <a:pPr marL="0" indent="0" algn="ctr" defTabSz="324611">
              <a:lnSpc>
                <a:spcPct val="200000"/>
              </a:lnSpc>
              <a:spcBef>
                <a:spcPts val="0"/>
              </a:spcBef>
              <a:buSzTx/>
              <a:buFontTx/>
              <a:buNone/>
              <a:defRPr sz="2272">
                <a:latin typeface="ヒラギノ明朝 ProN W6"/>
                <a:ea typeface="ヒラギノ明朝 ProN W6"/>
                <a:cs typeface="ヒラギノ明朝 ProN W6"/>
                <a:sym typeface="ヒラギノ明朝 ProN W6"/>
              </a:defRPr>
            </a:pPr>
          </a:p>
          <a:p>
            <a:pPr marL="0" indent="0" algn="ctr" defTabSz="324611">
              <a:lnSpc>
                <a:spcPct val="200000"/>
              </a:lnSpc>
              <a:spcBef>
                <a:spcPts val="0"/>
              </a:spcBef>
              <a:buSzTx/>
              <a:buFontTx/>
              <a:buNone/>
              <a:defRPr sz="2272">
                <a:latin typeface="ヒラギノ明朝 ProN W6"/>
                <a:ea typeface="ヒラギノ明朝 ProN W6"/>
                <a:cs typeface="ヒラギノ明朝 ProN W6"/>
                <a:sym typeface="ヒラギノ明朝 ProN W6"/>
              </a:defRPr>
            </a:pPr>
            <a:r>
              <a:t>Galatians 2:11-14 NIV</a:t>
            </a:r>
          </a:p>
        </p:txBody>
      </p:sp>
      <p:pic>
        <p:nvPicPr>
          <p:cNvPr id="172"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