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p:nvPr>
            <p:ph type="sldImg"/>
          </p:nvPr>
        </p:nvSpPr>
        <p:spPr>
          <a:xfrm>
            <a:off x="1143000" y="685800"/>
            <a:ext cx="4572000" cy="3429000"/>
          </a:xfrm>
          <a:prstGeom prst="rect">
            <a:avLst/>
          </a:prstGeom>
        </p:spPr>
        <p:txBody>
          <a:bodyPr/>
          <a:lstStyle/>
          <a:p>
            <a:pPr/>
          </a:p>
        </p:txBody>
      </p:sp>
      <p:sp>
        <p:nvSpPr>
          <p:cNvPr id="145" name="Shape 14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7"/>
            <a:ext cx="10464800" cy="609779"/>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7" name="Title Text"/>
          <p:cNvSpPr txBox="1"/>
          <p:nvPr>
            <p:ph type="title"/>
          </p:nvPr>
        </p:nvSpPr>
        <p:spPr>
          <a:xfrm>
            <a:off x="650239" y="390596"/>
            <a:ext cx="11704322" cy="1625601"/>
          </a:xfrm>
          <a:prstGeom prst="rect">
            <a:avLst/>
          </a:prstGeom>
        </p:spPr>
        <p:txBody>
          <a:bodyPr lIns="65023" tIns="65023" rIns="65023" bIns="65023"/>
          <a:lstStyle>
            <a:lvl1pPr defTabSz="650240">
              <a:defRPr b="1" sz="6200">
                <a:latin typeface="Calibri"/>
                <a:ea typeface="Calibri"/>
                <a:cs typeface="Calibri"/>
                <a:sym typeface="Calibri"/>
              </a:defRPr>
            </a:lvl1pPr>
          </a:lstStyle>
          <a:p>
            <a:pPr/>
            <a:r>
              <a:t>Title Text</a:t>
            </a:r>
          </a:p>
        </p:txBody>
      </p:sp>
      <p:sp>
        <p:nvSpPr>
          <p:cNvPr id="118" name="Body Level One…"/>
          <p:cNvSpPr txBox="1"/>
          <p:nvPr>
            <p:ph type="body" idx="1"/>
          </p:nvPr>
        </p:nvSpPr>
        <p:spPr>
          <a:xfrm>
            <a:off x="650239" y="2275839"/>
            <a:ext cx="11704322" cy="6436927"/>
          </a:xfrm>
          <a:prstGeom prst="rect">
            <a:avLst/>
          </a:prstGeom>
        </p:spPr>
        <p:txBody>
          <a:bodyPr lIns="65023" tIns="65023" rIns="65023" bIns="65023" anchor="t"/>
          <a:lstStyle>
            <a:lvl1pPr marL="471487" indent="-471487" defTabSz="650240">
              <a:spcBef>
                <a:spcPts val="1000"/>
              </a:spcBef>
              <a:buClrTx/>
              <a:buSzPct val="100000"/>
              <a:buFont typeface="Arial"/>
              <a:defRPr sz="4400">
                <a:latin typeface="Calibri"/>
                <a:ea typeface="Calibri"/>
                <a:cs typeface="Calibri"/>
                <a:sym typeface="Calibri"/>
              </a:defRPr>
            </a:lvl1pPr>
            <a:lvl2pPr marL="906235" indent="-449035" defTabSz="650240">
              <a:spcBef>
                <a:spcPts val="1000"/>
              </a:spcBef>
              <a:buClrTx/>
              <a:buSzPct val="100000"/>
              <a:buFont typeface="Arial"/>
              <a:buChar char="–"/>
              <a:defRPr sz="4400">
                <a:latin typeface="Calibri"/>
                <a:ea typeface="Calibri"/>
                <a:cs typeface="Calibri"/>
                <a:sym typeface="Calibri"/>
              </a:defRPr>
            </a:lvl2pPr>
            <a:lvl3pPr indent="-419100" defTabSz="650240">
              <a:spcBef>
                <a:spcPts val="1000"/>
              </a:spcBef>
              <a:buClrTx/>
              <a:buSzPct val="100000"/>
              <a:buFont typeface="Arial"/>
              <a:defRPr sz="4400">
                <a:latin typeface="Calibri"/>
                <a:ea typeface="Calibri"/>
                <a:cs typeface="Calibri"/>
                <a:sym typeface="Calibri"/>
              </a:defRPr>
            </a:lvl3pPr>
            <a:lvl4pPr marL="1874520" indent="-502920" defTabSz="650240">
              <a:spcBef>
                <a:spcPts val="1000"/>
              </a:spcBef>
              <a:buClrTx/>
              <a:buSzPct val="100000"/>
              <a:buFont typeface="Arial"/>
              <a:buChar char="–"/>
              <a:defRPr sz="4400">
                <a:latin typeface="Calibri"/>
                <a:ea typeface="Calibri"/>
                <a:cs typeface="Calibri"/>
                <a:sym typeface="Calibri"/>
              </a:defRPr>
            </a:lvl4pPr>
            <a:lvl5pPr marL="2331720" indent="-502920" defTabSz="650240">
              <a:spcBef>
                <a:spcPts val="1000"/>
              </a:spcBef>
              <a:buClrTx/>
              <a:buSzPct val="100000"/>
              <a:buFont typeface="Arial"/>
              <a:buChar char="»"/>
              <a:defRPr sz="44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11998689" y="9114112"/>
            <a:ext cx="355871" cy="371349"/>
          </a:xfrm>
          <a:prstGeom prst="rect">
            <a:avLst/>
          </a:prstGeom>
        </p:spPr>
        <p:txBody>
          <a:bodyPr lIns="65023" tIns="65023" rIns="65023" bIns="65023" anchor="ctr"/>
          <a:lstStyle>
            <a:lvl1pPr algn="r" defTabSz="65024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26" name="Title Text"/>
          <p:cNvSpPr txBox="1"/>
          <p:nvPr>
            <p:ph type="title"/>
          </p:nvPr>
        </p:nvSpPr>
        <p:spPr>
          <a:xfrm>
            <a:off x="650239" y="390596"/>
            <a:ext cx="11704322" cy="1625601"/>
          </a:xfrm>
          <a:prstGeom prst="rect">
            <a:avLst/>
          </a:prstGeom>
        </p:spPr>
        <p:txBody>
          <a:bodyPr lIns="65023" tIns="65023" rIns="65023" bIns="65023"/>
          <a:lstStyle>
            <a:lvl1pPr defTabSz="650240">
              <a:defRPr sz="6200">
                <a:solidFill>
                  <a:srgbClr val="000000"/>
                </a:solidFill>
                <a:latin typeface="Calibri"/>
                <a:ea typeface="Calibri"/>
                <a:cs typeface="Calibri"/>
                <a:sym typeface="Calibri"/>
              </a:defRPr>
            </a:lvl1pPr>
          </a:lstStyle>
          <a:p>
            <a:pPr/>
            <a:r>
              <a:t>Title Text</a:t>
            </a:r>
          </a:p>
        </p:txBody>
      </p:sp>
      <p:sp>
        <p:nvSpPr>
          <p:cNvPr id="127" name="Body Level One…"/>
          <p:cNvSpPr txBox="1"/>
          <p:nvPr>
            <p:ph type="body" sz="quarter" idx="1"/>
          </p:nvPr>
        </p:nvSpPr>
        <p:spPr>
          <a:xfrm>
            <a:off x="650239" y="2183271"/>
            <a:ext cx="5746046" cy="909885"/>
          </a:xfrm>
          <a:prstGeom prst="rect">
            <a:avLst/>
          </a:prstGeom>
        </p:spPr>
        <p:txBody>
          <a:bodyPr lIns="65023" tIns="65023" rIns="65023" bIns="65023" anchor="b"/>
          <a:lstStyle>
            <a:lvl1pPr marL="0" indent="0" defTabSz="650240">
              <a:spcBef>
                <a:spcPts val="800"/>
              </a:spcBef>
              <a:buClrTx/>
              <a:buSzTx/>
              <a:buNone/>
              <a:defRPr b="1" sz="3400">
                <a:solidFill>
                  <a:srgbClr val="000000"/>
                </a:solidFill>
                <a:latin typeface="Calibri"/>
                <a:ea typeface="Calibri"/>
                <a:cs typeface="Calibri"/>
                <a:sym typeface="Calibri"/>
              </a:defRPr>
            </a:lvl1pPr>
            <a:lvl2pPr marL="0" indent="457200" defTabSz="650240">
              <a:spcBef>
                <a:spcPts val="800"/>
              </a:spcBef>
              <a:buClrTx/>
              <a:buSzTx/>
              <a:buNone/>
              <a:defRPr b="1" sz="3400">
                <a:solidFill>
                  <a:srgbClr val="000000"/>
                </a:solidFill>
                <a:latin typeface="Calibri"/>
                <a:ea typeface="Calibri"/>
                <a:cs typeface="Calibri"/>
                <a:sym typeface="Calibri"/>
              </a:defRPr>
            </a:lvl2pPr>
            <a:lvl3pPr marL="0" indent="914400" defTabSz="650240">
              <a:spcBef>
                <a:spcPts val="800"/>
              </a:spcBef>
              <a:buClrTx/>
              <a:buSzTx/>
              <a:buNone/>
              <a:defRPr b="1" sz="3400">
                <a:solidFill>
                  <a:srgbClr val="000000"/>
                </a:solidFill>
                <a:latin typeface="Calibri"/>
                <a:ea typeface="Calibri"/>
                <a:cs typeface="Calibri"/>
                <a:sym typeface="Calibri"/>
              </a:defRPr>
            </a:lvl3pPr>
            <a:lvl4pPr marL="0" indent="1371600" defTabSz="650240">
              <a:spcBef>
                <a:spcPts val="800"/>
              </a:spcBef>
              <a:buClrTx/>
              <a:buSzTx/>
              <a:buNone/>
              <a:defRPr b="1" sz="3400">
                <a:solidFill>
                  <a:srgbClr val="000000"/>
                </a:solidFill>
                <a:latin typeface="Calibri"/>
                <a:ea typeface="Calibri"/>
                <a:cs typeface="Calibri"/>
                <a:sym typeface="Calibri"/>
              </a:defRPr>
            </a:lvl4pPr>
            <a:lvl5pPr marL="0" indent="1828800" defTabSz="650240">
              <a:spcBef>
                <a:spcPts val="800"/>
              </a:spcBef>
              <a:buClrTx/>
              <a:buSzTx/>
              <a:buNone/>
              <a:defRPr b="1" sz="3400">
                <a:solidFill>
                  <a:srgbClr val="000000"/>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Text Placeholder 4"/>
          <p:cNvSpPr/>
          <p:nvPr>
            <p:ph type="body" sz="quarter" idx="13"/>
          </p:nvPr>
        </p:nvSpPr>
        <p:spPr>
          <a:xfrm>
            <a:off x="6606258" y="2183271"/>
            <a:ext cx="5748303" cy="909885"/>
          </a:xfrm>
          <a:prstGeom prst="rect">
            <a:avLst/>
          </a:prstGeom>
        </p:spPr>
        <p:txBody>
          <a:bodyPr lIns="65023" tIns="65023" rIns="65023" bIns="65023" anchor="b"/>
          <a:lstStyle/>
          <a:p>
            <a:pPr marL="0" indent="0" defTabSz="650240">
              <a:spcBef>
                <a:spcPts val="800"/>
              </a:spcBef>
              <a:buClrTx/>
              <a:buSzTx/>
              <a:buNone/>
              <a:defRPr b="1" sz="3400">
                <a:solidFill>
                  <a:srgbClr val="000000"/>
                </a:solidFill>
                <a:latin typeface="Calibri"/>
                <a:ea typeface="Calibri"/>
                <a:cs typeface="Calibri"/>
                <a:sym typeface="Calibri"/>
              </a:defRPr>
            </a:pPr>
          </a:p>
        </p:txBody>
      </p:sp>
      <p:sp>
        <p:nvSpPr>
          <p:cNvPr id="129" name="Slide Number"/>
          <p:cNvSpPr txBox="1"/>
          <p:nvPr>
            <p:ph type="sldNum" sz="quarter" idx="2"/>
          </p:nvPr>
        </p:nvSpPr>
        <p:spPr>
          <a:xfrm>
            <a:off x="11998689" y="9114112"/>
            <a:ext cx="355871" cy="371349"/>
          </a:xfrm>
          <a:prstGeom prst="rect">
            <a:avLst/>
          </a:prstGeom>
        </p:spPr>
        <p:txBody>
          <a:bodyPr lIns="65023" tIns="65023" rIns="65023" bIns="65023" anchor="ctr"/>
          <a:lstStyle>
            <a:lvl1pPr algn="r" defTabSz="65024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136" name="Title Text"/>
          <p:cNvSpPr txBox="1"/>
          <p:nvPr>
            <p:ph type="title"/>
          </p:nvPr>
        </p:nvSpPr>
        <p:spPr>
          <a:xfrm>
            <a:off x="975359" y="3029937"/>
            <a:ext cx="11054082" cy="2090702"/>
          </a:xfrm>
          <a:prstGeom prst="rect">
            <a:avLst/>
          </a:prstGeom>
        </p:spPr>
        <p:txBody>
          <a:bodyPr lIns="130026" tIns="130026" rIns="130026" bIns="130026"/>
          <a:lstStyle>
            <a:lvl1pPr defTabSz="1300480">
              <a:defRPr sz="6200">
                <a:solidFill>
                  <a:srgbClr val="000000"/>
                </a:solidFill>
                <a:latin typeface="Calibri"/>
                <a:ea typeface="Calibri"/>
                <a:cs typeface="Calibri"/>
                <a:sym typeface="Calibri"/>
              </a:defRPr>
            </a:lvl1pPr>
          </a:lstStyle>
          <a:p>
            <a:pPr/>
            <a:r>
              <a:t>Title Text</a:t>
            </a:r>
          </a:p>
        </p:txBody>
      </p:sp>
      <p:sp>
        <p:nvSpPr>
          <p:cNvPr id="137" name="Body Level One…"/>
          <p:cNvSpPr txBox="1"/>
          <p:nvPr>
            <p:ph type="body" sz="quarter" idx="1"/>
          </p:nvPr>
        </p:nvSpPr>
        <p:spPr>
          <a:xfrm>
            <a:off x="1950719" y="5527040"/>
            <a:ext cx="9103360" cy="2492587"/>
          </a:xfrm>
          <a:prstGeom prst="rect">
            <a:avLst/>
          </a:prstGeom>
        </p:spPr>
        <p:txBody>
          <a:bodyPr lIns="130026" tIns="130026" rIns="130026" bIns="130026" anchor="t"/>
          <a:lstStyle>
            <a:lvl1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1pPr>
            <a:lvl2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2pPr>
            <a:lvl3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3pPr>
            <a:lvl4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4pPr>
            <a:lvl5pPr marL="0" indent="0" algn="ctr" defTabSz="1300480">
              <a:spcBef>
                <a:spcPts val="900"/>
              </a:spcBef>
              <a:buClr>
                <a:srgbClr val="888888"/>
              </a:buClr>
              <a:buSzPct val="100000"/>
              <a:buFont typeface="Arial"/>
              <a:buChar char="○"/>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xfrm>
            <a:off x="11998817" y="9114173"/>
            <a:ext cx="355743" cy="371221"/>
          </a:xfrm>
          <a:prstGeom prst="rect">
            <a:avLst/>
          </a:prstGeom>
        </p:spPr>
        <p:txBody>
          <a:bodyPr lIns="64960" tIns="64960" rIns="64960" bIns="64960" anchor="ctr"/>
          <a:lstStyle>
            <a:lvl1pPr algn="r" defTabSz="130048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C H R I S T M A S !"/>
          <p:cNvSpPr txBox="1"/>
          <p:nvPr>
            <p:ph type="title"/>
          </p:nvPr>
        </p:nvSpPr>
        <p:spPr>
          <a:xfrm>
            <a:off x="1270000" y="1034987"/>
            <a:ext cx="10464800" cy="7442119"/>
          </a:xfrm>
          <a:prstGeom prst="rect">
            <a:avLst/>
          </a:prstGeom>
        </p:spPr>
        <p:txBody>
          <a:bodyPr/>
          <a:lstStyle>
            <a:lvl1pPr>
              <a:lnSpc>
                <a:spcPct val="125000"/>
              </a:lnSpc>
              <a:defRPr sz="6000">
                <a:latin typeface="ヒラギノ明朝 ProN W6"/>
                <a:ea typeface="ヒラギノ明朝 ProN W6"/>
                <a:cs typeface="ヒラギノ明朝 ProN W6"/>
                <a:sym typeface="ヒラギノ明朝 ProN W6"/>
              </a:defRPr>
            </a:lvl1pPr>
          </a:lstStyle>
          <a:p>
            <a:pPr/>
            <a:r>
              <a:t>C H R I S T M A S ! </a:t>
            </a:r>
          </a:p>
        </p:txBody>
      </p:sp>
      <p:pic>
        <p:nvPicPr>
          <p:cNvPr id="148"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Content Placeholder 2"/>
          <p:cNvSpPr txBox="1"/>
          <p:nvPr>
            <p:ph type="body" idx="1"/>
          </p:nvPr>
        </p:nvSpPr>
        <p:spPr>
          <a:xfrm>
            <a:off x="650239" y="927502"/>
            <a:ext cx="11704322" cy="7540958"/>
          </a:xfrm>
          <a:prstGeom prst="rect">
            <a:avLst/>
          </a:prstGeom>
        </p:spPr>
        <p:txBody>
          <a:bodyPr/>
          <a:lstStyle/>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r>
              <a:t>Because Joseph her husband was faithful to the law, and yet did not want to expose her to public disgrace, he had in mind to divorce her quietly</a:t>
            </a: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r>
              <a:t>Matthew 1:18-25</a:t>
            </a:r>
          </a:p>
        </p:txBody>
      </p:sp>
      <p:pic>
        <p:nvPicPr>
          <p:cNvPr id="174"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Content Placeholder 2"/>
          <p:cNvSpPr txBox="1"/>
          <p:nvPr>
            <p:ph type="body" idx="1"/>
          </p:nvPr>
        </p:nvSpPr>
        <p:spPr>
          <a:xfrm>
            <a:off x="650239" y="927502"/>
            <a:ext cx="11704322" cy="6436927"/>
          </a:xfrm>
          <a:prstGeom prst="rect">
            <a:avLst/>
          </a:prstGeom>
        </p:spPr>
        <p:txBody>
          <a:bodyPr/>
          <a:lstStyle/>
          <a:p>
            <a:pPr marL="0" indent="0" algn="ctr" defTabSz="584200">
              <a:lnSpc>
                <a:spcPct val="125000"/>
              </a:lnSpc>
              <a:spcBef>
                <a:spcPts val="0"/>
              </a:spcBef>
              <a:buSzTx/>
              <a:buFontTx/>
              <a:buNone/>
              <a:defRPr sz="43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3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3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300">
                <a:latin typeface="ヒラギノ明朝 ProN W6"/>
                <a:ea typeface="ヒラギノ明朝 ProN W6"/>
                <a:cs typeface="ヒラギノ明朝 ProN W6"/>
                <a:sym typeface="ヒラギノ明朝 ProN W6"/>
              </a:defRPr>
            </a:pPr>
            <a:r>
              <a:t>Joseph initially </a:t>
            </a:r>
            <a:r>
              <a:rPr>
                <a:solidFill>
                  <a:srgbClr val="FEFB4B"/>
                </a:solidFill>
              </a:rPr>
              <a:t>rejected</a:t>
            </a:r>
            <a:r>
              <a:t> the virgin birth!</a:t>
            </a:r>
          </a:p>
        </p:txBody>
      </p:sp>
      <p:pic>
        <p:nvPicPr>
          <p:cNvPr id="177"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Content Placeholder 2"/>
          <p:cNvSpPr txBox="1"/>
          <p:nvPr>
            <p:ph type="body" idx="1"/>
          </p:nvPr>
        </p:nvSpPr>
        <p:spPr>
          <a:xfrm>
            <a:off x="650239" y="927502"/>
            <a:ext cx="11704322" cy="7540958"/>
          </a:xfrm>
          <a:prstGeom prst="rect">
            <a:avLst/>
          </a:prstGeom>
        </p:spPr>
        <p:txBody>
          <a:bodyPr/>
          <a:lstStyle/>
          <a:p>
            <a:pPr marL="0" indent="0" algn="ctr" defTabSz="397763">
              <a:lnSpc>
                <a:spcPct val="150000"/>
              </a:lnSpc>
              <a:spcBef>
                <a:spcPts val="0"/>
              </a:spcBef>
              <a:buSzTx/>
              <a:buFontTx/>
              <a:buNone/>
              <a:defRPr sz="3915">
                <a:latin typeface="ヒラギノ明朝 ProN W6"/>
                <a:ea typeface="ヒラギノ明朝 ProN W6"/>
                <a:cs typeface="ヒラギノ明朝 ProN W6"/>
                <a:sym typeface="ヒラギノ明朝 ProN W6"/>
              </a:defRPr>
            </a:pPr>
            <a:r>
              <a:t>But after he had considered this, an angel of the Lord appeared to him in a dream and said, “Joseph son of David, do not be afraid to take Mary home as your wife, because what is conceived in her is from the Holy Spirit.</a:t>
            </a:r>
          </a:p>
          <a:p>
            <a:pPr marL="0" indent="0" algn="ctr" defTabSz="397763">
              <a:lnSpc>
                <a:spcPct val="150000"/>
              </a:lnSpc>
              <a:spcBef>
                <a:spcPts val="0"/>
              </a:spcBef>
              <a:buSzTx/>
              <a:buFontTx/>
              <a:buNone/>
              <a:defRPr sz="3915">
                <a:latin typeface="ヒラギノ明朝 ProN W6"/>
                <a:ea typeface="ヒラギノ明朝 ProN W6"/>
                <a:cs typeface="ヒラギノ明朝 ProN W6"/>
                <a:sym typeface="ヒラギノ明朝 ProN W6"/>
              </a:defRPr>
            </a:pPr>
          </a:p>
          <a:p>
            <a:pPr marL="0" indent="0" algn="ctr" defTabSz="397763">
              <a:lnSpc>
                <a:spcPct val="125000"/>
              </a:lnSpc>
              <a:spcBef>
                <a:spcPts val="0"/>
              </a:spcBef>
              <a:buSzTx/>
              <a:buFontTx/>
              <a:buNone/>
              <a:defRPr sz="2784">
                <a:latin typeface="ヒラギノ明朝 ProN W6"/>
                <a:ea typeface="ヒラギノ明朝 ProN W6"/>
                <a:cs typeface="ヒラギノ明朝 ProN W6"/>
                <a:sym typeface="ヒラギノ明朝 ProN W6"/>
              </a:defRPr>
            </a:pPr>
            <a:r>
              <a:t>Matthew 1:18-25</a:t>
            </a:r>
          </a:p>
        </p:txBody>
      </p:sp>
      <p:pic>
        <p:nvPicPr>
          <p:cNvPr id="180"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Content Placeholder 2"/>
          <p:cNvSpPr txBox="1"/>
          <p:nvPr>
            <p:ph type="body" idx="1"/>
          </p:nvPr>
        </p:nvSpPr>
        <p:spPr>
          <a:xfrm>
            <a:off x="650239" y="927502"/>
            <a:ext cx="11704322" cy="7540958"/>
          </a:xfrm>
          <a:prstGeom prst="rect">
            <a:avLst/>
          </a:prstGeom>
        </p:spPr>
        <p:txBody>
          <a:bodyPr/>
          <a:lstStyle/>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r>
              <a:t>...he had in mind to divorce her quietly. But after he had considered this, an angel of the Lord appeared to him...</a:t>
            </a:r>
          </a:p>
          <a:p>
            <a:pPr marL="0" indent="0" algn="ctr"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r>
              <a:t>Matthew 1:18-25</a:t>
            </a:r>
          </a:p>
        </p:txBody>
      </p:sp>
      <p:pic>
        <p:nvPicPr>
          <p:cNvPr id="183"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Content Placeholder 2"/>
          <p:cNvSpPr txBox="1"/>
          <p:nvPr>
            <p:ph type="body" idx="1"/>
          </p:nvPr>
        </p:nvSpPr>
        <p:spPr>
          <a:xfrm>
            <a:off x="650239" y="927502"/>
            <a:ext cx="11704322" cy="7540958"/>
          </a:xfrm>
          <a:prstGeom prst="rect">
            <a:avLst/>
          </a:prstGeom>
        </p:spPr>
        <p:txBody>
          <a:bodyPr/>
          <a:lstStyle/>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r>
              <a:t>God perhaps allowed Joseph to endure intense anxiety and trauma for our benefit.</a:t>
            </a: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p:txBody>
      </p:sp>
      <p:pic>
        <p:nvPicPr>
          <p:cNvPr id="186"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Content Placeholder 2"/>
          <p:cNvSpPr txBox="1"/>
          <p:nvPr>
            <p:ph type="body" idx="1"/>
          </p:nvPr>
        </p:nvSpPr>
        <p:spPr>
          <a:xfrm>
            <a:off x="650239" y="927502"/>
            <a:ext cx="11704322" cy="7540958"/>
          </a:xfrm>
          <a:prstGeom prst="rect">
            <a:avLst/>
          </a:prstGeom>
        </p:spPr>
        <p:txBody>
          <a:bodyPr/>
          <a:lstStyle/>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p>
          <a:p>
            <a:pPr marL="0" indent="0" algn="ctr" defTabSz="457200">
              <a:lnSpc>
                <a:spcPct val="150000"/>
              </a:lnSpc>
              <a:spcBef>
                <a:spcPts val="0"/>
              </a:spcBef>
              <a:buSzTx/>
              <a:buFontTx/>
              <a:buNone/>
              <a:defRPr sz="4500">
                <a:latin typeface="ヒラギノ明朝 ProN W6"/>
                <a:ea typeface="ヒラギノ明朝 ProN W6"/>
                <a:cs typeface="ヒラギノ明朝 ProN W6"/>
                <a:sym typeface="ヒラギノ明朝 ProN W6"/>
              </a:defRPr>
            </a:pPr>
            <a:r>
              <a:t>2) Truth</a:t>
            </a:r>
          </a:p>
        </p:txBody>
      </p:sp>
      <p:pic>
        <p:nvPicPr>
          <p:cNvPr id="189"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Content Placeholder 2"/>
          <p:cNvSpPr txBox="1"/>
          <p:nvPr>
            <p:ph type="body" idx="1"/>
          </p:nvPr>
        </p:nvSpPr>
        <p:spPr>
          <a:xfrm>
            <a:off x="650239" y="927502"/>
            <a:ext cx="11704322" cy="7540958"/>
          </a:xfrm>
          <a:prstGeom prst="rect">
            <a:avLst/>
          </a:prstGeom>
        </p:spPr>
        <p:txBody>
          <a:bodyPr/>
          <a:lstStyle/>
          <a:p>
            <a:pPr marL="0" indent="0" algn="ctr" defTabSz="416052">
              <a:lnSpc>
                <a:spcPct val="150000"/>
              </a:lnSpc>
              <a:spcBef>
                <a:spcPts val="0"/>
              </a:spcBef>
              <a:buSzTx/>
              <a:buFontTx/>
              <a:buNone/>
              <a:defRPr sz="4095">
                <a:latin typeface="ヒラギノ明朝 ProN W6"/>
                <a:ea typeface="ヒラギノ明朝 ProN W6"/>
                <a:cs typeface="ヒラギノ明朝 ProN W6"/>
                <a:sym typeface="ヒラギノ明朝 ProN W6"/>
              </a:defRPr>
            </a:pPr>
            <a:r>
              <a:t>All this took place to fulfill what the Lord had said through the prophet: “The virgin will conceive and give birth to a son, and they will call him Immanuel” (which means “God with us)</a:t>
            </a:r>
          </a:p>
          <a:p>
            <a:pPr marL="0" indent="0" algn="ctr" defTabSz="416052">
              <a:lnSpc>
                <a:spcPct val="150000"/>
              </a:lnSpc>
              <a:spcBef>
                <a:spcPts val="0"/>
              </a:spcBef>
              <a:buSzTx/>
              <a:buFontTx/>
              <a:buNone/>
              <a:defRPr sz="4095">
                <a:latin typeface="ヒラギノ明朝 ProN W6"/>
                <a:ea typeface="ヒラギノ明朝 ProN W6"/>
                <a:cs typeface="ヒラギノ明朝 ProN W6"/>
                <a:sym typeface="ヒラギノ明朝 ProN W6"/>
              </a:defRPr>
            </a:pPr>
          </a:p>
          <a:p>
            <a:pPr marL="0" indent="0" algn="ctr" defTabSz="416052">
              <a:lnSpc>
                <a:spcPct val="125000"/>
              </a:lnSpc>
              <a:spcBef>
                <a:spcPts val="0"/>
              </a:spcBef>
              <a:buSzTx/>
              <a:buFontTx/>
              <a:buNone/>
              <a:defRPr sz="2912">
                <a:latin typeface="ヒラギノ明朝 ProN W6"/>
                <a:ea typeface="ヒラギノ明朝 ProN W6"/>
                <a:cs typeface="ヒラギノ明朝 ProN W6"/>
                <a:sym typeface="ヒラギノ明朝 ProN W6"/>
              </a:defRPr>
            </a:pPr>
            <a:r>
              <a:t>Matthew 1:18-25</a:t>
            </a:r>
          </a:p>
        </p:txBody>
      </p:sp>
      <p:pic>
        <p:nvPicPr>
          <p:cNvPr id="192"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Content Placeholder 2"/>
          <p:cNvSpPr txBox="1"/>
          <p:nvPr>
            <p:ph type="body" idx="1"/>
          </p:nvPr>
        </p:nvSpPr>
        <p:spPr>
          <a:xfrm>
            <a:off x="650239" y="927502"/>
            <a:ext cx="11704322" cy="7661711"/>
          </a:xfrm>
          <a:prstGeom prst="rect">
            <a:avLst/>
          </a:prstGeom>
        </p:spPr>
        <p:txBody>
          <a:bodyPr/>
          <a:lstStyle/>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50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5000">
                <a:latin typeface="ヒラギノ明朝 ProN W6"/>
                <a:ea typeface="ヒラギノ明朝 ProN W6"/>
                <a:cs typeface="ヒラギノ明朝 ProN W6"/>
                <a:sym typeface="ヒラギノ明朝 ProN W6"/>
              </a:defRPr>
            </a:pPr>
            <a:r>
              <a:t>If Jesus was </a:t>
            </a:r>
            <a:r>
              <a:rPr>
                <a:solidFill>
                  <a:srgbClr val="FEFB4B"/>
                </a:solidFill>
              </a:rPr>
              <a:t>not</a:t>
            </a:r>
            <a:r>
              <a:t> born of a virgin, He does not deserve Christmas.</a:t>
            </a:r>
          </a:p>
          <a:p>
            <a:pPr marL="0" indent="0" algn="ctr" defTabSz="457200">
              <a:lnSpc>
                <a:spcPct val="125000"/>
              </a:lnSpc>
              <a:spcBef>
                <a:spcPts val="0"/>
              </a:spcBef>
              <a:buSzTx/>
              <a:buFontTx/>
              <a:buNone/>
              <a:defRPr sz="5000">
                <a:latin typeface="ヒラギノ明朝 ProN W6"/>
                <a:ea typeface="ヒラギノ明朝 ProN W6"/>
                <a:cs typeface="ヒラギノ明朝 ProN W6"/>
                <a:sym typeface="ヒラギノ明朝 ProN W6"/>
              </a:defRPr>
            </a:pPr>
          </a:p>
        </p:txBody>
      </p:sp>
      <p:pic>
        <p:nvPicPr>
          <p:cNvPr id="195"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Content Placeholder 2"/>
          <p:cNvSpPr txBox="1"/>
          <p:nvPr>
            <p:ph type="body" idx="1"/>
          </p:nvPr>
        </p:nvSpPr>
        <p:spPr>
          <a:xfrm>
            <a:off x="650239" y="927502"/>
            <a:ext cx="11704322" cy="7661711"/>
          </a:xfrm>
          <a:prstGeom prst="rect">
            <a:avLst/>
          </a:prstGeom>
        </p:spPr>
        <p:txBody>
          <a:bodyPr/>
          <a:lstStyle/>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50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5000">
                <a:latin typeface="ヒラギノ明朝 ProN W6"/>
                <a:ea typeface="ヒラギノ明朝 ProN W6"/>
                <a:cs typeface="ヒラギノ明朝 ProN W6"/>
                <a:sym typeface="ヒラギノ明朝 ProN W6"/>
              </a:defRPr>
            </a:pPr>
            <a:r>
              <a:t>But Jesus was indeed born of a virgin. And so he deserves the worship of all of humanity for all of eternity!!!!!</a:t>
            </a:r>
          </a:p>
        </p:txBody>
      </p:sp>
      <p:pic>
        <p:nvPicPr>
          <p:cNvPr id="198"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Content Placeholder 2"/>
          <p:cNvSpPr txBox="1"/>
          <p:nvPr>
            <p:ph type="body" idx="1"/>
          </p:nvPr>
        </p:nvSpPr>
        <p:spPr>
          <a:xfrm>
            <a:off x="650239" y="1658337"/>
            <a:ext cx="11704322" cy="6436926"/>
          </a:xfrm>
          <a:prstGeom prst="rect">
            <a:avLst/>
          </a:prstGeom>
        </p:spPr>
        <p:txBody>
          <a:bodyPr/>
          <a:lstStyle/>
          <a:p>
            <a:pPr marL="0" indent="0" algn="ctr" defTabSz="549148">
              <a:lnSpc>
                <a:spcPct val="125000"/>
              </a:lnSpc>
              <a:spcBef>
                <a:spcPts val="0"/>
              </a:spcBef>
              <a:buSzTx/>
              <a:buFontTx/>
              <a:buNone/>
              <a:defRPr sz="4512">
                <a:latin typeface="ヒラギノ明朝 ProN W6"/>
                <a:ea typeface="ヒラギノ明朝 ProN W6"/>
                <a:cs typeface="ヒラギノ明朝 ProN W6"/>
                <a:sym typeface="ヒラギノ明朝 ProN W6"/>
              </a:defRPr>
            </a:pPr>
          </a:p>
          <a:p>
            <a:pPr marL="0" indent="0" algn="ctr" defTabSz="549148">
              <a:lnSpc>
                <a:spcPct val="125000"/>
              </a:lnSpc>
              <a:spcBef>
                <a:spcPts val="0"/>
              </a:spcBef>
              <a:buSzTx/>
              <a:buFontTx/>
              <a:buNone/>
              <a:defRPr sz="4512">
                <a:latin typeface="ヒラギノ明朝 ProN W6"/>
                <a:ea typeface="ヒラギノ明朝 ProN W6"/>
                <a:cs typeface="ヒラギノ明朝 ProN W6"/>
                <a:sym typeface="ヒラギノ明朝 ProN W6"/>
              </a:defRPr>
            </a:pPr>
            <a:r>
              <a:t>She will give birth to a son, and you are to give him the name Jesus, because he will save his people from their sins</a:t>
            </a:r>
          </a:p>
          <a:p>
            <a:pPr marL="0" indent="0" algn="ctr" defTabSz="549148">
              <a:lnSpc>
                <a:spcPct val="125000"/>
              </a:lnSpc>
              <a:spcBef>
                <a:spcPts val="0"/>
              </a:spcBef>
              <a:buSzTx/>
              <a:buFontTx/>
              <a:buNone/>
              <a:defRPr sz="4512">
                <a:latin typeface="ヒラギノ明朝 ProN W6"/>
                <a:ea typeface="ヒラギノ明朝 ProN W6"/>
                <a:cs typeface="ヒラギノ明朝 ProN W6"/>
                <a:sym typeface="ヒラギノ明朝 ProN W6"/>
              </a:defRPr>
            </a:pPr>
          </a:p>
          <a:p>
            <a:pPr marL="0" indent="0" algn="ctr" defTabSz="429768">
              <a:lnSpc>
                <a:spcPct val="125000"/>
              </a:lnSpc>
              <a:spcBef>
                <a:spcPts val="0"/>
              </a:spcBef>
              <a:buSzTx/>
              <a:buFontTx/>
              <a:buNone/>
              <a:defRPr sz="3008">
                <a:latin typeface="ヒラギノ明朝 ProN W6"/>
                <a:ea typeface="ヒラギノ明朝 ProN W6"/>
                <a:cs typeface="ヒラギノ明朝 ProN W6"/>
                <a:sym typeface="ヒラギノ明朝 ProN W6"/>
              </a:defRPr>
            </a:pPr>
            <a:r>
              <a:t>Matthew 1:18-25</a:t>
            </a:r>
          </a:p>
        </p:txBody>
      </p:sp>
      <p:pic>
        <p:nvPicPr>
          <p:cNvPr id="201"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Was Jesus really born of a virgin?"/>
          <p:cNvSpPr txBox="1"/>
          <p:nvPr>
            <p:ph type="title"/>
          </p:nvPr>
        </p:nvSpPr>
        <p:spPr>
          <a:xfrm>
            <a:off x="1270000" y="1034987"/>
            <a:ext cx="10464800" cy="7442119"/>
          </a:xfrm>
          <a:prstGeom prst="rect">
            <a:avLst/>
          </a:prstGeom>
        </p:spPr>
        <p:txBody>
          <a:bodyPr/>
          <a:lstStyle>
            <a:lvl1pPr>
              <a:lnSpc>
                <a:spcPct val="125000"/>
              </a:lnSpc>
              <a:defRPr sz="4600">
                <a:latin typeface="ヒラギノ明朝 ProN W6"/>
                <a:ea typeface="ヒラギノ明朝 ProN W6"/>
                <a:cs typeface="ヒラギノ明朝 ProN W6"/>
                <a:sym typeface="ヒラギノ明朝 ProN W6"/>
              </a:defRPr>
            </a:lvl1pPr>
          </a:lstStyle>
          <a:p>
            <a:pPr/>
            <a:r>
              <a:t>Was Jesus really born of a virgin?</a:t>
            </a:r>
          </a:p>
        </p:txBody>
      </p:sp>
      <p:pic>
        <p:nvPicPr>
          <p:cNvPr id="151"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urely I was sinful at birth, sinful from the time my mother conceived me.”…"/>
          <p:cNvSpPr txBox="1"/>
          <p:nvPr>
            <p:ph type="title"/>
          </p:nvPr>
        </p:nvSpPr>
        <p:spPr>
          <a:xfrm>
            <a:off x="1270000" y="-209536"/>
            <a:ext cx="10464800" cy="7442118"/>
          </a:xfrm>
          <a:prstGeom prst="rect">
            <a:avLst/>
          </a:prstGeom>
        </p:spPr>
        <p:txBody>
          <a:bodyPr/>
          <a:lstStyle/>
          <a:p>
            <a:pPr defTabSz="531622">
              <a:lnSpc>
                <a:spcPct val="125000"/>
              </a:lnSpc>
              <a:defRPr sz="4368">
                <a:latin typeface="ヒラギノ明朝 ProN W6"/>
                <a:ea typeface="ヒラギノ明朝 ProN W6"/>
                <a:cs typeface="ヒラギノ明朝 ProN W6"/>
                <a:sym typeface="ヒラギノ明朝 ProN W6"/>
              </a:defRPr>
            </a:pPr>
          </a:p>
          <a:p>
            <a:pPr defTabSz="531622">
              <a:lnSpc>
                <a:spcPct val="125000"/>
              </a:lnSpc>
              <a:defRPr sz="4368">
                <a:latin typeface="ヒラギノ明朝 ProN W6"/>
                <a:ea typeface="ヒラギノ明朝 ProN W6"/>
                <a:cs typeface="ヒラギノ明朝 ProN W6"/>
                <a:sym typeface="ヒラギノ明朝 ProN W6"/>
              </a:defRPr>
            </a:pPr>
          </a:p>
          <a:p>
            <a:pPr defTabSz="531622">
              <a:lnSpc>
                <a:spcPct val="125000"/>
              </a:lnSpc>
              <a:defRPr sz="4368">
                <a:latin typeface="ヒラギノ明朝 ProN W6"/>
                <a:ea typeface="ヒラギノ明朝 ProN W6"/>
                <a:cs typeface="ヒラギノ明朝 ProN W6"/>
                <a:sym typeface="ヒラギノ明朝 ProN W6"/>
              </a:defRPr>
            </a:pPr>
            <a:r>
              <a:t>“Surely I was sinful at birth, sinful from the time my mother conceived me.”</a:t>
            </a:r>
          </a:p>
          <a:p>
            <a:pPr defTabSz="531622">
              <a:lnSpc>
                <a:spcPct val="125000"/>
              </a:lnSpc>
              <a:defRPr sz="4368">
                <a:latin typeface="ヒラギノ明朝 ProN W6"/>
                <a:ea typeface="ヒラギノ明朝 ProN W6"/>
                <a:cs typeface="ヒラギノ明朝 ProN W6"/>
                <a:sym typeface="ヒラギノ明朝 ProN W6"/>
              </a:defRPr>
            </a:pPr>
          </a:p>
          <a:p>
            <a:pPr defTabSz="531622">
              <a:lnSpc>
                <a:spcPct val="125000"/>
              </a:lnSpc>
              <a:defRPr sz="4368">
                <a:latin typeface="ヒラギノ明朝 ProN W6"/>
                <a:ea typeface="ヒラギノ明朝 ProN W6"/>
                <a:cs typeface="ヒラギノ明朝 ProN W6"/>
                <a:sym typeface="ヒラギノ明朝 ProN W6"/>
              </a:defRPr>
            </a:pPr>
            <a:r>
              <a:t>Psalm 51:5 NIV</a:t>
            </a:r>
          </a:p>
        </p:txBody>
      </p:sp>
      <p:pic>
        <p:nvPicPr>
          <p:cNvPr id="204"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3) Transformation"/>
          <p:cNvSpPr txBox="1"/>
          <p:nvPr>
            <p:ph type="title"/>
          </p:nvPr>
        </p:nvSpPr>
        <p:spPr>
          <a:xfrm>
            <a:off x="1270000" y="1034987"/>
            <a:ext cx="10464800" cy="7442119"/>
          </a:xfrm>
          <a:prstGeom prst="rect">
            <a:avLst/>
          </a:prstGeom>
        </p:spPr>
        <p:txBody>
          <a:bodyPr/>
          <a:lstStyle>
            <a:lvl1pPr>
              <a:lnSpc>
                <a:spcPct val="125000"/>
              </a:lnSpc>
              <a:defRPr sz="4800">
                <a:latin typeface="ヒラギノ明朝 ProN W6"/>
                <a:ea typeface="ヒラギノ明朝 ProN W6"/>
                <a:cs typeface="ヒラギノ明朝 ProN W6"/>
                <a:sym typeface="ヒラギノ明朝 ProN W6"/>
              </a:defRPr>
            </a:lvl1pPr>
          </a:lstStyle>
          <a:p>
            <a:pPr/>
            <a:r>
              <a:t>3) Transformation</a:t>
            </a:r>
          </a:p>
        </p:txBody>
      </p:sp>
      <p:pic>
        <p:nvPicPr>
          <p:cNvPr id="207"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Words are not always necessary for faith and obedience to shine through"/>
          <p:cNvSpPr txBox="1"/>
          <p:nvPr>
            <p:ph type="title"/>
          </p:nvPr>
        </p:nvSpPr>
        <p:spPr>
          <a:xfrm>
            <a:off x="1270000" y="1034987"/>
            <a:ext cx="10464800" cy="7442119"/>
          </a:xfrm>
          <a:prstGeom prst="rect">
            <a:avLst/>
          </a:prstGeom>
        </p:spPr>
        <p:txBody>
          <a:bodyPr/>
          <a:lstStyle>
            <a:lvl1pPr>
              <a:lnSpc>
                <a:spcPct val="125000"/>
              </a:lnSpc>
              <a:defRPr sz="4800">
                <a:latin typeface="ヒラギノ明朝 ProN W6"/>
                <a:ea typeface="ヒラギノ明朝 ProN W6"/>
                <a:cs typeface="ヒラギノ明朝 ProN W6"/>
                <a:sym typeface="ヒラギノ明朝 ProN W6"/>
              </a:defRPr>
            </a:lvl1pPr>
          </a:lstStyle>
          <a:p>
            <a:pPr/>
            <a:r>
              <a:t>Words are not always necessary for faith and obedience to shine through</a:t>
            </a:r>
          </a:p>
        </p:txBody>
      </p:sp>
      <p:pic>
        <p:nvPicPr>
          <p:cNvPr id="210"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Jesus endured the ultimate rejection so we can enjoy the ultimate acceptance"/>
          <p:cNvSpPr txBox="1"/>
          <p:nvPr>
            <p:ph type="title"/>
          </p:nvPr>
        </p:nvSpPr>
        <p:spPr>
          <a:xfrm>
            <a:off x="1270000" y="1034987"/>
            <a:ext cx="10464800" cy="7442119"/>
          </a:xfrm>
          <a:prstGeom prst="rect">
            <a:avLst/>
          </a:prstGeom>
        </p:spPr>
        <p:txBody>
          <a:bodyPr/>
          <a:lstStyle>
            <a:lvl1pPr>
              <a:lnSpc>
                <a:spcPct val="125000"/>
              </a:lnSpc>
              <a:defRPr sz="4800">
                <a:latin typeface="ヒラギノ明朝 ProN W6"/>
                <a:ea typeface="ヒラギノ明朝 ProN W6"/>
                <a:cs typeface="ヒラギノ明朝 ProN W6"/>
                <a:sym typeface="ヒラギノ明朝 ProN W6"/>
              </a:defRPr>
            </a:lvl1pPr>
          </a:lstStyle>
          <a:p>
            <a:pPr/>
            <a:r>
              <a:t>Jesus endured the ultimate rejection so we can enjoy the ultimate acceptance</a:t>
            </a:r>
          </a:p>
        </p:txBody>
      </p:sp>
      <p:pic>
        <p:nvPicPr>
          <p:cNvPr id="213"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3" name="F7BDE447-963A-4AE5-83ED-080F1A326D3A-L0-001.jpeg" descr="F7BDE447-963A-4AE5-83ED-080F1A326D3A-L0-001.jpeg"/>
          <p:cNvPicPr>
            <a:picLocks noChangeAspect="1"/>
          </p:cNvPicPr>
          <p:nvPr/>
        </p:nvPicPr>
        <p:blipFill>
          <a:blip r:embed="rId2">
            <a:extLst/>
          </a:blip>
          <a:stretch>
            <a:fillRect/>
          </a:stretch>
        </p:blipFill>
        <p:spPr>
          <a:xfrm>
            <a:off x="-60848" y="1184973"/>
            <a:ext cx="13126496" cy="7383654"/>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Content Placeholder 2"/>
          <p:cNvSpPr txBox="1"/>
          <p:nvPr>
            <p:ph type="body" idx="1"/>
          </p:nvPr>
        </p:nvSpPr>
        <p:spPr>
          <a:xfrm>
            <a:off x="650239" y="579686"/>
            <a:ext cx="11704322" cy="8759875"/>
          </a:xfrm>
          <a:prstGeom prst="rect">
            <a:avLst/>
          </a:prstGeom>
        </p:spPr>
        <p:txBody>
          <a:bodyPr/>
          <a:lstStyle/>
          <a:p>
            <a:pPr marL="0" indent="0" algn="ctr" defTabSz="434340">
              <a:lnSpc>
                <a:spcPct val="125000"/>
              </a:lnSpc>
              <a:spcBef>
                <a:spcPts val="0"/>
              </a:spcBef>
              <a:buSzTx/>
              <a:buFontTx/>
              <a:buNone/>
              <a:defRPr sz="3040">
                <a:latin typeface="ヒラギノ明朝 ProN W6"/>
                <a:ea typeface="ヒラギノ明朝 ProN W6"/>
                <a:cs typeface="ヒラギノ明朝 ProN W6"/>
                <a:sym typeface="ヒラギノ明朝 ProN W6"/>
              </a:defRPr>
            </a:pPr>
            <a:r>
              <a:t>Matthew 1:18-25</a:t>
            </a:r>
          </a:p>
          <a:p>
            <a:pPr marL="0" indent="0" defTabSz="434340">
              <a:lnSpc>
                <a:spcPct val="125000"/>
              </a:lnSpc>
              <a:spcBef>
                <a:spcPts val="0"/>
              </a:spcBef>
              <a:buSzTx/>
              <a:buFontTx/>
              <a:buNone/>
              <a:defRPr sz="3040">
                <a:latin typeface="ヒラギノ明朝 ProN W6"/>
                <a:ea typeface="ヒラギノ明朝 ProN W6"/>
                <a:cs typeface="ヒラギノ明朝 ProN W6"/>
                <a:sym typeface="ヒラギノ明朝 ProN W6"/>
              </a:defRPr>
            </a:pPr>
            <a:r>
              <a:t>“This is how the birth of Jesus the Messiah came about: His mother Mary was pledged to be married to Joseph, but before they came together, she was found to be pregnant through the Holy Spirit. Because Joseph her husband was faithful to the law, and yet did not want to expose her to public disgrace, he had in mind to divorce her quietly. But after he had considered this, an angel of the Lord appeared to him in a dream and said, “Joseph son of David, do not be afraid to take Mary home as your wife, because what is conceived in her is from the Holy Spirit. She will give birth to a son, and you are to give him the name Jesus, because he will save his people from their sins.” </a:t>
            </a:r>
          </a:p>
        </p:txBody>
      </p:sp>
      <p:pic>
        <p:nvPicPr>
          <p:cNvPr id="156"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Content Placeholder 2"/>
          <p:cNvSpPr txBox="1"/>
          <p:nvPr>
            <p:ph type="body" idx="1"/>
          </p:nvPr>
        </p:nvSpPr>
        <p:spPr>
          <a:xfrm>
            <a:off x="650239" y="334242"/>
            <a:ext cx="11704322" cy="9085116"/>
          </a:xfrm>
          <a:prstGeom prst="rect">
            <a:avLst/>
          </a:prstGeom>
        </p:spPr>
        <p:txBody>
          <a:bodyPr/>
          <a:lstStyle/>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r>
              <a:t>All this took place to fulfill what the Lord had said through the prophet: “The virgin will conceive and give birth to a son, and they will call him Immanuel” (which means “God with us”). When Joseph woke up, he did what the angel of the Lord had commanded him and took Mary home as his wife. But he did not consummate their marriage until she gave birth to a son. And he gave him the name Jesus.”</a:t>
            </a:r>
          </a:p>
          <a:p>
            <a:pPr marL="0" indent="0"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p>
          <a:p>
            <a:pPr marL="0" indent="0" algn="ctr" defTabSz="457200">
              <a:lnSpc>
                <a:spcPct val="125000"/>
              </a:lnSpc>
              <a:spcBef>
                <a:spcPts val="0"/>
              </a:spcBef>
              <a:buSzTx/>
              <a:buFontTx/>
              <a:buNone/>
              <a:defRPr sz="3200">
                <a:latin typeface="ヒラギノ明朝 ProN W6"/>
                <a:ea typeface="ヒラギノ明朝 ProN W6"/>
                <a:cs typeface="ヒラギノ明朝 ProN W6"/>
                <a:sym typeface="ヒラギノ明朝 ProN W6"/>
              </a:defRPr>
            </a:pPr>
            <a:r>
              <a:t>Matthew 1:18-25</a:t>
            </a:r>
          </a:p>
        </p:txBody>
      </p:sp>
      <p:pic>
        <p:nvPicPr>
          <p:cNvPr id="159"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1) How this encounter traumatized Joseph…"/>
          <p:cNvSpPr txBox="1"/>
          <p:nvPr>
            <p:ph type="title"/>
          </p:nvPr>
        </p:nvSpPr>
        <p:spPr>
          <a:xfrm>
            <a:off x="1270000" y="1034987"/>
            <a:ext cx="10464800" cy="7442119"/>
          </a:xfrm>
          <a:prstGeom prst="rect">
            <a:avLst/>
          </a:prstGeom>
        </p:spPr>
        <p:txBody>
          <a:bodyPr/>
          <a:lstStyle/>
          <a:p>
            <a:pPr>
              <a:lnSpc>
                <a:spcPct val="125000"/>
              </a:lnSpc>
              <a:defRPr sz="4100">
                <a:latin typeface="ヒラギノ明朝 ProN W6"/>
                <a:ea typeface="ヒラギノ明朝 ProN W6"/>
                <a:cs typeface="ヒラギノ明朝 ProN W6"/>
                <a:sym typeface="ヒラギノ明朝 ProN W6"/>
              </a:defRPr>
            </a:pPr>
            <a:r>
              <a:t>1) How this encounter </a:t>
            </a:r>
            <a:r>
              <a:rPr>
                <a:solidFill>
                  <a:srgbClr val="FEFB4B"/>
                </a:solidFill>
              </a:rPr>
              <a:t>traumatized</a:t>
            </a:r>
            <a:r>
              <a:t> Joseph</a:t>
            </a:r>
          </a:p>
          <a:p>
            <a:pPr>
              <a:lnSpc>
                <a:spcPct val="125000"/>
              </a:lnSpc>
              <a:defRPr sz="4100">
                <a:latin typeface="ヒラギノ明朝 ProN W6"/>
                <a:ea typeface="ヒラギノ明朝 ProN W6"/>
                <a:cs typeface="ヒラギノ明朝 ProN W6"/>
                <a:sym typeface="ヒラギノ明朝 ProN W6"/>
              </a:defRPr>
            </a:pPr>
          </a:p>
          <a:p>
            <a:pPr>
              <a:lnSpc>
                <a:spcPct val="125000"/>
              </a:lnSpc>
              <a:defRPr sz="4100">
                <a:latin typeface="ヒラギノ明朝 ProN W6"/>
                <a:ea typeface="ヒラギノ明朝 ProN W6"/>
                <a:cs typeface="ヒラギノ明朝 ProN W6"/>
                <a:sym typeface="ヒラギノ明朝 ProN W6"/>
              </a:defRPr>
            </a:pPr>
            <a:r>
              <a:t>2) How Joseph believed the </a:t>
            </a:r>
            <a:r>
              <a:rPr>
                <a:solidFill>
                  <a:srgbClr val="FEFB4B"/>
                </a:solidFill>
              </a:rPr>
              <a:t>truth</a:t>
            </a:r>
            <a:r>
              <a:t> of virgin birth</a:t>
            </a:r>
          </a:p>
          <a:p>
            <a:pPr>
              <a:lnSpc>
                <a:spcPct val="125000"/>
              </a:lnSpc>
              <a:defRPr sz="4100">
                <a:latin typeface="ヒラギノ明朝 ProN W6"/>
                <a:ea typeface="ヒラギノ明朝 ProN W6"/>
                <a:cs typeface="ヒラギノ明朝 ProN W6"/>
                <a:sym typeface="ヒラギノ明朝 ProN W6"/>
              </a:defRPr>
            </a:pPr>
          </a:p>
          <a:p>
            <a:pPr>
              <a:lnSpc>
                <a:spcPct val="125000"/>
              </a:lnSpc>
              <a:defRPr sz="4100">
                <a:latin typeface="ヒラギノ明朝 ProN W6"/>
                <a:ea typeface="ヒラギノ明朝 ProN W6"/>
                <a:cs typeface="ヒラギノ明朝 ProN W6"/>
                <a:sym typeface="ヒラギノ明朝 ProN W6"/>
              </a:defRPr>
            </a:pPr>
            <a:r>
              <a:t>3) How this encounter </a:t>
            </a:r>
            <a:r>
              <a:rPr>
                <a:solidFill>
                  <a:srgbClr val="FEFB4B"/>
                </a:solidFill>
              </a:rPr>
              <a:t>transformed</a:t>
            </a:r>
            <a:r>
              <a:t> Joseph</a:t>
            </a:r>
          </a:p>
        </p:txBody>
      </p:sp>
      <p:pic>
        <p:nvPicPr>
          <p:cNvPr id="162"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1) Trauma…"/>
          <p:cNvSpPr txBox="1"/>
          <p:nvPr>
            <p:ph type="title"/>
          </p:nvPr>
        </p:nvSpPr>
        <p:spPr>
          <a:xfrm>
            <a:off x="1270000" y="1034987"/>
            <a:ext cx="10464800" cy="7442119"/>
          </a:xfrm>
          <a:prstGeom prst="rect">
            <a:avLst/>
          </a:prstGeom>
        </p:spPr>
        <p:txBody>
          <a:bodyPr/>
          <a:lstStyle/>
          <a:p>
            <a:pPr>
              <a:lnSpc>
                <a:spcPct val="125000"/>
              </a:lnSpc>
              <a:defRPr sz="5900">
                <a:latin typeface="ヒラギノ明朝 ProN W6"/>
                <a:ea typeface="ヒラギノ明朝 ProN W6"/>
                <a:cs typeface="ヒラギノ明朝 ProN W6"/>
                <a:sym typeface="ヒラギノ明朝 ProN W6"/>
              </a:defRPr>
            </a:pPr>
            <a:r>
              <a:t>1) Trauma</a:t>
            </a:r>
          </a:p>
          <a:p>
            <a:pPr>
              <a:lnSpc>
                <a:spcPct val="125000"/>
              </a:lnSpc>
              <a:defRPr sz="5900">
                <a:latin typeface="ヒラギノ明朝 ProN W6"/>
                <a:ea typeface="ヒラギノ明朝 ProN W6"/>
                <a:cs typeface="ヒラギノ明朝 ProN W6"/>
                <a:sym typeface="ヒラギノ明朝 ProN W6"/>
              </a:defRPr>
            </a:pPr>
          </a:p>
          <a:p>
            <a:pPr>
              <a:lnSpc>
                <a:spcPct val="125000"/>
              </a:lnSpc>
              <a:defRPr sz="5900">
                <a:latin typeface="ヒラギノ明朝 ProN W6"/>
                <a:ea typeface="ヒラギノ明朝 ProN W6"/>
                <a:cs typeface="ヒラギノ明朝 ProN W6"/>
                <a:sym typeface="ヒラギノ明朝 ProN W6"/>
              </a:defRPr>
            </a:pPr>
            <a:r>
              <a:t>2) Truth</a:t>
            </a:r>
          </a:p>
          <a:p>
            <a:pPr>
              <a:lnSpc>
                <a:spcPct val="125000"/>
              </a:lnSpc>
              <a:defRPr sz="5900">
                <a:latin typeface="ヒラギノ明朝 ProN W6"/>
                <a:ea typeface="ヒラギノ明朝 ProN W6"/>
                <a:cs typeface="ヒラギノ明朝 ProN W6"/>
                <a:sym typeface="ヒラギノ明朝 ProN W6"/>
              </a:defRPr>
            </a:pPr>
          </a:p>
          <a:p>
            <a:pPr>
              <a:lnSpc>
                <a:spcPct val="125000"/>
              </a:lnSpc>
              <a:defRPr sz="5900">
                <a:latin typeface="ヒラギノ明朝 ProN W6"/>
                <a:ea typeface="ヒラギノ明朝 ProN W6"/>
                <a:cs typeface="ヒラギノ明朝 ProN W6"/>
                <a:sym typeface="ヒラギノ明朝 ProN W6"/>
              </a:defRPr>
            </a:pPr>
            <a:r>
              <a:t>3) Transformation</a:t>
            </a:r>
          </a:p>
        </p:txBody>
      </p:sp>
      <p:pic>
        <p:nvPicPr>
          <p:cNvPr id="165"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Content Placeholder 2"/>
          <p:cNvSpPr txBox="1"/>
          <p:nvPr>
            <p:ph type="body" idx="1"/>
          </p:nvPr>
        </p:nvSpPr>
        <p:spPr>
          <a:xfrm>
            <a:off x="650239" y="927502"/>
            <a:ext cx="11704322" cy="6436927"/>
          </a:xfrm>
          <a:prstGeom prst="rect">
            <a:avLst/>
          </a:prstGeom>
        </p:spPr>
        <p:txBody>
          <a:bodyPr/>
          <a:lstStyle/>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800">
                <a:latin typeface="ヒラギノ明朝 ProN W6"/>
                <a:ea typeface="ヒラギノ明朝 ProN W6"/>
                <a:cs typeface="ヒラギノ明朝 ProN W6"/>
                <a:sym typeface="ヒラギノ明朝 ProN W6"/>
              </a:defRPr>
            </a:pPr>
            <a:r>
              <a:t>1) Trauma</a:t>
            </a:r>
          </a:p>
        </p:txBody>
      </p:sp>
      <p:pic>
        <p:nvPicPr>
          <p:cNvPr id="168"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Content Placeholder 2"/>
          <p:cNvSpPr txBox="1"/>
          <p:nvPr>
            <p:ph type="body" idx="1"/>
          </p:nvPr>
        </p:nvSpPr>
        <p:spPr>
          <a:xfrm>
            <a:off x="650239" y="927502"/>
            <a:ext cx="11704322" cy="6436927"/>
          </a:xfrm>
          <a:prstGeom prst="rect">
            <a:avLst/>
          </a:prstGeom>
        </p:spPr>
        <p:txBody>
          <a:bodyPr/>
          <a:lstStyle/>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3400">
                <a:latin typeface="ヒラギノ明朝 ProN W6"/>
                <a:ea typeface="ヒラギノ明朝 ProN W6"/>
                <a:cs typeface="ヒラギノ明朝 ProN W6"/>
                <a:sym typeface="ヒラギノ明朝 ProN W6"/>
              </a:defRPr>
            </a:pPr>
          </a:p>
          <a:p>
            <a:pPr marL="0" indent="0" algn="ctr" defTabSz="584200">
              <a:lnSpc>
                <a:spcPct val="125000"/>
              </a:lnSpc>
              <a:spcBef>
                <a:spcPts val="0"/>
              </a:spcBef>
              <a:buSzTx/>
              <a:buFontTx/>
              <a:buNone/>
              <a:defRPr sz="4800">
                <a:latin typeface="ヒラギノ明朝 ProN W6"/>
                <a:ea typeface="ヒラギノ明朝 ProN W6"/>
                <a:cs typeface="ヒラギノ明朝 ProN W6"/>
                <a:sym typeface="ヒラギノ明朝 ProN W6"/>
              </a:defRPr>
            </a:pPr>
            <a:r>
              <a:t>She was found to be pregnant!</a:t>
            </a:r>
          </a:p>
        </p:txBody>
      </p:sp>
      <p:pic>
        <p:nvPicPr>
          <p:cNvPr id="171" name="image2.png" descr="image2.png"/>
          <p:cNvPicPr>
            <a:picLocks noChangeAspect="1"/>
          </p:cNvPicPr>
          <p:nvPr/>
        </p:nvPicPr>
        <p:blipFill>
          <a:blip r:embed="rId2">
            <a:extLst/>
          </a:blip>
          <a:stretch>
            <a:fillRect/>
          </a:stretch>
        </p:blipFill>
        <p:spPr>
          <a:xfrm>
            <a:off x="11221273" y="9154190"/>
            <a:ext cx="1552956" cy="51842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