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1" r:id="rId9"/>
    <p:sldId id="263" r:id="rId10"/>
    <p:sldId id="264" r:id="rId11"/>
    <p:sldId id="265" r:id="rId12"/>
    <p:sldId id="266" r:id="rId13"/>
    <p:sldId id="267" r:id="rId14"/>
    <p:sldId id="268" r:id="rId15"/>
    <p:sldId id="269" r:id="rId16"/>
    <p:sldId id="290" r:id="rId17"/>
    <p:sldId id="270" r:id="rId18"/>
    <p:sldId id="279" r:id="rId19"/>
    <p:sldId id="272" r:id="rId20"/>
    <p:sldId id="277" r:id="rId21"/>
    <p:sldId id="273" r:id="rId22"/>
    <p:sldId id="274" r:id="rId23"/>
    <p:sldId id="275" r:id="rId24"/>
    <p:sldId id="278" r:id="rId25"/>
    <p:sldId id="280" r:id="rId26"/>
    <p:sldId id="281" r:id="rId27"/>
    <p:sldId id="282" r:id="rId28"/>
    <p:sldId id="283" r:id="rId29"/>
    <p:sldId id="289" r:id="rId30"/>
    <p:sldId id="284" r:id="rId31"/>
    <p:sldId id="291" r:id="rId32"/>
    <p:sldId id="285"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53" autoAdjust="0"/>
    <p:restoredTop sz="94660"/>
  </p:normalViewPr>
  <p:slideViewPr>
    <p:cSldViewPr>
      <p:cViewPr varScale="1">
        <p:scale>
          <a:sx n="83" d="100"/>
          <a:sy n="83" d="100"/>
        </p:scale>
        <p:origin x="-1344"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0B6A49FB-311C-41BC-90FB-AF6E10550E6A}" type="datetimeFigureOut">
              <a:rPr lang="en-IN" smtClean="0"/>
              <a:t>28-05-2017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F641FEB-0F7A-4C37-8689-010E9E92A492}" type="slidenum">
              <a:rPr lang="en-IN" smtClean="0"/>
              <a:t>‹#›</a:t>
            </a:fld>
            <a:endParaRPr lang="en-IN"/>
          </a:p>
        </p:txBody>
      </p:sp>
    </p:spTree>
    <p:extLst>
      <p:ext uri="{BB962C8B-B14F-4D97-AF65-F5344CB8AC3E}">
        <p14:creationId xmlns:p14="http://schemas.microsoft.com/office/powerpoint/2010/main" val="2783950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B6A49FB-311C-41BC-90FB-AF6E10550E6A}" type="datetimeFigureOut">
              <a:rPr lang="en-IN" smtClean="0"/>
              <a:t>28-05-2017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F641FEB-0F7A-4C37-8689-010E9E92A492}" type="slidenum">
              <a:rPr lang="en-IN" smtClean="0"/>
              <a:t>‹#›</a:t>
            </a:fld>
            <a:endParaRPr lang="en-IN"/>
          </a:p>
        </p:txBody>
      </p:sp>
    </p:spTree>
    <p:extLst>
      <p:ext uri="{BB962C8B-B14F-4D97-AF65-F5344CB8AC3E}">
        <p14:creationId xmlns:p14="http://schemas.microsoft.com/office/powerpoint/2010/main" val="1565612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B6A49FB-311C-41BC-90FB-AF6E10550E6A}" type="datetimeFigureOut">
              <a:rPr lang="en-IN" smtClean="0"/>
              <a:t>28-05-2017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F641FEB-0F7A-4C37-8689-010E9E92A492}" type="slidenum">
              <a:rPr lang="en-IN" smtClean="0"/>
              <a:t>‹#›</a:t>
            </a:fld>
            <a:endParaRPr lang="en-IN"/>
          </a:p>
        </p:txBody>
      </p:sp>
    </p:spTree>
    <p:extLst>
      <p:ext uri="{BB962C8B-B14F-4D97-AF65-F5344CB8AC3E}">
        <p14:creationId xmlns:p14="http://schemas.microsoft.com/office/powerpoint/2010/main" val="3711658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60648"/>
            <a:ext cx="8229600" cy="4525963"/>
          </a:xfrm>
        </p:spPr>
        <p:txBody>
          <a:bodyPr/>
          <a:lstStyle>
            <a:lvl1pPr marL="0" indent="0">
              <a:buNone/>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10"/>
          </p:nvPr>
        </p:nvSpPr>
        <p:spPr/>
        <p:txBody>
          <a:bodyPr/>
          <a:lstStyle/>
          <a:p>
            <a:fld id="{0B6A49FB-311C-41BC-90FB-AF6E10550E6A}" type="datetimeFigureOut">
              <a:rPr lang="en-IN" smtClean="0"/>
              <a:t>28-05-2017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F641FEB-0F7A-4C37-8689-010E9E92A492}" type="slidenum">
              <a:rPr lang="en-IN" smtClean="0"/>
              <a:t>‹#›</a:t>
            </a:fld>
            <a:endParaRPr lang="en-IN"/>
          </a:p>
        </p:txBody>
      </p:sp>
    </p:spTree>
    <p:extLst>
      <p:ext uri="{BB962C8B-B14F-4D97-AF65-F5344CB8AC3E}">
        <p14:creationId xmlns:p14="http://schemas.microsoft.com/office/powerpoint/2010/main" val="99542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6A49FB-311C-41BC-90FB-AF6E10550E6A}" type="datetimeFigureOut">
              <a:rPr lang="en-IN" smtClean="0"/>
              <a:t>28-05-2017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F641FEB-0F7A-4C37-8689-010E9E92A492}" type="slidenum">
              <a:rPr lang="en-IN" smtClean="0"/>
              <a:t>‹#›</a:t>
            </a:fld>
            <a:endParaRPr lang="en-IN"/>
          </a:p>
        </p:txBody>
      </p:sp>
    </p:spTree>
    <p:extLst>
      <p:ext uri="{BB962C8B-B14F-4D97-AF65-F5344CB8AC3E}">
        <p14:creationId xmlns:p14="http://schemas.microsoft.com/office/powerpoint/2010/main" val="2125987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0B6A49FB-311C-41BC-90FB-AF6E10550E6A}" type="datetimeFigureOut">
              <a:rPr lang="en-IN" smtClean="0"/>
              <a:t>28-05-2017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F641FEB-0F7A-4C37-8689-010E9E92A492}" type="slidenum">
              <a:rPr lang="en-IN" smtClean="0"/>
              <a:t>‹#›</a:t>
            </a:fld>
            <a:endParaRPr lang="en-IN"/>
          </a:p>
        </p:txBody>
      </p:sp>
    </p:spTree>
    <p:extLst>
      <p:ext uri="{BB962C8B-B14F-4D97-AF65-F5344CB8AC3E}">
        <p14:creationId xmlns:p14="http://schemas.microsoft.com/office/powerpoint/2010/main" val="1581417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0B6A49FB-311C-41BC-90FB-AF6E10550E6A}" type="datetimeFigureOut">
              <a:rPr lang="en-IN" smtClean="0"/>
              <a:t>28-05-2017</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F641FEB-0F7A-4C37-8689-010E9E92A492}" type="slidenum">
              <a:rPr lang="en-IN" smtClean="0"/>
              <a:t>‹#›</a:t>
            </a:fld>
            <a:endParaRPr lang="en-IN"/>
          </a:p>
        </p:txBody>
      </p:sp>
    </p:spTree>
    <p:extLst>
      <p:ext uri="{BB962C8B-B14F-4D97-AF65-F5344CB8AC3E}">
        <p14:creationId xmlns:p14="http://schemas.microsoft.com/office/powerpoint/2010/main" val="1262082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0B6A49FB-311C-41BC-90FB-AF6E10550E6A}" type="datetimeFigureOut">
              <a:rPr lang="en-IN" smtClean="0"/>
              <a:t>28-05-2017</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F641FEB-0F7A-4C37-8689-010E9E92A492}" type="slidenum">
              <a:rPr lang="en-IN" smtClean="0"/>
              <a:t>‹#›</a:t>
            </a:fld>
            <a:endParaRPr lang="en-IN"/>
          </a:p>
        </p:txBody>
      </p:sp>
    </p:spTree>
    <p:extLst>
      <p:ext uri="{BB962C8B-B14F-4D97-AF65-F5344CB8AC3E}">
        <p14:creationId xmlns:p14="http://schemas.microsoft.com/office/powerpoint/2010/main" val="2472225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6A49FB-311C-41BC-90FB-AF6E10550E6A}" type="datetimeFigureOut">
              <a:rPr lang="en-IN" smtClean="0"/>
              <a:t>28-05-2017</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F641FEB-0F7A-4C37-8689-010E9E92A492}" type="slidenum">
              <a:rPr lang="en-IN" smtClean="0"/>
              <a:t>‹#›</a:t>
            </a:fld>
            <a:endParaRPr lang="en-IN"/>
          </a:p>
        </p:txBody>
      </p:sp>
    </p:spTree>
    <p:extLst>
      <p:ext uri="{BB962C8B-B14F-4D97-AF65-F5344CB8AC3E}">
        <p14:creationId xmlns:p14="http://schemas.microsoft.com/office/powerpoint/2010/main" val="21852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6A49FB-311C-41BC-90FB-AF6E10550E6A}" type="datetimeFigureOut">
              <a:rPr lang="en-IN" smtClean="0"/>
              <a:t>28-05-2017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F641FEB-0F7A-4C37-8689-010E9E92A492}" type="slidenum">
              <a:rPr lang="en-IN" smtClean="0"/>
              <a:t>‹#›</a:t>
            </a:fld>
            <a:endParaRPr lang="en-IN"/>
          </a:p>
        </p:txBody>
      </p:sp>
    </p:spTree>
    <p:extLst>
      <p:ext uri="{BB962C8B-B14F-4D97-AF65-F5344CB8AC3E}">
        <p14:creationId xmlns:p14="http://schemas.microsoft.com/office/powerpoint/2010/main" val="2189659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6A49FB-311C-41BC-90FB-AF6E10550E6A}" type="datetimeFigureOut">
              <a:rPr lang="en-IN" smtClean="0"/>
              <a:t>28-05-2017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F641FEB-0F7A-4C37-8689-010E9E92A492}" type="slidenum">
              <a:rPr lang="en-IN" smtClean="0"/>
              <a:t>‹#›</a:t>
            </a:fld>
            <a:endParaRPr lang="en-IN"/>
          </a:p>
        </p:txBody>
      </p:sp>
    </p:spTree>
    <p:extLst>
      <p:ext uri="{BB962C8B-B14F-4D97-AF65-F5344CB8AC3E}">
        <p14:creationId xmlns:p14="http://schemas.microsoft.com/office/powerpoint/2010/main" val="2093719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IN" dirty="0"/>
          </a:p>
        </p:txBody>
      </p:sp>
      <p:sp>
        <p:nvSpPr>
          <p:cNvPr id="3" name="Text Placeholder 2"/>
          <p:cNvSpPr>
            <a:spLocks noGrp="1"/>
          </p:cNvSpPr>
          <p:nvPr>
            <p:ph type="body" idx="1"/>
          </p:nvPr>
        </p:nvSpPr>
        <p:spPr>
          <a:xfrm>
            <a:off x="467544" y="332656"/>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6A49FB-311C-41BC-90FB-AF6E10550E6A}" type="datetimeFigureOut">
              <a:rPr lang="en-IN" smtClean="0"/>
              <a:t>28-05-2017</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641FEB-0F7A-4C37-8689-010E9E92A492}" type="slidenum">
              <a:rPr lang="en-IN" smtClean="0"/>
              <a:t>‹#›</a:t>
            </a:fld>
            <a:endParaRPr lang="en-IN"/>
          </a:p>
        </p:txBody>
      </p:sp>
    </p:spTree>
    <p:extLst>
      <p:ext uri="{BB962C8B-B14F-4D97-AF65-F5344CB8AC3E}">
        <p14:creationId xmlns:p14="http://schemas.microsoft.com/office/powerpoint/2010/main" val="41850639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1" kern="1200">
          <a:solidFill>
            <a:schemeClr val="bg1"/>
          </a:solidFill>
          <a:latin typeface="Garamond" panose="02020404030301010803" pitchFamily="18" charset="0"/>
          <a:ea typeface="+mj-ea"/>
          <a:cs typeface="+mj-cs"/>
        </a:defRPr>
      </a:lvl1pPr>
    </p:titleStyle>
    <p:bodyStyle>
      <a:lvl1pPr marL="0" indent="0" algn="ctr" defTabSz="914400" rtl="0" eaLnBrk="1" latinLnBrk="0" hangingPunct="1">
        <a:spcBef>
          <a:spcPct val="20000"/>
        </a:spcBef>
        <a:buFont typeface="Arial" panose="020B0604020202020204" pitchFamily="34" charset="0"/>
        <a:buNone/>
        <a:defRPr sz="3200" b="1" kern="1200">
          <a:solidFill>
            <a:schemeClr val="bg1"/>
          </a:solidFill>
          <a:latin typeface="Garamond" panose="02020404030301010803" pitchFamily="18" charset="0"/>
          <a:ea typeface="+mn-ea"/>
          <a:cs typeface="+mn-cs"/>
        </a:defRPr>
      </a:lvl1pPr>
      <a:lvl2pPr marL="457200" indent="0" algn="ctr" defTabSz="914400" rtl="0" eaLnBrk="1" latinLnBrk="0" hangingPunct="1">
        <a:spcBef>
          <a:spcPct val="20000"/>
        </a:spcBef>
        <a:buFont typeface="Arial" panose="020B0604020202020204" pitchFamily="34" charset="0"/>
        <a:buNone/>
        <a:defRPr sz="2800" b="1" kern="1200">
          <a:solidFill>
            <a:schemeClr val="bg1"/>
          </a:solidFill>
          <a:latin typeface="Garamond" panose="02020404030301010803" pitchFamily="18" charset="0"/>
          <a:ea typeface="+mn-ea"/>
          <a:cs typeface="+mn-cs"/>
        </a:defRPr>
      </a:lvl2pPr>
      <a:lvl3pPr marL="914400" indent="0" algn="ctr" defTabSz="914400" rtl="0" eaLnBrk="1" latinLnBrk="0" hangingPunct="1">
        <a:spcBef>
          <a:spcPct val="20000"/>
        </a:spcBef>
        <a:buFont typeface="Arial" panose="020B0604020202020204" pitchFamily="34" charset="0"/>
        <a:buNone/>
        <a:defRPr sz="2400" b="1" kern="1200">
          <a:solidFill>
            <a:schemeClr val="bg1"/>
          </a:solidFill>
          <a:latin typeface="Garamond" panose="02020404030301010803" pitchFamily="18"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b="1" kern="1200">
          <a:solidFill>
            <a:schemeClr val="bg1"/>
          </a:solidFill>
          <a:latin typeface="Garamond" panose="02020404030301010803" pitchFamily="18"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b="1" kern="1200">
          <a:solidFill>
            <a:schemeClr val="bg1"/>
          </a:solidFill>
          <a:latin typeface="Garamond" panose="020204040303010108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1568" y="0"/>
            <a:ext cx="8180863" cy="6858000"/>
          </a:xfrm>
          <a:prstGeom prst="rect">
            <a:avLst/>
          </a:prstGeom>
        </p:spPr>
      </p:pic>
    </p:spTree>
    <p:extLst>
      <p:ext uri="{BB962C8B-B14F-4D97-AF65-F5344CB8AC3E}">
        <p14:creationId xmlns:p14="http://schemas.microsoft.com/office/powerpoint/2010/main" val="31148229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N" dirty="0" smtClean="0"/>
              <a:t> </a:t>
            </a:r>
            <a:r>
              <a:rPr lang="en-IN" b="1" baseline="30000" dirty="0" smtClean="0"/>
              <a:t>12 </a:t>
            </a:r>
            <a:r>
              <a:rPr lang="en-IN" dirty="0" smtClean="0"/>
              <a:t>Are not </a:t>
            </a:r>
            <a:r>
              <a:rPr lang="en-IN" dirty="0" err="1" smtClean="0"/>
              <a:t>Abana</a:t>
            </a:r>
            <a:r>
              <a:rPr lang="en-IN" dirty="0" smtClean="0"/>
              <a:t> and </a:t>
            </a:r>
            <a:r>
              <a:rPr lang="en-IN" dirty="0" err="1" smtClean="0"/>
              <a:t>Pharpar</a:t>
            </a:r>
            <a:r>
              <a:rPr lang="en-IN" dirty="0" smtClean="0"/>
              <a:t>, the rivers of Damascus, better than all the waters of Israel? Couldn’t I wash in them and be cleansed?” So he turned and went off in a rage.</a:t>
            </a:r>
          </a:p>
          <a:p>
            <a:endParaRPr lang="en-IN" dirty="0"/>
          </a:p>
        </p:txBody>
      </p:sp>
    </p:spTree>
    <p:extLst>
      <p:ext uri="{BB962C8B-B14F-4D97-AF65-F5344CB8AC3E}">
        <p14:creationId xmlns:p14="http://schemas.microsoft.com/office/powerpoint/2010/main" val="1072887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IN" b="1" baseline="30000" dirty="0" smtClean="0"/>
              <a:t>13 </a:t>
            </a:r>
            <a:r>
              <a:rPr lang="en-IN" dirty="0" err="1" smtClean="0"/>
              <a:t>Naaman’s</a:t>
            </a:r>
            <a:r>
              <a:rPr lang="en-IN" dirty="0" smtClean="0"/>
              <a:t> servants went to him and said, “My father, if the prophet had told you to do some great thing, would you not have done it? How much more, then, when he tells you, ‘Wash and be cleansed’!” </a:t>
            </a:r>
          </a:p>
          <a:p>
            <a:endParaRPr lang="en-IN" dirty="0" smtClean="0"/>
          </a:p>
          <a:p>
            <a:endParaRPr lang="en-IN" dirty="0"/>
          </a:p>
        </p:txBody>
      </p:sp>
    </p:spTree>
    <p:extLst>
      <p:ext uri="{BB962C8B-B14F-4D97-AF65-F5344CB8AC3E}">
        <p14:creationId xmlns:p14="http://schemas.microsoft.com/office/powerpoint/2010/main" val="1737232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N" b="1" baseline="30000" dirty="0" smtClean="0"/>
              <a:t>14 </a:t>
            </a:r>
            <a:r>
              <a:rPr lang="en-IN" dirty="0" smtClean="0"/>
              <a:t>So he went down and dipped himself in the Jordan seven times, as the man of God had told him, and his flesh was restored and became clean like that of a young boy.</a:t>
            </a:r>
          </a:p>
          <a:p>
            <a:endParaRPr lang="en-IN" dirty="0"/>
          </a:p>
        </p:txBody>
      </p:sp>
    </p:spTree>
    <p:extLst>
      <p:ext uri="{BB962C8B-B14F-4D97-AF65-F5344CB8AC3E}">
        <p14:creationId xmlns:p14="http://schemas.microsoft.com/office/powerpoint/2010/main" val="2438623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IN" b="1" baseline="30000" dirty="0" smtClean="0"/>
              <a:t>15 </a:t>
            </a:r>
            <a:r>
              <a:rPr lang="en-IN" dirty="0" smtClean="0"/>
              <a:t>Then </a:t>
            </a:r>
            <a:r>
              <a:rPr lang="en-IN" dirty="0" err="1" smtClean="0"/>
              <a:t>Naaman</a:t>
            </a:r>
            <a:r>
              <a:rPr lang="en-IN" dirty="0" smtClean="0"/>
              <a:t> and all his attendants went back to the man of God. He stood before him and said, “Now I know that there is no God in all the world except in Israel. So please accept a gift from your servant.”</a:t>
            </a:r>
          </a:p>
        </p:txBody>
      </p:sp>
    </p:spTree>
    <p:extLst>
      <p:ext uri="{BB962C8B-B14F-4D97-AF65-F5344CB8AC3E}">
        <p14:creationId xmlns:p14="http://schemas.microsoft.com/office/powerpoint/2010/main" val="3248168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N" b="1" baseline="30000" dirty="0" smtClean="0"/>
              <a:t>16 </a:t>
            </a:r>
            <a:r>
              <a:rPr lang="en-IN" dirty="0" smtClean="0"/>
              <a:t>The prophet answered, “As surely as the </a:t>
            </a:r>
            <a:r>
              <a:rPr lang="en-IN" cap="small" dirty="0" smtClean="0"/>
              <a:t>Lord</a:t>
            </a:r>
            <a:r>
              <a:rPr lang="en-IN" dirty="0" smtClean="0"/>
              <a:t> lives, whom I serve, I will not accept a thing.” And even though </a:t>
            </a:r>
            <a:r>
              <a:rPr lang="en-IN" dirty="0" err="1" smtClean="0"/>
              <a:t>Naaman</a:t>
            </a:r>
            <a:r>
              <a:rPr lang="en-IN" dirty="0" smtClean="0"/>
              <a:t> urged him, he refused.</a:t>
            </a:r>
          </a:p>
          <a:p>
            <a:endParaRPr lang="en-IN" dirty="0"/>
          </a:p>
        </p:txBody>
      </p:sp>
    </p:spTree>
    <p:extLst>
      <p:ext uri="{BB962C8B-B14F-4D97-AF65-F5344CB8AC3E}">
        <p14:creationId xmlns:p14="http://schemas.microsoft.com/office/powerpoint/2010/main" val="3753723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N" b="1" baseline="30000" dirty="0" smtClean="0"/>
              <a:t>17 </a:t>
            </a:r>
            <a:r>
              <a:rPr lang="en-IN" dirty="0" smtClean="0"/>
              <a:t>“If you will not,” said </a:t>
            </a:r>
            <a:r>
              <a:rPr lang="en-IN" dirty="0" err="1" smtClean="0"/>
              <a:t>Naaman</a:t>
            </a:r>
            <a:r>
              <a:rPr lang="en-IN" dirty="0" smtClean="0"/>
              <a:t>, “please let me, your servant, be given as much earth as a pair of mules can carry, for your servant will never again make burnt offerings and sacrifices to any other god but the </a:t>
            </a:r>
            <a:r>
              <a:rPr lang="en-IN" cap="small" dirty="0" smtClean="0"/>
              <a:t>Lord</a:t>
            </a:r>
            <a:r>
              <a:rPr lang="en-IN" dirty="0" smtClean="0"/>
              <a:t>.</a:t>
            </a:r>
          </a:p>
          <a:p>
            <a:endParaRPr lang="en-IN" dirty="0" smtClean="0"/>
          </a:p>
          <a:p>
            <a:endParaRPr lang="en-IN" dirty="0" smtClean="0"/>
          </a:p>
          <a:p>
            <a:endParaRPr lang="en-IN" dirty="0"/>
          </a:p>
        </p:txBody>
      </p:sp>
    </p:spTree>
    <p:extLst>
      <p:ext uri="{BB962C8B-B14F-4D97-AF65-F5344CB8AC3E}">
        <p14:creationId xmlns:p14="http://schemas.microsoft.com/office/powerpoint/2010/main" val="2609711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07704" y="260648"/>
            <a:ext cx="5544914" cy="5544914"/>
          </a:xfrm>
        </p:spPr>
      </p:pic>
    </p:spTree>
    <p:extLst>
      <p:ext uri="{BB962C8B-B14F-4D97-AF65-F5344CB8AC3E}">
        <p14:creationId xmlns:p14="http://schemas.microsoft.com/office/powerpoint/2010/main" val="14584105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548680"/>
            <a:ext cx="8229600" cy="4525963"/>
          </a:xfrm>
        </p:spPr>
        <p:txBody>
          <a:bodyPr/>
          <a:lstStyle/>
          <a:p>
            <a:pPr marL="514350" indent="-514350" algn="l">
              <a:buAutoNum type="arabicPeriod"/>
            </a:pPr>
            <a:r>
              <a:rPr lang="en-IN" sz="6000" dirty="0" smtClean="0"/>
              <a:t>“Great! … But,”</a:t>
            </a:r>
          </a:p>
          <a:p>
            <a:pPr marL="514350" indent="-514350" algn="l">
              <a:buAutoNum type="arabicPeriod"/>
            </a:pPr>
            <a:r>
              <a:rPr lang="en-IN" sz="6000" dirty="0" smtClean="0"/>
              <a:t>“I thought…”</a:t>
            </a:r>
          </a:p>
          <a:p>
            <a:pPr marL="514350" indent="-514350" algn="l">
              <a:buAutoNum type="arabicPeriod"/>
            </a:pPr>
            <a:r>
              <a:rPr lang="en-IN" sz="6000" dirty="0" smtClean="0"/>
              <a:t>“The Lord!”</a:t>
            </a:r>
          </a:p>
          <a:p>
            <a:pPr marL="514350" indent="-514350" algn="l">
              <a:buAutoNum type="arabicPeriod"/>
            </a:pPr>
            <a:endParaRPr lang="en-IN" dirty="0"/>
          </a:p>
        </p:txBody>
      </p:sp>
    </p:spTree>
    <p:extLst>
      <p:ext uri="{BB962C8B-B14F-4D97-AF65-F5344CB8AC3E}">
        <p14:creationId xmlns:p14="http://schemas.microsoft.com/office/powerpoint/2010/main" val="34553740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5536" y="1772816"/>
            <a:ext cx="8229600" cy="1143000"/>
          </a:xfrm>
        </p:spPr>
        <p:txBody>
          <a:bodyPr>
            <a:normAutofit/>
          </a:bodyPr>
          <a:lstStyle/>
          <a:p>
            <a:r>
              <a:rPr lang="en-IN" sz="6000" dirty="0" smtClean="0"/>
              <a:t>“Great! … But,”</a:t>
            </a:r>
            <a:endParaRPr lang="en-IN" sz="6000" dirty="0"/>
          </a:p>
        </p:txBody>
      </p:sp>
    </p:spTree>
    <p:extLst>
      <p:ext uri="{BB962C8B-B14F-4D97-AF65-F5344CB8AC3E}">
        <p14:creationId xmlns:p14="http://schemas.microsoft.com/office/powerpoint/2010/main" val="24578120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539552" y="980728"/>
            <a:ext cx="8229600" cy="4525963"/>
          </a:xfrm>
        </p:spPr>
        <p:txBody>
          <a:bodyPr>
            <a:normAutofit/>
          </a:bodyPr>
          <a:lstStyle/>
          <a:p>
            <a:endParaRPr lang="en-IN" sz="4000" dirty="0" smtClean="0"/>
          </a:p>
          <a:p>
            <a:endParaRPr lang="en-IN" sz="4000" dirty="0" smtClean="0"/>
          </a:p>
          <a:p>
            <a:r>
              <a:rPr lang="en-IN" sz="4000" dirty="0" smtClean="0"/>
              <a:t>__________ but, __________</a:t>
            </a:r>
            <a:endParaRPr lang="en-IN" sz="4000" dirty="0"/>
          </a:p>
        </p:txBody>
      </p:sp>
      <p:sp>
        <p:nvSpPr>
          <p:cNvPr id="4" name="Title 3"/>
          <p:cNvSpPr>
            <a:spLocks noGrp="1"/>
          </p:cNvSpPr>
          <p:nvPr>
            <p:ph type="title"/>
          </p:nvPr>
        </p:nvSpPr>
        <p:spPr/>
        <p:txBody>
          <a:bodyPr/>
          <a:lstStyle/>
          <a:p>
            <a:r>
              <a:rPr lang="en-IN" dirty="0" smtClean="0"/>
              <a:t>Your description?</a:t>
            </a:r>
            <a:endParaRPr lang="en-IN" dirty="0"/>
          </a:p>
        </p:txBody>
      </p:sp>
    </p:spTree>
    <p:extLst>
      <p:ext uri="{BB962C8B-B14F-4D97-AF65-F5344CB8AC3E}">
        <p14:creationId xmlns:p14="http://schemas.microsoft.com/office/powerpoint/2010/main" val="3630015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8"/>
            <a:ext cx="8229600" cy="1143000"/>
          </a:xfrm>
        </p:spPr>
        <p:txBody>
          <a:bodyPr/>
          <a:lstStyle/>
          <a:p>
            <a:endParaRPr lang="en-IN"/>
          </a:p>
        </p:txBody>
      </p:sp>
      <p:sp>
        <p:nvSpPr>
          <p:cNvPr id="3" name="Content Placeholder 2"/>
          <p:cNvSpPr>
            <a:spLocks noGrp="1"/>
          </p:cNvSpPr>
          <p:nvPr>
            <p:ph idx="1"/>
          </p:nvPr>
        </p:nvSpPr>
        <p:spPr/>
        <p:txBody>
          <a:bodyPr>
            <a:normAutofit/>
          </a:bodyPr>
          <a:lstStyle/>
          <a:p>
            <a:r>
              <a:rPr lang="en-IN" b="1" dirty="0"/>
              <a:t>5 </a:t>
            </a:r>
            <a:r>
              <a:rPr lang="en-IN" dirty="0"/>
              <a:t>Now </a:t>
            </a:r>
            <a:r>
              <a:rPr lang="en-IN" dirty="0" err="1"/>
              <a:t>Naaman</a:t>
            </a:r>
            <a:r>
              <a:rPr lang="en-IN" dirty="0"/>
              <a:t> was commander of the army of the king of Aram. He was a great man in the sight of his master and highly regarded, because through him the </a:t>
            </a:r>
            <a:r>
              <a:rPr lang="en-IN" cap="small" dirty="0"/>
              <a:t>Lord</a:t>
            </a:r>
            <a:r>
              <a:rPr lang="en-IN" dirty="0"/>
              <a:t> had given victory to Aram. He was a valiant soldier, but he had </a:t>
            </a:r>
            <a:r>
              <a:rPr lang="en-IN"/>
              <a:t>leprosy</a:t>
            </a:r>
            <a:r>
              <a:rPr lang="en-IN" smtClean="0"/>
              <a:t>.</a:t>
            </a:r>
            <a:endParaRPr lang="en-IN" dirty="0"/>
          </a:p>
        </p:txBody>
      </p:sp>
    </p:spTree>
    <p:extLst>
      <p:ext uri="{BB962C8B-B14F-4D97-AF65-F5344CB8AC3E}">
        <p14:creationId xmlns:p14="http://schemas.microsoft.com/office/powerpoint/2010/main" val="38666334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467544" y="476672"/>
            <a:ext cx="8229600" cy="4525963"/>
          </a:xfrm>
        </p:spPr>
        <p:txBody>
          <a:bodyPr>
            <a:normAutofit/>
          </a:bodyPr>
          <a:lstStyle/>
          <a:p>
            <a:r>
              <a:rPr lang="en-GB" dirty="0" smtClean="0"/>
              <a:t>5</a:t>
            </a:r>
            <a:r>
              <a:rPr lang="en-GB" dirty="0"/>
              <a:t> Now </a:t>
            </a:r>
            <a:r>
              <a:rPr lang="en-GB" dirty="0" err="1"/>
              <a:t>Naaman</a:t>
            </a:r>
            <a:r>
              <a:rPr lang="en-GB" dirty="0"/>
              <a:t> was commander of the army of the king of Aram. He was a great man in the sight of his master and highly regarded, because through him the </a:t>
            </a:r>
            <a:r>
              <a:rPr lang="en-GB" cap="small" dirty="0"/>
              <a:t>Lord</a:t>
            </a:r>
            <a:r>
              <a:rPr lang="en-GB" dirty="0"/>
              <a:t> had given victory to Aram. He was a valiant soldier, </a:t>
            </a:r>
            <a:endParaRPr lang="en-IN" dirty="0" smtClean="0"/>
          </a:p>
        </p:txBody>
      </p:sp>
    </p:spTree>
    <p:extLst>
      <p:ext uri="{BB962C8B-B14F-4D97-AF65-F5344CB8AC3E}">
        <p14:creationId xmlns:p14="http://schemas.microsoft.com/office/powerpoint/2010/main" val="19035147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He was a great man in the sight of his master and highly regarded, because through him </a:t>
            </a:r>
            <a:r>
              <a:rPr lang="en-GB" dirty="0" smtClean="0">
                <a:solidFill>
                  <a:srgbClr val="FFFF00"/>
                </a:solidFill>
              </a:rPr>
              <a:t>the </a:t>
            </a:r>
            <a:r>
              <a:rPr lang="en-GB" cap="small" dirty="0" smtClean="0">
                <a:solidFill>
                  <a:srgbClr val="FFFF00"/>
                </a:solidFill>
              </a:rPr>
              <a:t>Lord</a:t>
            </a:r>
            <a:r>
              <a:rPr lang="en-GB" dirty="0" smtClean="0">
                <a:solidFill>
                  <a:srgbClr val="FFFF00"/>
                </a:solidFill>
              </a:rPr>
              <a:t> had given </a:t>
            </a:r>
            <a:r>
              <a:rPr lang="en-GB" dirty="0" smtClean="0"/>
              <a:t>victory to Aram. He was a valiant soldier,</a:t>
            </a:r>
            <a:endParaRPr lang="en-IN" dirty="0"/>
          </a:p>
        </p:txBody>
      </p:sp>
    </p:spTree>
    <p:extLst>
      <p:ext uri="{BB962C8B-B14F-4D97-AF65-F5344CB8AC3E}">
        <p14:creationId xmlns:p14="http://schemas.microsoft.com/office/powerpoint/2010/main" val="33865320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548680"/>
            <a:ext cx="8229600" cy="4237931"/>
          </a:xfrm>
        </p:spPr>
        <p:txBody>
          <a:bodyPr/>
          <a:lstStyle/>
          <a:p>
            <a:r>
              <a:rPr lang="en-GB" dirty="0"/>
              <a:t>He was a valiant soldier, </a:t>
            </a:r>
            <a:r>
              <a:rPr lang="en-GB" dirty="0">
                <a:solidFill>
                  <a:srgbClr val="FFFF00"/>
                </a:solidFill>
              </a:rPr>
              <a:t>but he had leprosy.</a:t>
            </a:r>
            <a:endParaRPr lang="en-IN" dirty="0">
              <a:solidFill>
                <a:srgbClr val="FFFF00"/>
              </a:solidFill>
            </a:endParaRPr>
          </a:p>
        </p:txBody>
      </p:sp>
    </p:spTree>
    <p:extLst>
      <p:ext uri="{BB962C8B-B14F-4D97-AF65-F5344CB8AC3E}">
        <p14:creationId xmlns:p14="http://schemas.microsoft.com/office/powerpoint/2010/main" val="7417441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N" dirty="0"/>
              <a:t>So </a:t>
            </a:r>
            <a:r>
              <a:rPr lang="en-IN" dirty="0" err="1"/>
              <a:t>Naaman</a:t>
            </a:r>
            <a:r>
              <a:rPr lang="en-IN" dirty="0"/>
              <a:t> left, taking with him ten </a:t>
            </a:r>
            <a:r>
              <a:rPr lang="en-IN" dirty="0" smtClean="0"/>
              <a:t>talents</a:t>
            </a:r>
            <a:r>
              <a:rPr lang="en-IN" dirty="0"/>
              <a:t> of silver, six thousand </a:t>
            </a:r>
            <a:r>
              <a:rPr lang="en-IN" dirty="0" smtClean="0"/>
              <a:t>shekels</a:t>
            </a:r>
            <a:r>
              <a:rPr lang="en-IN" dirty="0"/>
              <a:t> of gold and ten sets of clothing. </a:t>
            </a:r>
          </a:p>
          <a:p>
            <a:endParaRPr lang="en-IN" dirty="0"/>
          </a:p>
        </p:txBody>
      </p:sp>
    </p:spTree>
    <p:extLst>
      <p:ext uri="{BB962C8B-B14F-4D97-AF65-F5344CB8AC3E}">
        <p14:creationId xmlns:p14="http://schemas.microsoft.com/office/powerpoint/2010/main" val="18060525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N" baseline="30000" dirty="0"/>
              <a:t>10 </a:t>
            </a:r>
            <a:r>
              <a:rPr lang="en-IN" dirty="0"/>
              <a:t>Elisha sent a messenger to say to him, “Go, wash yourself seven times in the Jordan, and your flesh will be restored and you will be cleansed.”</a:t>
            </a:r>
          </a:p>
          <a:p>
            <a:endParaRPr lang="en-IN" dirty="0"/>
          </a:p>
        </p:txBody>
      </p:sp>
    </p:spTree>
    <p:extLst>
      <p:ext uri="{BB962C8B-B14F-4D97-AF65-F5344CB8AC3E}">
        <p14:creationId xmlns:p14="http://schemas.microsoft.com/office/powerpoint/2010/main" val="32230502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5536" y="1772816"/>
            <a:ext cx="8229600" cy="1143000"/>
          </a:xfrm>
        </p:spPr>
        <p:txBody>
          <a:bodyPr>
            <a:normAutofit/>
          </a:bodyPr>
          <a:lstStyle/>
          <a:p>
            <a:r>
              <a:rPr lang="en-IN" sz="6000" dirty="0" smtClean="0"/>
              <a:t>“I thought”</a:t>
            </a:r>
            <a:endParaRPr lang="en-IN" sz="6000" dirty="0"/>
          </a:p>
        </p:txBody>
      </p:sp>
    </p:spTree>
    <p:extLst>
      <p:ext uri="{BB962C8B-B14F-4D97-AF65-F5344CB8AC3E}">
        <p14:creationId xmlns:p14="http://schemas.microsoft.com/office/powerpoint/2010/main" val="35635694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baseline="30000" dirty="0"/>
              <a:t>11 </a:t>
            </a:r>
            <a:r>
              <a:rPr lang="en-IN" dirty="0"/>
              <a:t>But </a:t>
            </a:r>
            <a:r>
              <a:rPr lang="en-IN" dirty="0" err="1"/>
              <a:t>Naaman</a:t>
            </a:r>
            <a:r>
              <a:rPr lang="en-IN" dirty="0"/>
              <a:t> went away angry and said, “</a:t>
            </a:r>
            <a:r>
              <a:rPr lang="en-IN" dirty="0">
                <a:solidFill>
                  <a:srgbClr val="FFFF00"/>
                </a:solidFill>
              </a:rPr>
              <a:t>I thought</a:t>
            </a:r>
            <a:r>
              <a:rPr lang="en-IN" dirty="0"/>
              <a:t> that he would surely come out to me and stand and call on the name of the </a:t>
            </a:r>
            <a:r>
              <a:rPr lang="en-IN" cap="small" dirty="0"/>
              <a:t>Lord</a:t>
            </a:r>
            <a:r>
              <a:rPr lang="en-IN" dirty="0"/>
              <a:t> </a:t>
            </a:r>
            <a:r>
              <a:rPr lang="en-IN" dirty="0">
                <a:solidFill>
                  <a:srgbClr val="FFFF00"/>
                </a:solidFill>
              </a:rPr>
              <a:t>his God</a:t>
            </a:r>
            <a:r>
              <a:rPr lang="en-IN" dirty="0"/>
              <a:t>, wave his hand over the spot and cure me of my leprosy. </a:t>
            </a:r>
          </a:p>
        </p:txBody>
      </p:sp>
    </p:spTree>
    <p:extLst>
      <p:ext uri="{BB962C8B-B14F-4D97-AF65-F5344CB8AC3E}">
        <p14:creationId xmlns:p14="http://schemas.microsoft.com/office/powerpoint/2010/main" val="23485696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N" baseline="30000" dirty="0" smtClean="0"/>
              <a:t>12 </a:t>
            </a:r>
            <a:r>
              <a:rPr lang="en-IN" dirty="0" smtClean="0"/>
              <a:t>Are not </a:t>
            </a:r>
            <a:r>
              <a:rPr lang="en-IN" dirty="0" err="1" smtClean="0"/>
              <a:t>Abana</a:t>
            </a:r>
            <a:r>
              <a:rPr lang="en-IN" dirty="0" smtClean="0"/>
              <a:t> and </a:t>
            </a:r>
            <a:r>
              <a:rPr lang="en-IN" dirty="0" err="1" smtClean="0"/>
              <a:t>Pharpar</a:t>
            </a:r>
            <a:r>
              <a:rPr lang="en-IN" dirty="0" smtClean="0"/>
              <a:t>, the rivers of Damascus, better than all the waters of Israel? Couldn’t I wash in them and be cleansed?” So he turned and went off in a rage.</a:t>
            </a:r>
          </a:p>
          <a:p>
            <a:endParaRPr lang="en-IN" dirty="0" smtClean="0"/>
          </a:p>
          <a:p>
            <a:endParaRPr lang="en-IN" dirty="0"/>
          </a:p>
        </p:txBody>
      </p:sp>
    </p:spTree>
    <p:extLst>
      <p:ext uri="{BB962C8B-B14F-4D97-AF65-F5344CB8AC3E}">
        <p14:creationId xmlns:p14="http://schemas.microsoft.com/office/powerpoint/2010/main" val="27937433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N" b="0" baseline="30000" dirty="0"/>
              <a:t>13 </a:t>
            </a:r>
            <a:r>
              <a:rPr lang="en-IN" dirty="0" err="1"/>
              <a:t>Naaman’s</a:t>
            </a:r>
            <a:r>
              <a:rPr lang="en-IN" dirty="0"/>
              <a:t> servants went to him and said, “My father,</a:t>
            </a:r>
            <a:r>
              <a:rPr lang="en-IN" dirty="0">
                <a:solidFill>
                  <a:srgbClr val="FFFF00"/>
                </a:solidFill>
              </a:rPr>
              <a:t> if the prophet had told you to do some great thing, would you not have done it? </a:t>
            </a:r>
            <a:r>
              <a:rPr lang="en-IN" dirty="0"/>
              <a:t>How much more, then, when he tells you, ‘Wash and be cleansed’!” </a:t>
            </a:r>
          </a:p>
          <a:p>
            <a:endParaRPr lang="en-IN" dirty="0"/>
          </a:p>
        </p:txBody>
      </p:sp>
    </p:spTree>
    <p:extLst>
      <p:ext uri="{BB962C8B-B14F-4D97-AF65-F5344CB8AC3E}">
        <p14:creationId xmlns:p14="http://schemas.microsoft.com/office/powerpoint/2010/main" val="14945856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5536" y="1772816"/>
            <a:ext cx="8229600" cy="1143000"/>
          </a:xfrm>
        </p:spPr>
        <p:txBody>
          <a:bodyPr>
            <a:normAutofit/>
          </a:bodyPr>
          <a:lstStyle/>
          <a:p>
            <a:r>
              <a:rPr lang="en-IN" sz="6000" dirty="0" smtClean="0"/>
              <a:t>“The Lord!”</a:t>
            </a:r>
            <a:endParaRPr lang="en-IN" sz="6000" dirty="0"/>
          </a:p>
        </p:txBody>
      </p:sp>
    </p:spTree>
    <p:extLst>
      <p:ext uri="{BB962C8B-B14F-4D97-AF65-F5344CB8AC3E}">
        <p14:creationId xmlns:p14="http://schemas.microsoft.com/office/powerpoint/2010/main" val="1717884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N" b="1" baseline="30000" dirty="0" smtClean="0"/>
              <a:t>2 </a:t>
            </a:r>
            <a:r>
              <a:rPr lang="en-IN" dirty="0" smtClean="0"/>
              <a:t>Now bands of raiders from Aram had gone out and had taken captive a young girl from Israel, and she served </a:t>
            </a:r>
            <a:r>
              <a:rPr lang="en-IN" dirty="0" err="1" smtClean="0"/>
              <a:t>Naaman’s</a:t>
            </a:r>
            <a:r>
              <a:rPr lang="en-IN" dirty="0" smtClean="0"/>
              <a:t> wife. </a:t>
            </a:r>
            <a:r>
              <a:rPr lang="en-IN" b="1" baseline="30000" dirty="0" smtClean="0"/>
              <a:t>3 </a:t>
            </a:r>
            <a:r>
              <a:rPr lang="en-IN" dirty="0" smtClean="0"/>
              <a:t>She said to her mistress, “If only my master would see the prophet who is in Samaria! He would cure him of his leprosy.”</a:t>
            </a:r>
          </a:p>
          <a:p>
            <a:endParaRPr lang="en-IN" dirty="0"/>
          </a:p>
        </p:txBody>
      </p:sp>
    </p:spTree>
    <p:extLst>
      <p:ext uri="{BB962C8B-B14F-4D97-AF65-F5344CB8AC3E}">
        <p14:creationId xmlns:p14="http://schemas.microsoft.com/office/powerpoint/2010/main" val="10552437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N" baseline="30000" dirty="0"/>
              <a:t>17 </a:t>
            </a:r>
            <a:r>
              <a:rPr lang="en-IN" dirty="0"/>
              <a:t>“If you will not,” said </a:t>
            </a:r>
            <a:r>
              <a:rPr lang="en-IN" dirty="0" err="1"/>
              <a:t>Naaman</a:t>
            </a:r>
            <a:r>
              <a:rPr lang="en-IN" dirty="0"/>
              <a:t>, “please let me, your servant, be given as much earth as a pair of mules can carry, for your servant will never again make burnt offerings and sacrifices to any other god but </a:t>
            </a:r>
            <a:r>
              <a:rPr lang="en-IN" dirty="0">
                <a:solidFill>
                  <a:srgbClr val="FFFF00"/>
                </a:solidFill>
              </a:rPr>
              <a:t>the </a:t>
            </a:r>
            <a:r>
              <a:rPr lang="en-IN" cap="small" dirty="0">
                <a:solidFill>
                  <a:srgbClr val="FFFF00"/>
                </a:solidFill>
              </a:rPr>
              <a:t>Lord</a:t>
            </a:r>
            <a:r>
              <a:rPr lang="en-IN" dirty="0">
                <a:solidFill>
                  <a:srgbClr val="FFFF00"/>
                </a:solidFill>
              </a:rPr>
              <a:t>.</a:t>
            </a:r>
          </a:p>
          <a:p>
            <a:endParaRPr lang="en-IN" dirty="0"/>
          </a:p>
        </p:txBody>
      </p:sp>
    </p:spTree>
    <p:extLst>
      <p:ext uri="{BB962C8B-B14F-4D97-AF65-F5344CB8AC3E}">
        <p14:creationId xmlns:p14="http://schemas.microsoft.com/office/powerpoint/2010/main" val="11516793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548680"/>
            <a:ext cx="8229600" cy="4525963"/>
          </a:xfrm>
        </p:spPr>
        <p:txBody>
          <a:bodyPr>
            <a:normAutofit/>
          </a:bodyPr>
          <a:lstStyle/>
          <a:p>
            <a:r>
              <a:rPr lang="en-IN" sz="4800" dirty="0" smtClean="0"/>
              <a:t>Pride is failing to recognise that the only good in us is Jesus!</a:t>
            </a:r>
            <a:endParaRPr lang="en-IN" sz="4800" dirty="0"/>
          </a:p>
        </p:txBody>
      </p:sp>
    </p:spTree>
    <p:extLst>
      <p:ext uri="{BB962C8B-B14F-4D97-AF65-F5344CB8AC3E}">
        <p14:creationId xmlns:p14="http://schemas.microsoft.com/office/powerpoint/2010/main" val="20707175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692696"/>
            <a:ext cx="8229600" cy="4525963"/>
          </a:xfrm>
        </p:spPr>
        <p:txBody>
          <a:bodyPr>
            <a:normAutofit/>
          </a:bodyPr>
          <a:lstStyle/>
          <a:p>
            <a:r>
              <a:rPr lang="en-IN" sz="4400" dirty="0" smtClean="0"/>
              <a:t>The Simplicity of the </a:t>
            </a:r>
            <a:r>
              <a:rPr lang="en-IN" sz="4400" smtClean="0"/>
              <a:t>Gospel melts </a:t>
            </a:r>
            <a:r>
              <a:rPr lang="en-IN" sz="4400" dirty="0" smtClean="0"/>
              <a:t>our pride; </a:t>
            </a:r>
          </a:p>
          <a:p>
            <a:r>
              <a:rPr lang="en-IN" sz="4400" dirty="0" smtClean="0"/>
              <a:t>Its depth demands our devotion.</a:t>
            </a:r>
            <a:endParaRPr lang="en-IN" sz="4400" dirty="0"/>
          </a:p>
        </p:txBody>
      </p:sp>
    </p:spTree>
    <p:extLst>
      <p:ext uri="{BB962C8B-B14F-4D97-AF65-F5344CB8AC3E}">
        <p14:creationId xmlns:p14="http://schemas.microsoft.com/office/powerpoint/2010/main" val="1102639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IN" b="1" baseline="30000" dirty="0" smtClean="0"/>
              <a:t>4 </a:t>
            </a:r>
            <a:r>
              <a:rPr lang="en-IN" dirty="0" err="1" smtClean="0"/>
              <a:t>Naaman</a:t>
            </a:r>
            <a:r>
              <a:rPr lang="en-IN" dirty="0" smtClean="0"/>
              <a:t> went to his master and told him what the girl from Israel had said. </a:t>
            </a:r>
            <a:r>
              <a:rPr lang="en-IN" b="1" baseline="30000" dirty="0" smtClean="0"/>
              <a:t>5 </a:t>
            </a:r>
            <a:r>
              <a:rPr lang="en-IN" dirty="0" smtClean="0"/>
              <a:t>“By all means, go,” the king of Aram replied. “I will send a letter to the king of Israel.” So </a:t>
            </a:r>
            <a:r>
              <a:rPr lang="en-IN" dirty="0" err="1" smtClean="0"/>
              <a:t>Naaman</a:t>
            </a:r>
            <a:r>
              <a:rPr lang="en-IN" dirty="0" smtClean="0"/>
              <a:t> left, taking with him ten talents of silver, six thousand shekels of gold and ten sets of clothing. </a:t>
            </a:r>
          </a:p>
        </p:txBody>
      </p:sp>
    </p:spTree>
    <p:extLst>
      <p:ext uri="{BB962C8B-B14F-4D97-AF65-F5344CB8AC3E}">
        <p14:creationId xmlns:p14="http://schemas.microsoft.com/office/powerpoint/2010/main" val="823986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N" b="1" baseline="30000" dirty="0" smtClean="0"/>
              <a:t>6 </a:t>
            </a:r>
            <a:r>
              <a:rPr lang="en-IN" dirty="0" smtClean="0"/>
              <a:t>The letter that he took to the king of Israel read: “With this letter I am sending my servant </a:t>
            </a:r>
            <a:r>
              <a:rPr lang="en-IN" dirty="0" err="1" smtClean="0"/>
              <a:t>Naaman</a:t>
            </a:r>
            <a:r>
              <a:rPr lang="en-IN" dirty="0" smtClean="0"/>
              <a:t> to you so that you may cure him of his leprosy.”</a:t>
            </a:r>
          </a:p>
          <a:p>
            <a:endParaRPr lang="en-IN" dirty="0"/>
          </a:p>
        </p:txBody>
      </p:sp>
    </p:spTree>
    <p:extLst>
      <p:ext uri="{BB962C8B-B14F-4D97-AF65-F5344CB8AC3E}">
        <p14:creationId xmlns:p14="http://schemas.microsoft.com/office/powerpoint/2010/main" val="48404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IN" b="1" baseline="30000" dirty="0" smtClean="0"/>
              <a:t>7 </a:t>
            </a:r>
            <a:r>
              <a:rPr lang="en-IN" dirty="0" smtClean="0"/>
              <a:t>As soon as the king of Israel read the letter, he tore his robes and said, “Am I God? Can I kill and bring back to life? Why does this fellow send someone to me to be cured of his leprosy? See how he is trying to pick a quarrel with me!”</a:t>
            </a:r>
          </a:p>
        </p:txBody>
      </p:sp>
    </p:spTree>
    <p:extLst>
      <p:ext uri="{BB962C8B-B14F-4D97-AF65-F5344CB8AC3E}">
        <p14:creationId xmlns:p14="http://schemas.microsoft.com/office/powerpoint/2010/main" val="556161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IN" b="1" baseline="30000" dirty="0" smtClean="0"/>
              <a:t>8 </a:t>
            </a:r>
            <a:r>
              <a:rPr lang="en-IN" dirty="0" smtClean="0"/>
              <a:t>When Elisha the man of God heard that the king of Israel had torn his robes, he sent him this message: “Why have you torn your robes? Have the man come to me and he will know that there is a prophet in Israel.”</a:t>
            </a:r>
            <a:endParaRPr lang="en-IN" dirty="0"/>
          </a:p>
        </p:txBody>
      </p:sp>
    </p:spTree>
    <p:extLst>
      <p:ext uri="{BB962C8B-B14F-4D97-AF65-F5344CB8AC3E}">
        <p14:creationId xmlns:p14="http://schemas.microsoft.com/office/powerpoint/2010/main" val="2360703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N" b="1" baseline="30000" dirty="0" smtClean="0"/>
              <a:t>9 </a:t>
            </a:r>
            <a:r>
              <a:rPr lang="en-IN" dirty="0" smtClean="0"/>
              <a:t>So </a:t>
            </a:r>
            <a:r>
              <a:rPr lang="en-IN" dirty="0" err="1" smtClean="0"/>
              <a:t>Naaman</a:t>
            </a:r>
            <a:r>
              <a:rPr lang="en-IN" dirty="0" smtClean="0"/>
              <a:t> went with his horses and chariots and stopped at the door of Elisha’s house. </a:t>
            </a:r>
          </a:p>
          <a:p>
            <a:r>
              <a:rPr lang="en-IN" b="1" baseline="30000" dirty="0" smtClean="0"/>
              <a:t>10 </a:t>
            </a:r>
            <a:r>
              <a:rPr lang="en-IN" dirty="0" smtClean="0"/>
              <a:t>Elisha sent a messenger to say to him, “Go, wash yourself seven times in the Jordan, and your flesh will be restored and you will be cleansed.”</a:t>
            </a:r>
          </a:p>
          <a:p>
            <a:endParaRPr lang="en-IN" dirty="0"/>
          </a:p>
        </p:txBody>
      </p:sp>
    </p:spTree>
    <p:extLst>
      <p:ext uri="{BB962C8B-B14F-4D97-AF65-F5344CB8AC3E}">
        <p14:creationId xmlns:p14="http://schemas.microsoft.com/office/powerpoint/2010/main" val="2400329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IN" b="1" baseline="30000" dirty="0" smtClean="0"/>
              <a:t>11 </a:t>
            </a:r>
            <a:r>
              <a:rPr lang="en-IN" dirty="0" smtClean="0"/>
              <a:t>But </a:t>
            </a:r>
            <a:r>
              <a:rPr lang="en-IN" dirty="0" err="1" smtClean="0"/>
              <a:t>Naaman</a:t>
            </a:r>
            <a:r>
              <a:rPr lang="en-IN" dirty="0" smtClean="0"/>
              <a:t> went away angry and said, “I thought that he would surely come out to me and stand and call on the name of the </a:t>
            </a:r>
            <a:r>
              <a:rPr lang="en-IN" cap="small" dirty="0" smtClean="0"/>
              <a:t>Lord</a:t>
            </a:r>
            <a:r>
              <a:rPr lang="en-IN" dirty="0" smtClean="0"/>
              <a:t> his God, wave his hand over the spot and cure me of my leprosy.</a:t>
            </a:r>
          </a:p>
          <a:p>
            <a:endParaRPr lang="en-IN" dirty="0"/>
          </a:p>
        </p:txBody>
      </p:sp>
    </p:spTree>
    <p:extLst>
      <p:ext uri="{BB962C8B-B14F-4D97-AF65-F5344CB8AC3E}">
        <p14:creationId xmlns:p14="http://schemas.microsoft.com/office/powerpoint/2010/main" val="8974217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1278</TotalTime>
  <Words>122</Words>
  <Application>Microsoft Office PowerPoint</Application>
  <PresentationFormat>On-screen Show (4:3)</PresentationFormat>
  <Paragraphs>38</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“Great! … But,”</vt:lpstr>
      <vt:lpstr>Your description?</vt:lpstr>
      <vt:lpstr>PowerPoint Presentation</vt:lpstr>
      <vt:lpstr>PowerPoint Presentation</vt:lpstr>
      <vt:lpstr>PowerPoint Presentation</vt:lpstr>
      <vt:lpstr>PowerPoint Presentation</vt:lpstr>
      <vt:lpstr>PowerPoint Presentation</vt:lpstr>
      <vt:lpstr>“I thought”</vt:lpstr>
      <vt:lpstr>PowerPoint Presentation</vt:lpstr>
      <vt:lpstr>PowerPoint Presentation</vt:lpstr>
      <vt:lpstr>PowerPoint Presentation</vt:lpstr>
      <vt:lpstr>“The Lord!”</vt:lpstr>
      <vt:lpstr>PowerPoint Presentation</vt:lpstr>
      <vt:lpstr>PowerPoint Presentation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NEWCITYMUMBAI</dc:creator>
  <cp:lastModifiedBy>NEWCITYMUMBAI</cp:lastModifiedBy>
  <cp:revision>19</cp:revision>
  <dcterms:created xsi:type="dcterms:W3CDTF">2017-05-25T12:45:43Z</dcterms:created>
  <dcterms:modified xsi:type="dcterms:W3CDTF">2017-05-28T04:58:14Z</dcterms:modified>
</cp:coreProperties>
</file>