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302" r:id="rId4"/>
    <p:sldId id="303" r:id="rId5"/>
    <p:sldId id="260" r:id="rId6"/>
    <p:sldId id="261" r:id="rId7"/>
    <p:sldId id="305" r:id="rId8"/>
    <p:sldId id="279" r:id="rId9"/>
    <p:sldId id="306" r:id="rId10"/>
    <p:sldId id="307" r:id="rId11"/>
    <p:sldId id="308" r:id="rId12"/>
    <p:sldId id="309" r:id="rId13"/>
    <p:sldId id="310" r:id="rId14"/>
    <p:sldId id="311" r:id="rId15"/>
    <p:sldId id="312" r:id="rId16"/>
    <p:sldId id="313" r:id="rId17"/>
    <p:sldId id="314" r:id="rId18"/>
    <p:sldId id="315"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435" y="-8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0295804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19250" y="673100"/>
            <a:ext cx="9758016"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650239" y="390596"/>
            <a:ext cx="11704322" cy="1625601"/>
          </a:xfrm>
          <a:prstGeom prst="rect">
            <a:avLst/>
          </a:prstGeom>
        </p:spPr>
        <p:txBody>
          <a:bodyPr lIns="65023" tIns="65023" rIns="65023" bIns="65023"/>
          <a:lstStyle>
            <a:lvl1pPr defTabSz="650240">
              <a:defRPr sz="6200" b="1">
                <a:latin typeface="Calibri"/>
                <a:ea typeface="Calibri"/>
                <a:cs typeface="Calibri"/>
                <a:sym typeface="Calibri"/>
              </a:defRPr>
            </a:lvl1pPr>
          </a:lstStyle>
          <a:p>
            <a:r>
              <a:t>Title Text</a:t>
            </a:r>
          </a:p>
        </p:txBody>
      </p:sp>
      <p:sp>
        <p:nvSpPr>
          <p:cNvPr id="118" name="Body Level One…"/>
          <p:cNvSpPr txBox="1">
            <a:spLocks noGrp="1"/>
          </p:cNvSpPr>
          <p:nvPr>
            <p:ph type="body" idx="1"/>
          </p:nvPr>
        </p:nvSpPr>
        <p:spPr>
          <a:xfrm>
            <a:off x="650239" y="2275839"/>
            <a:ext cx="11704322" cy="6436927"/>
          </a:xfrm>
          <a:prstGeom prst="rect">
            <a:avLst/>
          </a:prstGeom>
        </p:spPr>
        <p:txBody>
          <a:bodyPr lIns="65023" tIns="65023" rIns="65023" bIns="65023" anchor="t"/>
          <a:lstStyle>
            <a:lvl1pPr marL="471487" indent="-471487" defTabSz="650240">
              <a:spcBef>
                <a:spcPts val="1000"/>
              </a:spcBef>
              <a:buClrTx/>
              <a:buSzPct val="100000"/>
              <a:buFont typeface="Arial"/>
              <a:defRPr sz="4400">
                <a:latin typeface="Calibri"/>
                <a:ea typeface="Calibri"/>
                <a:cs typeface="Calibri"/>
                <a:sym typeface="Calibri"/>
              </a:defRPr>
            </a:lvl1pPr>
            <a:lvl2pPr marL="906235" indent="-449035" defTabSz="650240">
              <a:spcBef>
                <a:spcPts val="1000"/>
              </a:spcBef>
              <a:buClrTx/>
              <a:buSzPct val="100000"/>
              <a:buFont typeface="Arial"/>
              <a:buChar char="–"/>
              <a:defRPr sz="4400">
                <a:latin typeface="Calibri"/>
                <a:ea typeface="Calibri"/>
                <a:cs typeface="Calibri"/>
                <a:sym typeface="Calibri"/>
              </a:defRPr>
            </a:lvl2pPr>
            <a:lvl3pPr indent="-419100" defTabSz="650240">
              <a:spcBef>
                <a:spcPts val="1000"/>
              </a:spcBef>
              <a:buClrTx/>
              <a:buSzPct val="100000"/>
              <a:buFont typeface="Arial"/>
              <a:defRPr sz="4400">
                <a:latin typeface="Calibri"/>
                <a:ea typeface="Calibri"/>
                <a:cs typeface="Calibri"/>
                <a:sym typeface="Calibri"/>
              </a:defRPr>
            </a:lvl3pPr>
            <a:lvl4pPr marL="1874520" indent="-502920" defTabSz="650240">
              <a:spcBef>
                <a:spcPts val="1000"/>
              </a:spcBef>
              <a:buClrTx/>
              <a:buSzPct val="100000"/>
              <a:buFont typeface="Arial"/>
              <a:buChar char="–"/>
              <a:defRPr sz="4400">
                <a:latin typeface="Calibri"/>
                <a:ea typeface="Calibri"/>
                <a:cs typeface="Calibri"/>
                <a:sym typeface="Calibri"/>
              </a:defRPr>
            </a:lvl4pPr>
            <a:lvl5pPr marL="2331720" indent="-502920" defTabSz="650240">
              <a:spcBef>
                <a:spcPts val="1000"/>
              </a:spcBef>
              <a:buClrTx/>
              <a:buSzPct val="100000"/>
              <a:buFont typeface="Arial"/>
              <a:buChar char="»"/>
              <a:defRPr sz="4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a:solidFill>
                  <a:srgbClr val="888888"/>
                </a:solidFill>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650239" y="390596"/>
            <a:ext cx="11704322" cy="1625601"/>
          </a:xfrm>
          <a:prstGeom prst="rect">
            <a:avLst/>
          </a:prstGeom>
        </p:spPr>
        <p:txBody>
          <a:bodyPr lIns="65023" tIns="65023" rIns="65023" bIns="65023"/>
          <a:lstStyle>
            <a:lvl1pPr defTabSz="650240">
              <a:defRPr sz="6200">
                <a:solidFill>
                  <a:srgbClr val="000000"/>
                </a:solidFill>
                <a:latin typeface="Calibri"/>
                <a:ea typeface="Calibri"/>
                <a:cs typeface="Calibri"/>
                <a:sym typeface="Calibri"/>
              </a:defRPr>
            </a:lvl1pPr>
          </a:lstStyle>
          <a:p>
            <a:r>
              <a:t>Title Text</a:t>
            </a:r>
          </a:p>
        </p:txBody>
      </p:sp>
      <p:sp>
        <p:nvSpPr>
          <p:cNvPr id="127" name="Body Level One…"/>
          <p:cNvSpPr txBox="1">
            <a:spLocks noGrp="1"/>
          </p:cNvSpPr>
          <p:nvPr>
            <p:ph type="body" sz="quarter" idx="1"/>
          </p:nvPr>
        </p:nvSpPr>
        <p:spPr>
          <a:xfrm>
            <a:off x="650239" y="2183271"/>
            <a:ext cx="5746046" cy="909885"/>
          </a:xfrm>
          <a:prstGeom prst="rect">
            <a:avLst/>
          </a:prstGeom>
        </p:spPr>
        <p:txBody>
          <a:bodyPr lIns="65023" tIns="65023" rIns="65023" bIns="65023" anchor="b"/>
          <a:lstStyle>
            <a:lvl1pPr marL="0" indent="0" defTabSz="650240">
              <a:spcBef>
                <a:spcPts val="800"/>
              </a:spcBef>
              <a:buClrTx/>
              <a:buSzTx/>
              <a:buNone/>
              <a:defRPr sz="3400" b="1">
                <a:solidFill>
                  <a:srgbClr val="000000"/>
                </a:solidFill>
                <a:latin typeface="Calibri"/>
                <a:ea typeface="Calibri"/>
                <a:cs typeface="Calibri"/>
                <a:sym typeface="Calibri"/>
              </a:defRPr>
            </a:lvl1pPr>
            <a:lvl2pPr marL="0" indent="457200" defTabSz="650240">
              <a:spcBef>
                <a:spcPts val="800"/>
              </a:spcBef>
              <a:buClrTx/>
              <a:buSzTx/>
              <a:buNone/>
              <a:defRPr sz="3400" b="1">
                <a:solidFill>
                  <a:srgbClr val="000000"/>
                </a:solidFill>
                <a:latin typeface="Calibri"/>
                <a:ea typeface="Calibri"/>
                <a:cs typeface="Calibri"/>
                <a:sym typeface="Calibri"/>
              </a:defRPr>
            </a:lvl2pPr>
            <a:lvl3pPr marL="0" indent="914400" defTabSz="650240">
              <a:spcBef>
                <a:spcPts val="800"/>
              </a:spcBef>
              <a:buClrTx/>
              <a:buSzTx/>
              <a:buNone/>
              <a:defRPr sz="3400" b="1">
                <a:solidFill>
                  <a:srgbClr val="000000"/>
                </a:solidFill>
                <a:latin typeface="Calibri"/>
                <a:ea typeface="Calibri"/>
                <a:cs typeface="Calibri"/>
                <a:sym typeface="Calibri"/>
              </a:defRPr>
            </a:lvl3pPr>
            <a:lvl4pPr marL="0" indent="1371600" defTabSz="650240">
              <a:spcBef>
                <a:spcPts val="800"/>
              </a:spcBef>
              <a:buClrTx/>
              <a:buSzTx/>
              <a:buNone/>
              <a:defRPr sz="3400" b="1">
                <a:solidFill>
                  <a:srgbClr val="000000"/>
                </a:solidFill>
                <a:latin typeface="Calibri"/>
                <a:ea typeface="Calibri"/>
                <a:cs typeface="Calibri"/>
                <a:sym typeface="Calibri"/>
              </a:defRPr>
            </a:lvl4pPr>
            <a:lvl5pPr marL="0" indent="1828800" defTabSz="650240">
              <a:spcBef>
                <a:spcPts val="800"/>
              </a:spcBef>
              <a:buClrTx/>
              <a:buSzTx/>
              <a:buNone/>
              <a:defRPr sz="3400" b="1">
                <a:solidFill>
                  <a:srgbClr val="000000"/>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8" name="Text Placeholder 4"/>
          <p:cNvSpPr>
            <a:spLocks noGrp="1"/>
          </p:cNvSpPr>
          <p:nvPr>
            <p:ph type="body" sz="quarter" idx="13"/>
          </p:nvPr>
        </p:nvSpPr>
        <p:spPr>
          <a:xfrm>
            <a:off x="6606258" y="2183271"/>
            <a:ext cx="5748303" cy="909885"/>
          </a:xfrm>
          <a:prstGeom prst="rect">
            <a:avLst/>
          </a:prstGeom>
        </p:spPr>
        <p:txBody>
          <a:bodyPr lIns="65023" tIns="65023" rIns="65023" bIns="65023" anchor="b"/>
          <a:lstStyle/>
          <a:p>
            <a:pPr marL="0" indent="0" defTabSz="650240">
              <a:spcBef>
                <a:spcPts val="800"/>
              </a:spcBef>
              <a:buClrTx/>
              <a:buSzTx/>
              <a:buNone/>
              <a:defRPr sz="3400" b="1">
                <a:solidFill>
                  <a:srgbClr val="000000"/>
                </a:solidFill>
                <a:latin typeface="Calibri"/>
                <a:ea typeface="Calibri"/>
                <a:cs typeface="Calibri"/>
                <a:sym typeface="Calibri"/>
              </a:defRPr>
            </a:pPr>
            <a:endParaRPr/>
          </a:p>
        </p:txBody>
      </p:sp>
      <p:sp>
        <p:nvSpPr>
          <p:cNvPr id="129" name="Slide Number"/>
          <p:cNvSpPr txBox="1">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a:solidFill>
                  <a:srgbClr val="888888"/>
                </a:solidFill>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6" name="Title Text"/>
          <p:cNvSpPr txBox="1">
            <a:spLocks noGrp="1"/>
          </p:cNvSpPr>
          <p:nvPr>
            <p:ph type="title"/>
          </p:nvPr>
        </p:nvSpPr>
        <p:spPr>
          <a:xfrm>
            <a:off x="975359" y="3029937"/>
            <a:ext cx="11054082" cy="2090702"/>
          </a:xfrm>
          <a:prstGeom prst="rect">
            <a:avLst/>
          </a:prstGeom>
        </p:spPr>
        <p:txBody>
          <a:bodyPr lIns="130026" tIns="130026" rIns="130026" bIns="130026"/>
          <a:lstStyle>
            <a:lvl1pPr defTabSz="1300480">
              <a:defRPr sz="6200">
                <a:solidFill>
                  <a:srgbClr val="000000"/>
                </a:solidFill>
                <a:latin typeface="Calibri"/>
                <a:ea typeface="Calibri"/>
                <a:cs typeface="Calibri"/>
                <a:sym typeface="Calibri"/>
              </a:defRPr>
            </a:lvl1pPr>
          </a:lstStyle>
          <a:p>
            <a:r>
              <a:t>Title Text</a:t>
            </a:r>
          </a:p>
        </p:txBody>
      </p:sp>
      <p:sp>
        <p:nvSpPr>
          <p:cNvPr id="137" name="Body Level One…"/>
          <p:cNvSpPr txBox="1">
            <a:spLocks noGrp="1"/>
          </p:cNvSpPr>
          <p:nvPr>
            <p:ph type="body" sz="quarter" idx="1"/>
          </p:nvPr>
        </p:nvSpPr>
        <p:spPr>
          <a:xfrm>
            <a:off x="1950719" y="5527040"/>
            <a:ext cx="9103360" cy="2492587"/>
          </a:xfrm>
          <a:prstGeom prst="rect">
            <a:avLst/>
          </a:prstGeom>
        </p:spPr>
        <p:txBody>
          <a:bodyPr lIns="130026" tIns="130026" rIns="130026" bIns="130026" anchor="t"/>
          <a:lstStyle>
            <a:lvl1pPr marL="0" indent="0" algn="ctr" defTabSz="1300480">
              <a:spcBef>
                <a:spcPts val="900"/>
              </a:spcBef>
              <a:buClr>
                <a:srgbClr val="888888"/>
              </a:buClr>
              <a:buSzPct val="100000"/>
              <a:buFont typeface="Arial"/>
              <a:buChar char="●"/>
              <a:defRPr sz="4400">
                <a:solidFill>
                  <a:srgbClr val="888888"/>
                </a:solidFill>
                <a:latin typeface="Calibri"/>
                <a:ea typeface="Calibri"/>
                <a:cs typeface="Calibri"/>
                <a:sym typeface="Calibri"/>
              </a:defRPr>
            </a:lvl1pPr>
            <a:lvl2pPr marL="0" indent="0" algn="ctr" defTabSz="1300480">
              <a:spcBef>
                <a:spcPts val="900"/>
              </a:spcBef>
              <a:buClr>
                <a:srgbClr val="888888"/>
              </a:buClr>
              <a:buSzPct val="100000"/>
              <a:buFont typeface="Arial"/>
              <a:buChar char="○"/>
              <a:defRPr sz="4400">
                <a:solidFill>
                  <a:srgbClr val="888888"/>
                </a:solidFill>
                <a:latin typeface="Calibri"/>
                <a:ea typeface="Calibri"/>
                <a:cs typeface="Calibri"/>
                <a:sym typeface="Calibri"/>
              </a:defRPr>
            </a:lvl2pPr>
            <a:lvl3pPr marL="0" indent="0" algn="ctr" defTabSz="1300480">
              <a:spcBef>
                <a:spcPts val="900"/>
              </a:spcBef>
              <a:buClr>
                <a:srgbClr val="888888"/>
              </a:buClr>
              <a:buSzPct val="100000"/>
              <a:buFont typeface="Arial"/>
              <a:buChar char="■"/>
              <a:defRPr sz="4400">
                <a:solidFill>
                  <a:srgbClr val="888888"/>
                </a:solidFill>
                <a:latin typeface="Calibri"/>
                <a:ea typeface="Calibri"/>
                <a:cs typeface="Calibri"/>
                <a:sym typeface="Calibri"/>
              </a:defRPr>
            </a:lvl3pPr>
            <a:lvl4pPr marL="0" indent="0" algn="ctr" defTabSz="1300480">
              <a:spcBef>
                <a:spcPts val="900"/>
              </a:spcBef>
              <a:buClr>
                <a:srgbClr val="888888"/>
              </a:buClr>
              <a:buSzPct val="100000"/>
              <a:buFont typeface="Arial"/>
              <a:buChar char="●"/>
              <a:defRPr sz="4400">
                <a:solidFill>
                  <a:srgbClr val="888888"/>
                </a:solidFill>
                <a:latin typeface="Calibri"/>
                <a:ea typeface="Calibri"/>
                <a:cs typeface="Calibri"/>
                <a:sym typeface="Calibri"/>
              </a:defRPr>
            </a:lvl4pPr>
            <a:lvl5pPr marL="0" indent="0" algn="ctr" defTabSz="1300480">
              <a:spcBef>
                <a:spcPts val="900"/>
              </a:spcBef>
              <a:buClr>
                <a:srgbClr val="888888"/>
              </a:buClr>
              <a:buSzPct val="100000"/>
              <a:buFont typeface="Arial"/>
              <a:buChar char="○"/>
              <a:defRPr sz="4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11998817" y="9114173"/>
            <a:ext cx="355743" cy="371221"/>
          </a:xfrm>
          <a:prstGeom prst="rect">
            <a:avLst/>
          </a:prstGeom>
        </p:spPr>
        <p:txBody>
          <a:bodyPr lIns="64960" tIns="64960" rIns="64960" bIns="64960" anchor="ctr"/>
          <a:lstStyle>
            <a:lvl1pPr algn="r" defTabSz="1300480">
              <a:defRPr>
                <a:solidFill>
                  <a:srgbClr val="888888"/>
                </a:solidFill>
                <a:latin typeface="Calibri"/>
                <a:ea typeface="Calibri"/>
                <a:cs typeface="Calibri"/>
                <a:sym typeface="Calibri"/>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8919"/>
            <a:ext cx="5334001" cy="82169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7"/>
            <a:ext cx="10464800" cy="609779"/>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8"/>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pic>
        <p:nvPicPr>
          <p:cNvPr id="3" name="Picture 2">
            <a:extLst>
              <a:ext uri="{FF2B5EF4-FFF2-40B4-BE49-F238E27FC236}">
                <a16:creationId xmlns:a16="http://schemas.microsoft.com/office/drawing/2014/main" xmlns="" id="{E130BCED-78DD-4ECE-BA5F-9E973A459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650" y="914400"/>
            <a:ext cx="8953500" cy="75057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ontent Placeholder 2"/>
          <p:cNvSpPr txBox="1">
            <a:spLocks noGrp="1"/>
          </p:cNvSpPr>
          <p:nvPr>
            <p:ph type="body" idx="1"/>
          </p:nvPr>
        </p:nvSpPr>
        <p:spPr>
          <a:xfrm>
            <a:off x="650239" y="927502"/>
            <a:ext cx="11704322" cy="6436927"/>
          </a:xfrm>
          <a:prstGeom prst="rect">
            <a:avLst/>
          </a:prstGeom>
        </p:spPr>
        <p:txBody>
          <a:bodyPr/>
          <a:lstStyle/>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defTabSz="584200">
              <a:lnSpc>
                <a:spcPct val="125000"/>
              </a:lnSpc>
              <a:spcBef>
                <a:spcPts val="0"/>
              </a:spcBef>
              <a:buSzTx/>
              <a:buFontTx/>
              <a:buNone/>
              <a:defRPr sz="7200">
                <a:latin typeface="ヒラギノ明朝 ProN W6"/>
                <a:ea typeface="ヒラギノ明朝 ProN W6"/>
                <a:cs typeface="ヒラギノ明朝 ProN W6"/>
                <a:sym typeface="ヒラギノ明朝 ProN W6"/>
              </a:defRPr>
            </a:pPr>
            <a:r>
              <a:rPr lang="en-US" sz="5000" dirty="0"/>
              <a:t>2</a:t>
            </a:r>
            <a:r>
              <a:rPr sz="5000" dirty="0"/>
              <a:t>) </a:t>
            </a:r>
            <a:r>
              <a:rPr lang="en-US" sz="5000" dirty="0"/>
              <a:t>Love is the fulfillment of the Law: How?</a:t>
            </a:r>
            <a:endParaRPr sz="5000" dirty="0"/>
          </a:p>
        </p:txBody>
      </p:sp>
      <p:pic>
        <p:nvPicPr>
          <p:cNvPr id="163"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92961270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ntent Placeholder 2"/>
          <p:cNvSpPr txBox="1">
            <a:spLocks noGrp="1"/>
          </p:cNvSpPr>
          <p:nvPr>
            <p:ph type="body" idx="1"/>
          </p:nvPr>
        </p:nvSpPr>
        <p:spPr>
          <a:xfrm>
            <a:off x="650239" y="496863"/>
            <a:ext cx="11704322" cy="8759874"/>
          </a:xfrm>
          <a:prstGeom prst="rect">
            <a:avLst/>
          </a:prstGeom>
        </p:spPr>
        <p:txBody>
          <a:bodyPr>
            <a:normAutofit/>
          </a:bodyPr>
          <a:lstStyle/>
          <a:p>
            <a:pPr marL="0" indent="0">
              <a:buNone/>
            </a:pPr>
            <a:r>
              <a:rPr lang="it-IT" sz="3300" b="1" dirty="0"/>
              <a:t>Matthew 22:37-38</a:t>
            </a:r>
          </a:p>
          <a:p>
            <a:pPr marL="0" indent="0">
              <a:buNone/>
            </a:pPr>
            <a:endParaRPr lang="it-IT" sz="3300" dirty="0"/>
          </a:p>
          <a:p>
            <a:pPr marL="0" indent="0">
              <a:buNone/>
            </a:pPr>
            <a:endParaRPr lang="en-US" sz="3300" dirty="0"/>
          </a:p>
          <a:p>
            <a:pPr marL="0" indent="0">
              <a:buNone/>
            </a:pPr>
            <a:r>
              <a:rPr lang="en-US" dirty="0"/>
              <a:t>Jesus replied: “‘Love the Lord your God with all your heart and with all your soul and with all your mind.’38 This is the first and greatest commandment. 39 And the second is like it: ‘Love your neighbor as yourself.’</a:t>
            </a:r>
          </a:p>
          <a:p>
            <a:pPr marL="0" indent="0" defTabSz="329184">
              <a:lnSpc>
                <a:spcPct val="125000"/>
              </a:lnSpc>
              <a:spcBef>
                <a:spcPts val="0"/>
              </a:spcBef>
              <a:buSzTx/>
              <a:buFontTx/>
              <a:buNone/>
              <a:defRPr sz="2304">
                <a:latin typeface="ヒラギノ明朝 ProN W6"/>
                <a:ea typeface="ヒラギノ明朝 ProN W6"/>
                <a:cs typeface="ヒラギノ明朝 ProN W6"/>
                <a:sym typeface="ヒラギノ明朝 ProN W6"/>
              </a:defRPr>
            </a:pPr>
            <a:endParaRPr dirty="0"/>
          </a:p>
        </p:txBody>
      </p:sp>
      <p:pic>
        <p:nvPicPr>
          <p:cNvPr id="151"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12398884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ontent Placeholder 2"/>
          <p:cNvSpPr txBox="1">
            <a:spLocks noGrp="1"/>
          </p:cNvSpPr>
          <p:nvPr>
            <p:ph type="body" idx="1"/>
          </p:nvPr>
        </p:nvSpPr>
        <p:spPr>
          <a:xfrm>
            <a:off x="650239" y="927502"/>
            <a:ext cx="11704322" cy="6436927"/>
          </a:xfrm>
          <a:prstGeom prst="rect">
            <a:avLst/>
          </a:prstGeom>
        </p:spPr>
        <p:txBody>
          <a:bodyPr/>
          <a:lstStyle/>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defTabSz="584200">
              <a:lnSpc>
                <a:spcPct val="125000"/>
              </a:lnSpc>
              <a:spcBef>
                <a:spcPts val="0"/>
              </a:spcBef>
              <a:buSzTx/>
              <a:buNone/>
              <a:defRPr sz="7200">
                <a:latin typeface="ヒラギノ明朝 ProN W6"/>
                <a:ea typeface="ヒラギノ明朝 ProN W6"/>
                <a:cs typeface="ヒラギノ明朝 ProN W6"/>
                <a:sym typeface="ヒラギノ明朝 ProN W6"/>
              </a:defRPr>
            </a:pPr>
            <a:r>
              <a:rPr lang="en-US" sz="5500" dirty="0">
                <a:latin typeface="ヒラギノ明朝 ProN W6"/>
              </a:rPr>
              <a:t>3</a:t>
            </a:r>
            <a:r>
              <a:rPr sz="5500" dirty="0">
                <a:latin typeface="ヒラギノ明朝 ProN W6"/>
              </a:rPr>
              <a:t>) </a:t>
            </a:r>
            <a:r>
              <a:rPr lang="en-US" sz="5500" dirty="0">
                <a:latin typeface="ヒラギノ明朝 ProN W6"/>
                <a:sym typeface="ヒラギノ明朝 ProN W6"/>
              </a:rPr>
              <a:t>Love your neighbor as yourself: How?</a:t>
            </a:r>
          </a:p>
          <a:p>
            <a:pPr marL="0" indent="0" defTabSz="584200">
              <a:lnSpc>
                <a:spcPct val="125000"/>
              </a:lnSpc>
              <a:spcBef>
                <a:spcPts val="0"/>
              </a:spcBef>
              <a:buSzTx/>
              <a:buFontTx/>
              <a:buNone/>
              <a:defRPr sz="7200">
                <a:latin typeface="ヒラギノ明朝 ProN W6"/>
                <a:ea typeface="ヒラギノ明朝 ProN W6"/>
                <a:cs typeface="ヒラギノ明朝 ProN W6"/>
                <a:sym typeface="ヒラギノ明朝 ProN W6"/>
              </a:defRPr>
            </a:pPr>
            <a:endParaRPr sz="6000" dirty="0"/>
          </a:p>
        </p:txBody>
      </p:sp>
      <p:pic>
        <p:nvPicPr>
          <p:cNvPr id="163"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7641138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pic>
        <p:nvPicPr>
          <p:cNvPr id="4" name="Picture 3" descr="C:\Users\Ruchi Steven\AppData\Local\Microsoft\Windows\INetCache\Content.MSO\649EA935.tmp">
            <a:extLst>
              <a:ext uri="{FF2B5EF4-FFF2-40B4-BE49-F238E27FC236}">
                <a16:creationId xmlns:a16="http://schemas.microsoft.com/office/drawing/2014/main" xmlns="" id="{E573EDEA-B0A3-4711-B7CA-D6905B9502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0086" y="1600200"/>
            <a:ext cx="7324627" cy="5486400"/>
          </a:xfrm>
          <a:prstGeom prst="rect">
            <a:avLst/>
          </a:prstGeom>
          <a:noFill/>
          <a:ln>
            <a:noFill/>
          </a:ln>
        </p:spPr>
      </p:pic>
    </p:spTree>
    <p:extLst>
      <p:ext uri="{BB962C8B-B14F-4D97-AF65-F5344CB8AC3E}">
        <p14:creationId xmlns:p14="http://schemas.microsoft.com/office/powerpoint/2010/main" val="327387195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ntent Placeholder 2"/>
          <p:cNvSpPr txBox="1">
            <a:spLocks noGrp="1"/>
          </p:cNvSpPr>
          <p:nvPr>
            <p:ph type="body" idx="1"/>
          </p:nvPr>
        </p:nvSpPr>
        <p:spPr>
          <a:xfrm>
            <a:off x="650239" y="496863"/>
            <a:ext cx="11704322" cy="8759874"/>
          </a:xfrm>
          <a:prstGeom prst="rect">
            <a:avLst/>
          </a:prstGeom>
        </p:spPr>
        <p:txBody>
          <a:bodyPr>
            <a:normAutofit/>
          </a:bodyPr>
          <a:lstStyle/>
          <a:p>
            <a:pPr marL="0" indent="0">
              <a:buNone/>
            </a:pPr>
            <a:r>
              <a:rPr lang="en-US" sz="3300" b="1" dirty="0"/>
              <a:t>Leviticus 19:18</a:t>
            </a:r>
          </a:p>
          <a:p>
            <a:pPr marL="0" indent="0">
              <a:buNone/>
            </a:pPr>
            <a:endParaRPr lang="it-IT" sz="3300" dirty="0"/>
          </a:p>
          <a:p>
            <a:pPr marL="0" indent="0">
              <a:buNone/>
            </a:pPr>
            <a:endParaRPr lang="en-US" sz="3300" dirty="0"/>
          </a:p>
          <a:p>
            <a:pPr marL="0" indent="0">
              <a:buNone/>
            </a:pPr>
            <a:r>
              <a:rPr lang="en-US" dirty="0"/>
              <a:t>Do not seek revenge or bear a grudge against anyone among your people, but love your neighbor as yourself. </a:t>
            </a:r>
          </a:p>
          <a:p>
            <a:pPr marL="0" indent="0" defTabSz="329184">
              <a:lnSpc>
                <a:spcPct val="125000"/>
              </a:lnSpc>
              <a:spcBef>
                <a:spcPts val="0"/>
              </a:spcBef>
              <a:buSzTx/>
              <a:buFontTx/>
              <a:buNone/>
              <a:defRPr sz="2304">
                <a:latin typeface="ヒラギノ明朝 ProN W6"/>
                <a:ea typeface="ヒラギノ明朝 ProN W6"/>
                <a:cs typeface="ヒラギノ明朝 ProN W6"/>
                <a:sym typeface="ヒラギノ明朝 ProN W6"/>
              </a:defRPr>
            </a:pPr>
            <a:endParaRPr dirty="0"/>
          </a:p>
        </p:txBody>
      </p:sp>
      <p:pic>
        <p:nvPicPr>
          <p:cNvPr id="151"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219044770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1) Fear…"/>
          <p:cNvSpPr txBox="1">
            <a:spLocks noGrp="1"/>
          </p:cNvSpPr>
          <p:nvPr>
            <p:ph type="title"/>
          </p:nvPr>
        </p:nvSpPr>
        <p:spPr>
          <a:xfrm>
            <a:off x="482600" y="1034987"/>
            <a:ext cx="12115800" cy="7442119"/>
          </a:xfrm>
          <a:prstGeom prst="rect">
            <a:avLst/>
          </a:prstGeom>
        </p:spPr>
        <p:txBody>
          <a:bodyPr anchor="t">
            <a:normAutofit/>
          </a:bodyPr>
          <a:lstStyle/>
          <a:p>
            <a:pPr algn="l">
              <a:lnSpc>
                <a:spcPct val="150000"/>
              </a:lnSpc>
            </a:pPr>
            <a:r>
              <a:rPr lang="en-US" sz="4500" dirty="0"/>
              <a:t/>
            </a:r>
            <a:br>
              <a:rPr lang="en-US" sz="4500" dirty="0"/>
            </a:br>
            <a:r>
              <a:rPr lang="en-US" sz="4500" dirty="0"/>
              <a:t>When I hold a grudge against my neighbor, I am not releasing them from ‘what I think they owe me’!!!</a:t>
            </a:r>
            <a:br>
              <a:rPr lang="en-US" sz="4500" dirty="0"/>
            </a:br>
            <a:endParaRPr lang="en-US" sz="4500" dirty="0"/>
          </a:p>
        </p:txBody>
      </p:sp>
      <p:pic>
        <p:nvPicPr>
          <p:cNvPr id="160"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2076346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1) Fear…"/>
          <p:cNvSpPr txBox="1">
            <a:spLocks noGrp="1"/>
          </p:cNvSpPr>
          <p:nvPr>
            <p:ph type="title"/>
          </p:nvPr>
        </p:nvSpPr>
        <p:spPr>
          <a:xfrm>
            <a:off x="482600" y="1034987"/>
            <a:ext cx="12115800" cy="7442119"/>
          </a:xfrm>
          <a:prstGeom prst="rect">
            <a:avLst/>
          </a:prstGeom>
        </p:spPr>
        <p:txBody>
          <a:bodyPr anchor="t">
            <a:normAutofit/>
          </a:bodyPr>
          <a:lstStyle/>
          <a:p>
            <a:pPr algn="l">
              <a:lnSpc>
                <a:spcPct val="150000"/>
              </a:lnSpc>
            </a:pPr>
            <a:r>
              <a:rPr lang="en-US" sz="3000" dirty="0"/>
              <a:t/>
            </a:r>
            <a:br>
              <a:rPr lang="en-US" sz="3000" dirty="0"/>
            </a:br>
            <a:r>
              <a:rPr lang="en-US" sz="4500" dirty="0"/>
              <a:t>Love should never bring pain, hurt, strife and grief in our relationships with others. </a:t>
            </a:r>
            <a:r>
              <a:rPr lang="en-US" sz="3000" dirty="0"/>
              <a:t/>
            </a:r>
            <a:br>
              <a:rPr lang="en-US" sz="3000" dirty="0"/>
            </a:br>
            <a:r>
              <a:rPr lang="en-US" sz="3000" dirty="0"/>
              <a:t/>
            </a:r>
            <a:br>
              <a:rPr lang="en-US" sz="3000" dirty="0"/>
            </a:br>
            <a:endParaRPr lang="en-US" sz="3000" dirty="0"/>
          </a:p>
        </p:txBody>
      </p:sp>
      <p:pic>
        <p:nvPicPr>
          <p:cNvPr id="160"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14199415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pic>
        <p:nvPicPr>
          <p:cNvPr id="6" name="Picture 5" descr="Image result for good samaritan">
            <a:extLst>
              <a:ext uri="{FF2B5EF4-FFF2-40B4-BE49-F238E27FC236}">
                <a16:creationId xmlns:a16="http://schemas.microsoft.com/office/drawing/2014/main" xmlns="" id="{FC7C893C-DE14-4195-BE66-4C4A135406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066800"/>
            <a:ext cx="7132320" cy="7132320"/>
          </a:xfrm>
          <a:prstGeom prst="rect">
            <a:avLst/>
          </a:prstGeom>
          <a:noFill/>
          <a:ln>
            <a:noFill/>
          </a:ln>
        </p:spPr>
      </p:pic>
      <p:sp>
        <p:nvSpPr>
          <p:cNvPr id="4" name="Rectangle 3">
            <a:extLst>
              <a:ext uri="{FF2B5EF4-FFF2-40B4-BE49-F238E27FC236}">
                <a16:creationId xmlns:a16="http://schemas.microsoft.com/office/drawing/2014/main" xmlns="" id="{FDF58716-390E-4029-BAAA-BD18E77565B4}"/>
              </a:ext>
            </a:extLst>
          </p:cNvPr>
          <p:cNvSpPr/>
          <p:nvPr/>
        </p:nvSpPr>
        <p:spPr>
          <a:xfrm>
            <a:off x="8224520" y="1524000"/>
            <a:ext cx="4549709" cy="5321329"/>
          </a:xfrm>
          <a:prstGeom prst="rect">
            <a:avLst/>
          </a:prstGeom>
        </p:spPr>
        <p:txBody>
          <a:bodyPr wrap="square">
            <a:spAutoFit/>
          </a:bodyPr>
          <a:lstStyle/>
          <a:p>
            <a:pPr algn="l">
              <a:lnSpc>
                <a:spcPct val="107000"/>
              </a:lnSpc>
              <a:spcAft>
                <a:spcPts val="800"/>
              </a:spcAft>
            </a:pPr>
            <a:r>
              <a:rPr lang="en-US" sz="3600" dirty="0">
                <a:solidFill>
                  <a:schemeClr val="tx1"/>
                </a:solidFill>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Love displayed to…</a:t>
            </a:r>
          </a:p>
          <a:p>
            <a:pPr algn="l">
              <a:lnSpc>
                <a:spcPct val="107000"/>
              </a:lnSpc>
              <a:spcAft>
                <a:spcPts val="800"/>
              </a:spcAft>
            </a:pPr>
            <a:r>
              <a:rPr lang="en-US" sz="3600" dirty="0">
                <a:solidFill>
                  <a:schemeClr val="tx1"/>
                </a:solidFill>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those who are hurting</a:t>
            </a:r>
          </a:p>
          <a:p>
            <a:pPr algn="l">
              <a:lnSpc>
                <a:spcPct val="107000"/>
              </a:lnSpc>
              <a:spcAft>
                <a:spcPts val="800"/>
              </a:spcAft>
            </a:pPr>
            <a:endParaRPr lang="en-US" sz="3600" dirty="0">
              <a:solidFill>
                <a:schemeClr val="tx1"/>
              </a:solidFill>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endParaRPr>
          </a:p>
          <a:p>
            <a:pPr algn="l">
              <a:lnSpc>
                <a:spcPct val="107000"/>
              </a:lnSpc>
              <a:spcAft>
                <a:spcPts val="800"/>
              </a:spcAft>
            </a:pPr>
            <a:endParaRPr lang="en-US" sz="3600" dirty="0">
              <a:solidFill>
                <a:schemeClr val="tx1"/>
              </a:solidFill>
              <a:uFill>
                <a:solidFill>
                  <a:srgbClr val="000000"/>
                </a:solidFill>
              </a:uFill>
              <a:latin typeface="Calibri Light" panose="020F0302020204030204" pitchFamily="34" charset="0"/>
              <a:ea typeface="Calibri" panose="020F0502020204030204" pitchFamily="34" charset="0"/>
              <a:cs typeface="Calibri Light" panose="020F0302020204030204" pitchFamily="34" charset="0"/>
            </a:endParaRPr>
          </a:p>
          <a:p>
            <a:pPr algn="l">
              <a:lnSpc>
                <a:spcPct val="107000"/>
              </a:lnSpc>
              <a:spcAft>
                <a:spcPts val="800"/>
              </a:spcAft>
            </a:pPr>
            <a:r>
              <a:rPr lang="en-US" sz="3600" dirty="0">
                <a:solidFill>
                  <a:schemeClr val="tx1"/>
                </a:solidFill>
                <a:uFill>
                  <a:solidFill>
                    <a:srgbClr val="000000"/>
                  </a:solidFill>
                </a:uFill>
                <a:latin typeface="Calibri Light" panose="020F0302020204030204" pitchFamily="34" charset="0"/>
                <a:cs typeface="Calibri Light" panose="020F0302020204030204" pitchFamily="34" charset="0"/>
              </a:rPr>
              <a:t>Reaching out with Christ’s love to those in need around us…</a:t>
            </a:r>
          </a:p>
          <a:p>
            <a:pPr algn="l">
              <a:lnSpc>
                <a:spcPct val="107000"/>
              </a:lnSpc>
              <a:spcAft>
                <a:spcPts val="800"/>
              </a:spcAft>
            </a:pPr>
            <a:endParaRPr lang="en-US" sz="3600" dirty="0">
              <a:solidFill>
                <a:schemeClr val="tx1"/>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97033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pic>
        <p:nvPicPr>
          <p:cNvPr id="5" name="Picture 4" descr="Image result for empowered to love">
            <a:extLst>
              <a:ext uri="{FF2B5EF4-FFF2-40B4-BE49-F238E27FC236}">
                <a16:creationId xmlns:a16="http://schemas.microsoft.com/office/drawing/2014/main" xmlns="" id="{001F3603-C79B-4B0B-86A2-A052B3C390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264400" y="3810000"/>
            <a:ext cx="5276850" cy="1409700"/>
          </a:xfrm>
          <a:prstGeom prst="rect">
            <a:avLst/>
          </a:prstGeom>
          <a:noFill/>
          <a:ln>
            <a:noFill/>
          </a:ln>
        </p:spPr>
      </p:pic>
      <p:pic>
        <p:nvPicPr>
          <p:cNvPr id="7" name="Picture 6">
            <a:extLst>
              <a:ext uri="{FF2B5EF4-FFF2-40B4-BE49-F238E27FC236}">
                <a16:creationId xmlns:a16="http://schemas.microsoft.com/office/drawing/2014/main" xmlns="" id="{F2EB5BA8-6075-4FAD-9009-342FC1975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710" y="1771650"/>
            <a:ext cx="6544690" cy="5486400"/>
          </a:xfrm>
          <a:prstGeom prst="rect">
            <a:avLst/>
          </a:prstGeom>
        </p:spPr>
      </p:pic>
    </p:spTree>
    <p:extLst>
      <p:ext uri="{BB962C8B-B14F-4D97-AF65-F5344CB8AC3E}">
        <p14:creationId xmlns:p14="http://schemas.microsoft.com/office/powerpoint/2010/main" val="31988438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ntent Placeholder 2"/>
          <p:cNvSpPr txBox="1">
            <a:spLocks noGrp="1"/>
          </p:cNvSpPr>
          <p:nvPr>
            <p:ph type="body" idx="1"/>
          </p:nvPr>
        </p:nvSpPr>
        <p:spPr>
          <a:xfrm>
            <a:off x="650239" y="496863"/>
            <a:ext cx="11704322" cy="8759874"/>
          </a:xfrm>
          <a:prstGeom prst="rect">
            <a:avLst/>
          </a:prstGeom>
        </p:spPr>
        <p:txBody>
          <a:bodyPr>
            <a:normAutofit/>
          </a:bodyPr>
          <a:lstStyle/>
          <a:p>
            <a:pPr marL="0" indent="0">
              <a:buNone/>
            </a:pPr>
            <a:r>
              <a:rPr lang="it-IT" sz="3300" b="1" dirty="0"/>
              <a:t>Romans 13:8-10</a:t>
            </a:r>
          </a:p>
          <a:p>
            <a:pPr marL="0" indent="0">
              <a:buNone/>
            </a:pPr>
            <a:endParaRPr lang="it-IT" sz="3300" dirty="0"/>
          </a:p>
          <a:p>
            <a:pPr marL="0" indent="0">
              <a:buNone/>
            </a:pPr>
            <a:endParaRPr lang="en-US" sz="3300" dirty="0"/>
          </a:p>
          <a:p>
            <a:pPr marL="0" indent="0" defTabSz="329184">
              <a:lnSpc>
                <a:spcPct val="125000"/>
              </a:lnSpc>
              <a:spcBef>
                <a:spcPts val="0"/>
              </a:spcBef>
              <a:buSzTx/>
              <a:buNone/>
              <a:defRPr sz="2304">
                <a:latin typeface="ヒラギノ明朝 ProN W6"/>
                <a:ea typeface="ヒラギノ明朝 ProN W6"/>
                <a:cs typeface="ヒラギノ明朝 ProN W6"/>
                <a:sym typeface="ヒラギノ明朝 ProN W6"/>
              </a:defRPr>
            </a:pPr>
            <a:r>
              <a:rPr lang="en-US" sz="3300" dirty="0">
                <a:latin typeface="ヒラギノ明朝 ProN W6"/>
                <a:sym typeface="ヒラギノ明朝 ProN W6"/>
              </a:rPr>
              <a:t>8 Let no debt remain outstanding, except the continuing debt to love one another, for whoever </a:t>
            </a:r>
            <a:r>
              <a:rPr lang="en-US" sz="3300" dirty="0">
                <a:sym typeface="ヒラギノ明朝 ProN W6"/>
              </a:rPr>
              <a:t>loves others has fulfilled the law. 9 The commandments, “You shall not commit adultery,” “You shall not murder,” “You shall not steal,” “You shall not covet,”</a:t>
            </a:r>
            <a:r>
              <a:rPr lang="pt-PT" sz="3300" dirty="0">
                <a:sym typeface="ヒラギノ明朝 ProN W6"/>
              </a:rPr>
              <a:t> </a:t>
            </a:r>
            <a:r>
              <a:rPr lang="en-US" sz="3300" dirty="0">
                <a:sym typeface="ヒラギノ明朝 ProN W6"/>
              </a:rPr>
              <a:t>and whatever other command there may be, are summed up in this one command: “Love your neighbor as yourself.” 10 Love does no harm to a neighbor. Therefore, love is the fulfillment of the law.</a:t>
            </a:r>
          </a:p>
          <a:p>
            <a:pPr marL="0" indent="0" defTabSz="329184">
              <a:lnSpc>
                <a:spcPct val="125000"/>
              </a:lnSpc>
              <a:spcBef>
                <a:spcPts val="0"/>
              </a:spcBef>
              <a:buSzTx/>
              <a:buFontTx/>
              <a:buNone/>
              <a:defRPr sz="2304">
                <a:latin typeface="ヒラギノ明朝 ProN W6"/>
                <a:ea typeface="ヒラギノ明朝 ProN W6"/>
                <a:cs typeface="ヒラギノ明朝 ProN W6"/>
                <a:sym typeface="ヒラギノ明朝 ProN W6"/>
              </a:defRPr>
            </a:pPr>
            <a:endParaRPr dirty="0"/>
          </a:p>
        </p:txBody>
      </p:sp>
      <p:pic>
        <p:nvPicPr>
          <p:cNvPr id="151"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ntent Placeholder 2"/>
          <p:cNvSpPr txBox="1">
            <a:spLocks noGrp="1"/>
          </p:cNvSpPr>
          <p:nvPr>
            <p:ph type="body" idx="1"/>
          </p:nvPr>
        </p:nvSpPr>
        <p:spPr>
          <a:xfrm>
            <a:off x="650239" y="496863"/>
            <a:ext cx="11704322" cy="8759874"/>
          </a:xfrm>
          <a:prstGeom prst="rect">
            <a:avLst/>
          </a:prstGeom>
        </p:spPr>
        <p:txBody>
          <a:bodyPr>
            <a:normAutofit/>
          </a:bodyPr>
          <a:lstStyle/>
          <a:p>
            <a:pPr marL="0" indent="0">
              <a:buNone/>
            </a:pPr>
            <a:r>
              <a:rPr lang="it-IT" sz="3300" b="1" dirty="0"/>
              <a:t>Romans 13:8-10</a:t>
            </a:r>
          </a:p>
          <a:p>
            <a:pPr marL="0" indent="0">
              <a:buNone/>
            </a:pPr>
            <a:endParaRPr lang="it-IT" sz="3300" dirty="0"/>
          </a:p>
          <a:p>
            <a:pPr marL="0" indent="0">
              <a:buNone/>
            </a:pPr>
            <a:endParaRPr lang="en-US" sz="3300" dirty="0"/>
          </a:p>
          <a:p>
            <a:pPr marL="0" indent="0" defTabSz="329184">
              <a:lnSpc>
                <a:spcPct val="125000"/>
              </a:lnSpc>
              <a:spcBef>
                <a:spcPts val="0"/>
              </a:spcBef>
              <a:buSzTx/>
              <a:buNone/>
              <a:defRPr sz="2304">
                <a:latin typeface="ヒラギノ明朝 ProN W6"/>
                <a:ea typeface="ヒラギノ明朝 ProN W6"/>
                <a:cs typeface="ヒラギノ明朝 ProN W6"/>
                <a:sym typeface="ヒラギノ明朝 ProN W6"/>
              </a:defRPr>
            </a:pPr>
            <a:r>
              <a:rPr lang="en-US" sz="3300" dirty="0">
                <a:latin typeface="ヒラギノ明朝 ProN W6"/>
                <a:sym typeface="ヒラギノ明朝 ProN W6"/>
              </a:rPr>
              <a:t>8 Let no debt remain outstanding, except the continuing debt to love one another, for whoever </a:t>
            </a:r>
            <a:r>
              <a:rPr lang="en-US" sz="3300" dirty="0">
                <a:sym typeface="ヒラギノ明朝 ProN W6"/>
              </a:rPr>
              <a:t>loves others has fulfilled </a:t>
            </a:r>
            <a:r>
              <a:rPr lang="en-US" sz="3300" b="1" dirty="0">
                <a:solidFill>
                  <a:srgbClr val="FFFF00"/>
                </a:solidFill>
                <a:sym typeface="ヒラギノ明朝 ProN W6"/>
              </a:rPr>
              <a:t>the law</a:t>
            </a:r>
            <a:r>
              <a:rPr lang="en-US" sz="3300" dirty="0">
                <a:sym typeface="ヒラギノ明朝 ProN W6"/>
              </a:rPr>
              <a:t>. 9 </a:t>
            </a:r>
            <a:r>
              <a:rPr lang="en-US" sz="3300" b="1" dirty="0">
                <a:solidFill>
                  <a:srgbClr val="FFFF00"/>
                </a:solidFill>
                <a:latin typeface="ヒラギノ明朝 ProN W6"/>
                <a:sym typeface="ヒラギノ明朝 ProN W6"/>
              </a:rPr>
              <a:t>The commandments</a:t>
            </a:r>
            <a:r>
              <a:rPr lang="en-US" sz="3300" dirty="0">
                <a:sym typeface="ヒラギノ明朝 ProN W6"/>
              </a:rPr>
              <a:t>, “You shall not commit adultery,” “You shall not murder,” “You shall not steal,” “You shall not covet,”</a:t>
            </a:r>
            <a:r>
              <a:rPr lang="pt-PT" sz="3300" dirty="0">
                <a:sym typeface="ヒラギノ明朝 ProN W6"/>
              </a:rPr>
              <a:t> </a:t>
            </a:r>
            <a:r>
              <a:rPr lang="en-US" sz="3300" dirty="0">
                <a:sym typeface="ヒラギノ明朝 ProN W6"/>
              </a:rPr>
              <a:t>and whatever other command there may be, are summed up in this one command: “Love your neighbor as yourself.”</a:t>
            </a:r>
            <a:r>
              <a:rPr lang="pt-PT" sz="3300" dirty="0">
                <a:sym typeface="ヒラギノ明朝 ProN W6"/>
              </a:rPr>
              <a:t> </a:t>
            </a:r>
            <a:r>
              <a:rPr lang="en-US" sz="3300" dirty="0">
                <a:sym typeface="ヒラギノ明朝 ProN W6"/>
              </a:rPr>
              <a:t>10 Love does no harm to a neighbor. Therefore, love is the fulfillment of </a:t>
            </a:r>
            <a:r>
              <a:rPr lang="en-US" sz="3300" b="1" dirty="0">
                <a:solidFill>
                  <a:srgbClr val="FFFF00"/>
                </a:solidFill>
                <a:latin typeface="ヒラギノ明朝 ProN W6"/>
                <a:sym typeface="ヒラギノ明朝 ProN W6"/>
              </a:rPr>
              <a:t>the law</a:t>
            </a:r>
            <a:r>
              <a:rPr lang="en-US" sz="3300" dirty="0">
                <a:sym typeface="ヒラギノ明朝 ProN W6"/>
              </a:rPr>
              <a:t>.</a:t>
            </a:r>
          </a:p>
          <a:p>
            <a:pPr marL="0" indent="0" defTabSz="329184">
              <a:lnSpc>
                <a:spcPct val="125000"/>
              </a:lnSpc>
              <a:spcBef>
                <a:spcPts val="0"/>
              </a:spcBef>
              <a:buSzTx/>
              <a:buFontTx/>
              <a:buNone/>
              <a:defRPr sz="2304">
                <a:latin typeface="ヒラギノ明朝 ProN W6"/>
                <a:ea typeface="ヒラギノ明朝 ProN W6"/>
                <a:cs typeface="ヒラギノ明朝 ProN W6"/>
                <a:sym typeface="ヒラギノ明朝 ProN W6"/>
              </a:defRPr>
            </a:pPr>
            <a:endParaRPr dirty="0"/>
          </a:p>
        </p:txBody>
      </p:sp>
      <p:pic>
        <p:nvPicPr>
          <p:cNvPr id="151"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40576018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Content Placeholder 2"/>
          <p:cNvSpPr txBox="1">
            <a:spLocks noGrp="1"/>
          </p:cNvSpPr>
          <p:nvPr>
            <p:ph type="body" idx="1"/>
          </p:nvPr>
        </p:nvSpPr>
        <p:spPr>
          <a:xfrm>
            <a:off x="5892800" y="496863"/>
            <a:ext cx="6461760" cy="8759874"/>
          </a:xfrm>
          <a:prstGeom prst="rect">
            <a:avLst/>
          </a:prstGeom>
        </p:spPr>
        <p:txBody>
          <a:bodyPr>
            <a:normAutofit/>
          </a:bodyPr>
          <a:lstStyle/>
          <a:p>
            <a:pPr marL="0" indent="0">
              <a:buNone/>
            </a:pPr>
            <a:r>
              <a:rPr lang="it-IT" sz="2600" b="1" dirty="0">
                <a:solidFill>
                  <a:schemeClr val="tx1"/>
                </a:solidFill>
              </a:rPr>
              <a:t>Romans 13:8-10</a:t>
            </a:r>
          </a:p>
          <a:p>
            <a:pPr marL="0" indent="0">
              <a:buNone/>
            </a:pPr>
            <a:endParaRPr lang="it-IT" sz="2600" dirty="0">
              <a:solidFill>
                <a:schemeClr val="tx1"/>
              </a:solidFill>
            </a:endParaRPr>
          </a:p>
          <a:p>
            <a:pPr marL="0" indent="0">
              <a:buNone/>
            </a:pPr>
            <a:endParaRPr lang="en-US" sz="2600" dirty="0">
              <a:solidFill>
                <a:schemeClr val="tx1"/>
              </a:solidFill>
            </a:endParaRPr>
          </a:p>
          <a:p>
            <a:pPr marL="0" indent="0" defTabSz="329184">
              <a:lnSpc>
                <a:spcPct val="125000"/>
              </a:lnSpc>
              <a:spcBef>
                <a:spcPts val="0"/>
              </a:spcBef>
              <a:buSzTx/>
              <a:buNone/>
              <a:defRPr sz="2304">
                <a:latin typeface="ヒラギノ明朝 ProN W6"/>
                <a:ea typeface="ヒラギノ明朝 ProN W6"/>
                <a:cs typeface="ヒラギノ明朝 ProN W6"/>
                <a:sym typeface="ヒラギノ明朝 ProN W6"/>
              </a:defRPr>
            </a:pPr>
            <a:r>
              <a:rPr lang="en-US" sz="2600" dirty="0">
                <a:solidFill>
                  <a:schemeClr val="tx1"/>
                </a:solidFill>
                <a:latin typeface="ヒラギノ明朝 ProN W6"/>
                <a:sym typeface="ヒラギノ明朝 ProN W6"/>
              </a:rPr>
              <a:t>8 Let no debt remain outstanding, except the continuing debt to love one another, for whoever </a:t>
            </a:r>
            <a:r>
              <a:rPr lang="en-US" sz="2600" dirty="0">
                <a:solidFill>
                  <a:schemeClr val="tx1"/>
                </a:solidFill>
                <a:sym typeface="ヒラギノ明朝 ProN W6"/>
              </a:rPr>
              <a:t>loves others has fulfilled the law. 9 </a:t>
            </a:r>
            <a:r>
              <a:rPr lang="en-US" sz="2600" dirty="0">
                <a:solidFill>
                  <a:schemeClr val="tx1"/>
                </a:solidFill>
                <a:latin typeface="ヒラギノ明朝 ProN W6"/>
                <a:sym typeface="ヒラギノ明朝 ProN W6"/>
              </a:rPr>
              <a:t>The commandments</a:t>
            </a:r>
            <a:r>
              <a:rPr lang="en-US" sz="2600" dirty="0">
                <a:solidFill>
                  <a:schemeClr val="tx1"/>
                </a:solidFill>
                <a:sym typeface="ヒラギノ明朝 ProN W6"/>
              </a:rPr>
              <a:t>, </a:t>
            </a:r>
            <a:r>
              <a:rPr lang="en-US" sz="2600" b="1" dirty="0">
                <a:solidFill>
                  <a:srgbClr val="FFFF00"/>
                </a:solidFill>
                <a:sym typeface="ヒラギノ明朝 ProN W6"/>
              </a:rPr>
              <a:t>“You shall not commit adultery,” “You shall not murder,” “You shall not steal,” “You shall not covet,”</a:t>
            </a:r>
            <a:r>
              <a:rPr lang="pt-PT" sz="2600" dirty="0">
                <a:solidFill>
                  <a:schemeClr val="tx1"/>
                </a:solidFill>
                <a:sym typeface="ヒラギノ明朝 ProN W6"/>
              </a:rPr>
              <a:t> </a:t>
            </a:r>
            <a:r>
              <a:rPr lang="en-US" sz="2600" dirty="0">
                <a:solidFill>
                  <a:schemeClr val="tx1"/>
                </a:solidFill>
                <a:sym typeface="ヒラギノ明朝 ProN W6"/>
              </a:rPr>
              <a:t>and whatever other command there may be, are summed up in this one command: “Love your neighbor as yourself.”</a:t>
            </a:r>
            <a:r>
              <a:rPr lang="pt-PT" sz="2600" dirty="0">
                <a:solidFill>
                  <a:schemeClr val="tx1"/>
                </a:solidFill>
                <a:sym typeface="ヒラギノ明朝 ProN W6"/>
              </a:rPr>
              <a:t> </a:t>
            </a:r>
            <a:r>
              <a:rPr lang="en-US" sz="2600" dirty="0">
                <a:solidFill>
                  <a:schemeClr val="tx1"/>
                </a:solidFill>
                <a:sym typeface="ヒラギノ明朝 ProN W6"/>
              </a:rPr>
              <a:t>10 Love does no harm to a neighbor. Therefore, love is the fulfillment of </a:t>
            </a:r>
            <a:r>
              <a:rPr lang="en-US" sz="2600" dirty="0">
                <a:solidFill>
                  <a:schemeClr val="tx1"/>
                </a:solidFill>
                <a:latin typeface="ヒラギノ明朝 ProN W6"/>
                <a:sym typeface="ヒラギノ明朝 ProN W6"/>
              </a:rPr>
              <a:t>the law</a:t>
            </a:r>
            <a:r>
              <a:rPr lang="en-US" sz="2600" dirty="0">
                <a:solidFill>
                  <a:schemeClr val="tx1"/>
                </a:solidFill>
                <a:sym typeface="ヒラギノ明朝 ProN W6"/>
              </a:rPr>
              <a:t>.</a:t>
            </a:r>
          </a:p>
          <a:p>
            <a:pPr marL="0" indent="0" defTabSz="329184">
              <a:lnSpc>
                <a:spcPct val="125000"/>
              </a:lnSpc>
              <a:spcBef>
                <a:spcPts val="0"/>
              </a:spcBef>
              <a:buSzTx/>
              <a:buFontTx/>
              <a:buNone/>
              <a:defRPr sz="2304">
                <a:latin typeface="ヒラギノ明朝 ProN W6"/>
                <a:ea typeface="ヒラギノ明朝 ProN W6"/>
                <a:cs typeface="ヒラギノ明朝 ProN W6"/>
                <a:sym typeface="ヒラギノ明朝 ProN W6"/>
              </a:defRPr>
            </a:pPr>
            <a:endParaRPr sz="2600" dirty="0">
              <a:solidFill>
                <a:schemeClr val="tx1"/>
              </a:solidFill>
            </a:endParaRPr>
          </a:p>
        </p:txBody>
      </p:sp>
      <p:pic>
        <p:nvPicPr>
          <p:cNvPr id="151"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pic>
        <p:nvPicPr>
          <p:cNvPr id="3" name="Picture 2">
            <a:extLst>
              <a:ext uri="{FF2B5EF4-FFF2-40B4-BE49-F238E27FC236}">
                <a16:creationId xmlns:a16="http://schemas.microsoft.com/office/drawing/2014/main" xmlns="" id="{D2D94E59-B885-4E3D-B099-ABCE57765802}"/>
              </a:ext>
            </a:extLst>
          </p:cNvPr>
          <p:cNvPicPr>
            <a:picLocks noChangeAspect="1"/>
          </p:cNvPicPr>
          <p:nvPr/>
        </p:nvPicPr>
        <p:blipFill rotWithShape="1">
          <a:blip r:embed="rId3">
            <a:extLst>
              <a:ext uri="{28A0092B-C50C-407E-A947-70E740481C1C}">
                <a14:useLocalDpi xmlns:a14="http://schemas.microsoft.com/office/drawing/2010/main" val="0"/>
              </a:ext>
            </a:extLst>
          </a:blip>
          <a:srcRect l="16667" r="16667"/>
          <a:stretch/>
        </p:blipFill>
        <p:spPr>
          <a:xfrm>
            <a:off x="573240" y="1219200"/>
            <a:ext cx="4876800" cy="7315200"/>
          </a:xfrm>
          <a:prstGeom prst="rect">
            <a:avLst/>
          </a:prstGeom>
        </p:spPr>
      </p:pic>
    </p:spTree>
    <p:extLst>
      <p:ext uri="{BB962C8B-B14F-4D97-AF65-F5344CB8AC3E}">
        <p14:creationId xmlns:p14="http://schemas.microsoft.com/office/powerpoint/2010/main" val="37408080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1) Fear…"/>
          <p:cNvSpPr txBox="1">
            <a:spLocks noGrp="1"/>
          </p:cNvSpPr>
          <p:nvPr>
            <p:ph type="title"/>
          </p:nvPr>
        </p:nvSpPr>
        <p:spPr>
          <a:xfrm>
            <a:off x="482600" y="1034987"/>
            <a:ext cx="12115800" cy="7442119"/>
          </a:xfrm>
          <a:prstGeom prst="rect">
            <a:avLst/>
          </a:prstGeom>
        </p:spPr>
        <p:txBody>
          <a:bodyPr>
            <a:normAutofit fontScale="90000"/>
          </a:bodyPr>
          <a:lstStyle/>
          <a:p>
            <a:pPr algn="l">
              <a:lnSpc>
                <a:spcPct val="250000"/>
              </a:lnSpc>
              <a:defRPr sz="7200">
                <a:latin typeface="ヒラギノ明朝 ProN W6"/>
                <a:ea typeface="ヒラギノ明朝 ProN W6"/>
                <a:cs typeface="ヒラギノ明朝 ProN W6"/>
                <a:sym typeface="ヒラギノ明朝 ProN W6"/>
              </a:defRPr>
            </a:pPr>
            <a:r>
              <a:rPr lang="en-US" sz="5000" dirty="0"/>
              <a:t/>
            </a:r>
            <a:br>
              <a:rPr lang="en-US" sz="5000" dirty="0"/>
            </a:br>
            <a:r>
              <a:rPr lang="en-US" sz="5000" dirty="0"/>
              <a:t/>
            </a:r>
            <a:br>
              <a:rPr lang="en-US" sz="5000" dirty="0"/>
            </a:br>
            <a:r>
              <a:rPr lang="en-US" sz="5000" dirty="0"/>
              <a:t>1. Love is a continuing debt: Why? </a:t>
            </a:r>
            <a:br>
              <a:rPr lang="en-US" sz="5000" dirty="0"/>
            </a:br>
            <a:r>
              <a:rPr lang="en-US" sz="5000" dirty="0"/>
              <a:t>2. Love is the fulfillment of the law: How?</a:t>
            </a:r>
            <a:br>
              <a:rPr lang="en-US" sz="5000" dirty="0"/>
            </a:br>
            <a:r>
              <a:rPr lang="en-US" sz="5000" dirty="0"/>
              <a:t>3. Love your neighbor as yourself: How?</a:t>
            </a:r>
            <a:br>
              <a:rPr lang="en-US" sz="5000" dirty="0"/>
            </a:br>
            <a:r>
              <a:rPr lang="en-US" dirty="0"/>
              <a:t/>
            </a:r>
            <a:br>
              <a:rPr lang="en-US" dirty="0"/>
            </a:br>
            <a:endParaRPr dirty="0"/>
          </a:p>
        </p:txBody>
      </p:sp>
      <p:pic>
        <p:nvPicPr>
          <p:cNvPr id="160"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ontent Placeholder 2"/>
          <p:cNvSpPr txBox="1">
            <a:spLocks noGrp="1"/>
          </p:cNvSpPr>
          <p:nvPr>
            <p:ph type="body" idx="1"/>
          </p:nvPr>
        </p:nvSpPr>
        <p:spPr>
          <a:xfrm>
            <a:off x="650239" y="927502"/>
            <a:ext cx="11704322" cy="6436927"/>
          </a:xfrm>
          <a:prstGeom prst="rect">
            <a:avLst/>
          </a:prstGeom>
        </p:spPr>
        <p:txBody>
          <a:bodyPr/>
          <a:lstStyle/>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algn="ctr" defTabSz="584200">
              <a:lnSpc>
                <a:spcPct val="125000"/>
              </a:lnSpc>
              <a:spcBef>
                <a:spcPts val="0"/>
              </a:spcBef>
              <a:buSzTx/>
              <a:buFontTx/>
              <a:buNone/>
              <a:defRPr sz="3400">
                <a:latin typeface="ヒラギノ明朝 ProN W6"/>
                <a:ea typeface="ヒラギノ明朝 ProN W6"/>
                <a:cs typeface="ヒラギノ明朝 ProN W6"/>
                <a:sym typeface="ヒラギノ明朝 ProN W6"/>
              </a:defRPr>
            </a:pPr>
            <a:endParaRPr dirty="0"/>
          </a:p>
          <a:p>
            <a:pPr marL="0" indent="0" defTabSz="584200">
              <a:lnSpc>
                <a:spcPct val="125000"/>
              </a:lnSpc>
              <a:spcBef>
                <a:spcPts val="0"/>
              </a:spcBef>
              <a:buSzTx/>
              <a:buFontTx/>
              <a:buNone/>
              <a:defRPr sz="7200">
                <a:latin typeface="ヒラギノ明朝 ProN W6"/>
                <a:ea typeface="ヒラギノ明朝 ProN W6"/>
                <a:cs typeface="ヒラギノ明朝 ProN W6"/>
                <a:sym typeface="ヒラギノ明朝 ProN W6"/>
              </a:defRPr>
            </a:pPr>
            <a:r>
              <a:rPr sz="6000" dirty="0"/>
              <a:t>1) </a:t>
            </a:r>
            <a:r>
              <a:rPr lang="en-US" sz="6000" dirty="0"/>
              <a:t>Love is a continuing debt: Why?</a:t>
            </a:r>
            <a:endParaRPr sz="6000" dirty="0"/>
          </a:p>
        </p:txBody>
      </p:sp>
      <p:pic>
        <p:nvPicPr>
          <p:cNvPr id="163"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35536851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pic>
        <p:nvPicPr>
          <p:cNvPr id="4" name="Picture 3" descr="Image result for saul to paul">
            <a:extLst>
              <a:ext uri="{FF2B5EF4-FFF2-40B4-BE49-F238E27FC236}">
                <a16:creationId xmlns:a16="http://schemas.microsoft.com/office/drawing/2014/main" xmlns="" id="{E3D085F5-9E83-4DE8-98A0-DFCC3D5C26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3280" y="2133600"/>
            <a:ext cx="8778240" cy="5486400"/>
          </a:xfrm>
          <a:prstGeom prst="rect">
            <a:avLst/>
          </a:prstGeom>
          <a:noFill/>
          <a:ln>
            <a:noFill/>
          </a:ln>
        </p:spPr>
      </p:pic>
    </p:spTree>
    <p:extLst>
      <p:ext uri="{BB962C8B-B14F-4D97-AF65-F5344CB8AC3E}">
        <p14:creationId xmlns:p14="http://schemas.microsoft.com/office/powerpoint/2010/main" val="41338058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1) Fear…"/>
          <p:cNvSpPr txBox="1">
            <a:spLocks noGrp="1"/>
          </p:cNvSpPr>
          <p:nvPr>
            <p:ph type="title"/>
          </p:nvPr>
        </p:nvSpPr>
        <p:spPr>
          <a:xfrm>
            <a:off x="482600" y="1034987"/>
            <a:ext cx="12115800" cy="7442119"/>
          </a:xfrm>
          <a:prstGeom prst="rect">
            <a:avLst/>
          </a:prstGeom>
        </p:spPr>
        <p:txBody>
          <a:bodyPr anchor="t">
            <a:normAutofit fontScale="90000"/>
          </a:bodyPr>
          <a:lstStyle/>
          <a:p>
            <a:pPr algn="l" fontAlgn="base"/>
            <a:r>
              <a:rPr lang="en-US" sz="5600" dirty="0">
                <a:solidFill>
                  <a:srgbClr val="FEFB4B"/>
                </a:solidFill>
                <a:latin typeface="ヒラギノ明朝 ProN W6"/>
                <a:ea typeface="ヒラギノ明朝 ProN W6"/>
                <a:cs typeface="ヒラギノ明朝 ProN W6"/>
                <a:sym typeface="ヒラギノ明朝 ProN W6"/>
              </a:rPr>
              <a:t>Paul said…</a:t>
            </a:r>
            <a:r>
              <a:rPr lang="en-US" sz="5200" dirty="0"/>
              <a:t/>
            </a:r>
            <a:br>
              <a:rPr lang="en-US" sz="5200" dirty="0"/>
            </a:br>
            <a:r>
              <a:rPr lang="en-US" sz="5200" dirty="0"/>
              <a:t/>
            </a:r>
            <a:br>
              <a:rPr lang="en-US" sz="5200" dirty="0"/>
            </a:br>
            <a:r>
              <a:rPr lang="en-US" sz="5200" dirty="0"/>
              <a:t/>
            </a:r>
            <a:br>
              <a:rPr lang="en-US" sz="5200" dirty="0"/>
            </a:br>
            <a:r>
              <a:rPr lang="en-US" sz="5600" b="1" dirty="0"/>
              <a:t>Love is a continuing debt out of a deep sense of gratitude for the love he had received from Christ…</a:t>
            </a:r>
            <a:r>
              <a:rPr lang="en-US" dirty="0"/>
              <a:t/>
            </a:r>
            <a:br>
              <a:rPr lang="en-US" dirty="0"/>
            </a:br>
            <a:r>
              <a:rPr lang="en-US" sz="5400" dirty="0"/>
              <a:t/>
            </a:r>
            <a:br>
              <a:rPr lang="en-US" sz="5400" dirty="0"/>
            </a:br>
            <a:r>
              <a:rPr lang="en-US" sz="5400" dirty="0"/>
              <a:t/>
            </a:r>
            <a:br>
              <a:rPr lang="en-US" sz="5400" dirty="0"/>
            </a:br>
            <a:endParaRPr sz="5200" dirty="0"/>
          </a:p>
        </p:txBody>
      </p:sp>
      <p:pic>
        <p:nvPicPr>
          <p:cNvPr id="160"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1) Fear…"/>
          <p:cNvSpPr txBox="1">
            <a:spLocks noGrp="1"/>
          </p:cNvSpPr>
          <p:nvPr>
            <p:ph type="title"/>
          </p:nvPr>
        </p:nvSpPr>
        <p:spPr>
          <a:xfrm>
            <a:off x="482600" y="1034987"/>
            <a:ext cx="12115800" cy="7442119"/>
          </a:xfrm>
          <a:prstGeom prst="rect">
            <a:avLst/>
          </a:prstGeom>
        </p:spPr>
        <p:txBody>
          <a:bodyPr anchor="t">
            <a:normAutofit/>
          </a:bodyPr>
          <a:lstStyle/>
          <a:p>
            <a:pPr algn="l">
              <a:lnSpc>
                <a:spcPct val="150000"/>
              </a:lnSpc>
            </a:pPr>
            <a:r>
              <a:rPr lang="en-US" sz="5000" dirty="0"/>
              <a:t/>
            </a:r>
            <a:br>
              <a:rPr lang="en-US" sz="5000" dirty="0"/>
            </a:br>
            <a:r>
              <a:rPr lang="en-US" sz="5000" dirty="0"/>
              <a:t>Love I show to my </a:t>
            </a:r>
            <a:r>
              <a:rPr lang="en-US" sz="5000" dirty="0" err="1"/>
              <a:t>neigbhor</a:t>
            </a:r>
            <a:r>
              <a:rPr lang="en-US" sz="5000" dirty="0"/>
              <a:t> isn’t a </a:t>
            </a:r>
            <a:r>
              <a:rPr lang="en-US" sz="5000" dirty="0" err="1"/>
              <a:t>favour</a:t>
            </a:r>
            <a:r>
              <a:rPr lang="en-US" sz="5000" dirty="0"/>
              <a:t> that I am doing the person, but a response to the love and forgiveness, I have received from Christ.</a:t>
            </a:r>
          </a:p>
        </p:txBody>
      </p:sp>
      <p:pic>
        <p:nvPicPr>
          <p:cNvPr id="160" name="image2.png" descr="image2.png"/>
          <p:cNvPicPr>
            <a:picLocks noChangeAspect="1"/>
          </p:cNvPicPr>
          <p:nvPr/>
        </p:nvPicPr>
        <p:blipFill>
          <a:blip r:embed="rId2" cstate="print">
            <a:extLst/>
          </a:blip>
          <a:stretch>
            <a:fillRect/>
          </a:stretch>
        </p:blipFill>
        <p:spPr>
          <a:xfrm>
            <a:off x="11221273" y="9154190"/>
            <a:ext cx="1552956" cy="518429"/>
          </a:xfrm>
          <a:prstGeom prst="rect">
            <a:avLst/>
          </a:prstGeom>
          <a:ln w="12700">
            <a:miter lim="400000"/>
          </a:ln>
        </p:spPr>
      </p:pic>
    </p:spTree>
    <p:extLst>
      <p:ext uri="{BB962C8B-B14F-4D97-AF65-F5344CB8AC3E}">
        <p14:creationId xmlns:p14="http://schemas.microsoft.com/office/powerpoint/2010/main" val="3451607416"/>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332</TotalTime>
  <Words>76</Words>
  <Application>Microsoft Office PowerPoint</Application>
  <PresentationFormat>Custom</PresentationFormat>
  <Paragraphs>42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Black</vt:lpstr>
      <vt:lpstr>PowerPoint Presentation</vt:lpstr>
      <vt:lpstr>PowerPoint Presentation</vt:lpstr>
      <vt:lpstr>PowerPoint Presentation</vt:lpstr>
      <vt:lpstr>PowerPoint Presentation</vt:lpstr>
      <vt:lpstr>  1. Love is a continuing debt: Why?  2. Love is the fulfillment of the law: How? 3. Love your neighbor as yourself: How?  </vt:lpstr>
      <vt:lpstr>PowerPoint Presentation</vt:lpstr>
      <vt:lpstr>PowerPoint Presentation</vt:lpstr>
      <vt:lpstr>Paul said…   Love is a continuing debt out of a deep sense of gratitude for the love he had received from Christ…   </vt:lpstr>
      <vt:lpstr> Love I show to my neigbhor isn’t a favour that I am doing the person, but a response to the love and forgiveness, I have received from Christ.</vt:lpstr>
      <vt:lpstr>PowerPoint Presentation</vt:lpstr>
      <vt:lpstr>PowerPoint Presentation</vt:lpstr>
      <vt:lpstr>PowerPoint Presentation</vt:lpstr>
      <vt:lpstr>PowerPoint Presentation</vt:lpstr>
      <vt:lpstr>PowerPoint Presentation</vt:lpstr>
      <vt:lpstr> When I hold a grudge against my neighbor, I am not releasing them from ‘what I think they owe me’!!! </vt:lpstr>
      <vt:lpstr> Love should never bring pain, hurt, strife and grief in our relationships with others.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NEWCITYMUMBAI</dc:creator>
  <cp:lastModifiedBy>NEWCITYMUMBAI</cp:lastModifiedBy>
  <cp:revision>47</cp:revision>
  <dcterms:modified xsi:type="dcterms:W3CDTF">2018-06-26T07:35:05Z</dcterms:modified>
</cp:coreProperties>
</file>