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03" r:id="rId2"/>
    <p:sldId id="258" r:id="rId3"/>
    <p:sldId id="300" r:id="rId4"/>
    <p:sldId id="259" r:id="rId5"/>
    <p:sldId id="294" r:id="rId6"/>
    <p:sldId id="295" r:id="rId7"/>
    <p:sldId id="304" r:id="rId8"/>
    <p:sldId id="296" r:id="rId9"/>
    <p:sldId id="297" r:id="rId10"/>
    <p:sldId id="261" r:id="rId11"/>
    <p:sldId id="301" r:id="rId12"/>
    <p:sldId id="260" r:id="rId13"/>
    <p:sldId id="298" r:id="rId14"/>
    <p:sldId id="264" r:id="rId15"/>
    <p:sldId id="302" r:id="rId16"/>
    <p:sldId id="284" r:id="rId17"/>
    <p:sldId id="265" r:id="rId18"/>
    <p:sldId id="285" r:id="rId19"/>
    <p:sldId id="305" r:id="rId20"/>
    <p:sldId id="290" r:id="rId21"/>
    <p:sldId id="306" r:id="rId22"/>
    <p:sldId id="307" r:id="rId23"/>
    <p:sldId id="266" r:id="rId24"/>
    <p:sldId id="286" r:id="rId25"/>
    <p:sldId id="29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4895D8-33F7-4BAC-9B33-3F051D4DE790}" type="datetimeFigureOut">
              <a:rPr lang="en-US" smtClean="0"/>
              <a:pPr/>
              <a:t>6/26/2018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0C1D2C-C11A-4B5A-B95B-EEC2FE0F9A8E}" type="slidenum">
              <a:rPr lang="en-US" smtClean="0"/>
              <a:pPr/>
              <a:t>‹#›</a:t>
            </a:fld>
            <a:endParaRPr lang="en-US"/>
          </a:p>
        </p:txBody>
      </p:sp>
    </p:spTree>
    <p:extLst>
      <p:ext uri="{BB962C8B-B14F-4D97-AF65-F5344CB8AC3E}">
        <p14:creationId xmlns:p14="http://schemas.microsoft.com/office/powerpoint/2010/main" val="117497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0C1D2C-C11A-4B5A-B95B-EEC2FE0F9A8E}" type="slidenum">
              <a:rPr lang="en-US" smtClean="0"/>
              <a:pPr/>
              <a:t>1</a:t>
            </a:fld>
            <a:endParaRPr lang="en-US"/>
          </a:p>
        </p:txBody>
      </p:sp>
    </p:spTree>
    <p:extLst>
      <p:ext uri="{BB962C8B-B14F-4D97-AF65-F5344CB8AC3E}">
        <p14:creationId xmlns:p14="http://schemas.microsoft.com/office/powerpoint/2010/main" val="788230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0C1D2C-C11A-4B5A-B95B-EEC2FE0F9A8E}" type="slidenum">
              <a:rPr lang="en-US" smtClean="0"/>
              <a:pPr/>
              <a:t>25</a:t>
            </a:fld>
            <a:endParaRPr lang="en-US"/>
          </a:p>
        </p:txBody>
      </p:sp>
    </p:spTree>
    <p:extLst>
      <p:ext uri="{BB962C8B-B14F-4D97-AF65-F5344CB8AC3E}">
        <p14:creationId xmlns:p14="http://schemas.microsoft.com/office/powerpoint/2010/main" val="12627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C454B4-5DFA-4A0E-A39C-064D71535259}" type="datetimeFigureOut">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C454B4-5DFA-4A0E-A39C-064D71535259}" type="datetimeFigureOut">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C454B4-5DFA-4A0E-A39C-064D71535259}" type="datetimeFigureOut">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C454B4-5DFA-4A0E-A39C-064D71535259}" type="datetimeFigureOut">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454B4-5DFA-4A0E-A39C-064D71535259}" type="datetimeFigureOut">
              <a:rPr lang="en-US" smtClean="0"/>
              <a:pPr/>
              <a:t>6/26/2018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C454B4-5DFA-4A0E-A39C-064D71535259}" type="datetimeFigureOut">
              <a:rPr lang="en-US" smtClean="0"/>
              <a:pPr/>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C454B4-5DFA-4A0E-A39C-064D71535259}" type="datetimeFigureOut">
              <a:rPr lang="en-US" smtClean="0"/>
              <a:pPr/>
              <a:t>6/26/2018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C454B4-5DFA-4A0E-A39C-064D71535259}" type="datetimeFigureOut">
              <a:rPr lang="en-US" smtClean="0"/>
              <a:pPr/>
              <a:t>6/26/2018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454B4-5DFA-4A0E-A39C-064D71535259}" type="datetimeFigureOut">
              <a:rPr lang="en-US" smtClean="0"/>
              <a:pPr/>
              <a:t>6/26/2018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C454B4-5DFA-4A0E-A39C-064D71535259}" type="datetimeFigureOut">
              <a:rPr lang="en-US" smtClean="0"/>
              <a:pPr/>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C454B4-5DFA-4A0E-A39C-064D71535259}" type="datetimeFigureOut">
              <a:rPr lang="en-US" smtClean="0"/>
              <a:pPr/>
              <a:t>6/26/2018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C96B8-134E-4753-9230-08CFB02A71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454B4-5DFA-4A0E-A39C-064D71535259}" type="datetimeFigureOut">
              <a:rPr lang="en-US" smtClean="0"/>
              <a:pPr/>
              <a:t>6/26/2018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C96B8-134E-4753-9230-08CFB02A7100}" type="slidenum">
              <a:rPr lang="en-US" smtClean="0"/>
              <a:pPr/>
              <a:t>‹#›</a:t>
            </a:fld>
            <a:endParaRPr lang="en-US"/>
          </a:p>
        </p:txBody>
      </p:sp>
      <p:pic>
        <p:nvPicPr>
          <p:cNvPr id="2050" name="Picture 2" descr="C:\Users\Cindrella\Desktop\images.png"/>
          <p:cNvPicPr>
            <a:picLocks noChangeAspect="1" noChangeArrowheads="1"/>
          </p:cNvPicPr>
          <p:nvPr userDrawn="1"/>
        </p:nvPicPr>
        <p:blipFill>
          <a:blip r:embed="rId13" cstate="print"/>
          <a:srcRect/>
          <a:stretch>
            <a:fillRect/>
          </a:stretch>
        </p:blipFill>
        <p:spPr bwMode="auto">
          <a:xfrm>
            <a:off x="-12032" y="0"/>
            <a:ext cx="9168063" cy="6858000"/>
          </a:xfrm>
          <a:prstGeom prst="rect">
            <a:avLst/>
          </a:prstGeom>
          <a:noFill/>
        </p:spPr>
      </p:pic>
      <p:pic>
        <p:nvPicPr>
          <p:cNvPr id="8" name="E4986E5C-836A-4F6D-8729-655AEDB66A64-L0-001.png"/>
          <p:cNvPicPr>
            <a:picLocks noChangeAspect="1"/>
          </p:cNvPicPr>
          <p:nvPr userDrawn="1"/>
        </p:nvPicPr>
        <p:blipFill>
          <a:blip r:embed="rId14" cstate="print">
            <a:extLst/>
          </a:blip>
          <a:stretch>
            <a:fillRect/>
          </a:stretch>
        </p:blipFill>
        <p:spPr>
          <a:xfrm>
            <a:off x="3810000" y="6213004"/>
            <a:ext cx="1477788" cy="492596"/>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Tree>
    <p:extLst>
      <p:ext uri="{BB962C8B-B14F-4D97-AF65-F5344CB8AC3E}">
        <p14:creationId xmlns:p14="http://schemas.microsoft.com/office/powerpoint/2010/main" val="2949571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82000" cy="5516563"/>
          </a:xfrm>
        </p:spPr>
        <p:txBody>
          <a:bodyPr>
            <a:noAutofit/>
          </a:bodyPr>
          <a:lstStyle/>
          <a:p>
            <a:pPr algn="ctr">
              <a:buNone/>
            </a:pPr>
            <a:endParaRPr lang="en-US" sz="3400" dirty="0" smtClean="0">
              <a:solidFill>
                <a:schemeClr val="bg1"/>
              </a:solidFill>
              <a:latin typeface="Century Gothic" panose="020B0502020202020204" pitchFamily="34" charset="0"/>
              <a:cs typeface="Helvetica" pitchFamily="34" charset="0"/>
            </a:endParaRPr>
          </a:p>
          <a:p>
            <a:pPr algn="ctr">
              <a:buNone/>
            </a:pPr>
            <a:endParaRPr lang="en-US" sz="3400" dirty="0" smtClean="0">
              <a:solidFill>
                <a:schemeClr val="bg1"/>
              </a:solidFill>
              <a:latin typeface="Century Gothic" panose="020B0502020202020204" pitchFamily="34" charset="0"/>
              <a:cs typeface="Helvetica" pitchFamily="34" charset="0"/>
            </a:endParaRPr>
          </a:p>
          <a:p>
            <a:pPr algn="ctr">
              <a:buNone/>
            </a:pPr>
            <a:r>
              <a:rPr lang="en-US" sz="3400" dirty="0" smtClean="0">
                <a:solidFill>
                  <a:schemeClr val="bg1"/>
                </a:solidFill>
                <a:latin typeface="Century Gothic" panose="020B0502020202020204" pitchFamily="34" charset="0"/>
                <a:cs typeface="Helvetica" pitchFamily="34" charset="0"/>
              </a:rPr>
              <a:t>Our unfounded fears ALWAYS deflect us from God’s character and focus on our lacks or could be lacks</a:t>
            </a:r>
            <a:endParaRPr lang="en-US" sz="3400" dirty="0">
              <a:solidFill>
                <a:schemeClr val="bg1"/>
              </a:solidFill>
              <a:latin typeface="Century Gothic" panose="020B0502020202020204" pitchFamily="34" charset="0"/>
              <a:cs typeface="Helvetic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08037"/>
            <a:ext cx="8382000" cy="5516563"/>
          </a:xfrm>
        </p:spPr>
        <p:txBody>
          <a:bodyPr>
            <a:normAutofit/>
          </a:bodyPr>
          <a:lstStyle/>
          <a:p>
            <a:pPr algn="just">
              <a:buNone/>
            </a:pPr>
            <a:r>
              <a:rPr lang="en-US" sz="2000" b="1" u="sng" dirty="0" smtClean="0">
                <a:solidFill>
                  <a:schemeClr val="bg1"/>
                </a:solidFill>
                <a:latin typeface="Century Gothic" panose="020B0502020202020204" pitchFamily="34" charset="0"/>
                <a:cs typeface="Helvetica" pitchFamily="34" charset="0"/>
              </a:rPr>
              <a:t>Psalm 13:5-6</a:t>
            </a:r>
          </a:p>
          <a:p>
            <a:pPr algn="just">
              <a:buNone/>
            </a:pPr>
            <a:endParaRPr lang="en-US" sz="2000" dirty="0" smtClean="0">
              <a:solidFill>
                <a:schemeClr val="bg1"/>
              </a:solidFill>
              <a:latin typeface="Century Gothic" panose="020B0502020202020204" pitchFamily="34" charset="0"/>
              <a:cs typeface="Helvetica" pitchFamily="34" charset="0"/>
            </a:endParaRPr>
          </a:p>
          <a:p>
            <a:pPr marL="0" indent="0">
              <a:buNone/>
            </a:pPr>
            <a:r>
              <a:rPr lang="en-US" sz="2000" b="1" baseline="30000" dirty="0" smtClean="0">
                <a:solidFill>
                  <a:schemeClr val="bg1"/>
                </a:solidFill>
                <a:latin typeface="Century Gothic" panose="020B0502020202020204" pitchFamily="34" charset="0"/>
              </a:rPr>
              <a:t>5</a:t>
            </a:r>
            <a:r>
              <a:rPr lang="en-US" sz="2000" b="1" baseline="30000"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But I trust in your unfailing love;</a:t>
            </a:r>
            <a:br>
              <a:rPr lang="en-US" sz="2000" dirty="0">
                <a:solidFill>
                  <a:schemeClr val="bg1"/>
                </a:solidFill>
                <a:latin typeface="Century Gothic" panose="020B0502020202020204" pitchFamily="34" charset="0"/>
              </a:rPr>
            </a:br>
            <a:r>
              <a:rPr lang="en-US" sz="2000" dirty="0">
                <a:solidFill>
                  <a:schemeClr val="bg1"/>
                </a:solidFill>
                <a:latin typeface="Century Gothic" panose="020B0502020202020204" pitchFamily="34" charset="0"/>
              </a:rPr>
              <a:t>    my heart rejoices in your salvation</a:t>
            </a:r>
            <a:r>
              <a:rPr lang="en-US" sz="2000" dirty="0" smtClean="0">
                <a:solidFill>
                  <a:schemeClr val="bg1"/>
                </a:solidFill>
                <a:latin typeface="Century Gothic" panose="020B0502020202020204" pitchFamily="34" charset="0"/>
              </a:rPr>
              <a:t>.</a:t>
            </a:r>
          </a:p>
          <a:p>
            <a:pPr marL="0" indent="0">
              <a:buNone/>
            </a:pPr>
            <a:r>
              <a:rPr lang="en-US" sz="2000" dirty="0">
                <a:solidFill>
                  <a:schemeClr val="bg1"/>
                </a:solidFill>
                <a:latin typeface="Century Gothic" panose="020B0502020202020204" pitchFamily="34" charset="0"/>
              </a:rPr>
              <a:t/>
            </a:r>
            <a:br>
              <a:rPr lang="en-US" sz="2000" dirty="0">
                <a:solidFill>
                  <a:schemeClr val="bg1"/>
                </a:solidFill>
                <a:latin typeface="Century Gothic" panose="020B0502020202020204" pitchFamily="34" charset="0"/>
              </a:rPr>
            </a:br>
            <a:r>
              <a:rPr lang="en-US" sz="2000" b="1" baseline="30000" dirty="0">
                <a:solidFill>
                  <a:schemeClr val="bg1"/>
                </a:solidFill>
                <a:latin typeface="Century Gothic" panose="020B0502020202020204" pitchFamily="34" charset="0"/>
              </a:rPr>
              <a:t>6 </a:t>
            </a:r>
            <a:r>
              <a:rPr lang="en-US" sz="2000" dirty="0">
                <a:solidFill>
                  <a:schemeClr val="bg1"/>
                </a:solidFill>
                <a:latin typeface="Century Gothic" panose="020B0502020202020204" pitchFamily="34" charset="0"/>
              </a:rPr>
              <a:t>I will sing the </a:t>
            </a:r>
            <a:r>
              <a:rPr lang="en-US" sz="2000" cap="small" dirty="0">
                <a:solidFill>
                  <a:schemeClr val="bg1"/>
                </a:solidFill>
                <a:latin typeface="Century Gothic" panose="020B0502020202020204" pitchFamily="34" charset="0"/>
              </a:rPr>
              <a:t>Lord</a:t>
            </a:r>
            <a:r>
              <a:rPr lang="en-US" sz="2000" dirty="0">
                <a:solidFill>
                  <a:schemeClr val="bg1"/>
                </a:solidFill>
                <a:latin typeface="Century Gothic" panose="020B0502020202020204" pitchFamily="34" charset="0"/>
              </a:rPr>
              <a:t>’s praise,</a:t>
            </a:r>
            <a:br>
              <a:rPr lang="en-US" sz="2000" dirty="0">
                <a:solidFill>
                  <a:schemeClr val="bg1"/>
                </a:solidFill>
                <a:latin typeface="Century Gothic" panose="020B0502020202020204" pitchFamily="34" charset="0"/>
              </a:rPr>
            </a:br>
            <a:r>
              <a:rPr lang="en-US" sz="2000" dirty="0">
                <a:solidFill>
                  <a:schemeClr val="bg1"/>
                </a:solidFill>
                <a:latin typeface="Century Gothic" panose="020B0502020202020204" pitchFamily="34" charset="0"/>
              </a:rPr>
              <a:t>    for he has been good to me.</a:t>
            </a:r>
          </a:p>
        </p:txBody>
      </p:sp>
    </p:spTree>
    <p:extLst>
      <p:ext uri="{BB962C8B-B14F-4D97-AF65-F5344CB8AC3E}">
        <p14:creationId xmlns:p14="http://schemas.microsoft.com/office/powerpoint/2010/main" val="16648128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27037"/>
            <a:ext cx="8686800" cy="5821363"/>
          </a:xfrm>
        </p:spPr>
        <p:txBody>
          <a:bodyPr>
            <a:normAutofit/>
          </a:bodyPr>
          <a:lstStyle/>
          <a:p>
            <a:pPr algn="ctr">
              <a:buNone/>
            </a:pPr>
            <a:endParaRPr lang="en-US" sz="3800" b="1" u="sng" dirty="0" smtClean="0">
              <a:solidFill>
                <a:schemeClr val="bg1"/>
              </a:solidFill>
              <a:latin typeface="Century Gothic" panose="020B0502020202020204" pitchFamily="34" charset="0"/>
              <a:cs typeface="Helvetica" pitchFamily="34" charset="0"/>
            </a:endParaRPr>
          </a:p>
          <a:p>
            <a:pPr algn="ctr">
              <a:buNone/>
            </a:pPr>
            <a:endParaRPr lang="en-US" sz="3800" b="1" u="sng" dirty="0">
              <a:solidFill>
                <a:schemeClr val="bg1"/>
              </a:solidFill>
              <a:latin typeface="Century Gothic" panose="020B0502020202020204" pitchFamily="34" charset="0"/>
              <a:cs typeface="Helvetica" pitchFamily="34" charset="0"/>
            </a:endParaRPr>
          </a:p>
          <a:p>
            <a:pPr algn="ctr">
              <a:buNone/>
            </a:pPr>
            <a:endParaRPr lang="en-US" sz="3800" b="1" u="sng" dirty="0" smtClean="0">
              <a:solidFill>
                <a:schemeClr val="bg1"/>
              </a:solidFill>
              <a:latin typeface="Century Gothic" panose="020B0502020202020204" pitchFamily="34" charset="0"/>
              <a:cs typeface="Helvetica" pitchFamily="34" charset="0"/>
            </a:endParaRPr>
          </a:p>
          <a:p>
            <a:pPr algn="ctr">
              <a:buNone/>
            </a:pPr>
            <a:r>
              <a:rPr lang="en-US" sz="3800" b="1" u="sng" dirty="0" smtClean="0">
                <a:solidFill>
                  <a:schemeClr val="bg1"/>
                </a:solidFill>
                <a:latin typeface="Century Gothic" panose="020B0502020202020204" pitchFamily="34" charset="0"/>
                <a:cs typeface="Helvetica" pitchFamily="34" charset="0"/>
              </a:rPr>
              <a:t>PRAYER CHANGED DAVID!</a:t>
            </a:r>
            <a:endParaRPr lang="en-US" sz="3800" dirty="0">
              <a:solidFill>
                <a:schemeClr val="bg1"/>
              </a:solidFill>
              <a:latin typeface="Century Gothic" panose="020B0502020202020204" pitchFamily="34" charset="0"/>
              <a:cs typeface="Helvetic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514350" lvl="0" indent="-514350" algn="ctr">
              <a:buFont typeface="+mj-lt"/>
              <a:buAutoNum type="arabicPeriod"/>
            </a:pPr>
            <a:endParaRPr lang="en-US" sz="3400" dirty="0" smtClean="0">
              <a:solidFill>
                <a:schemeClr val="bg1"/>
              </a:solidFill>
              <a:latin typeface="Century Gothic" panose="020B0502020202020204" pitchFamily="34" charset="0"/>
              <a:cs typeface="Helvetica" pitchFamily="34" charset="0"/>
            </a:endParaRPr>
          </a:p>
          <a:p>
            <a:pPr marL="0" lvl="0" indent="0" algn="ctr">
              <a:buNone/>
            </a:pPr>
            <a:r>
              <a:rPr lang="en-US" sz="3400" dirty="0" smtClean="0">
                <a:solidFill>
                  <a:schemeClr val="bg1"/>
                </a:solidFill>
                <a:latin typeface="Century Gothic" panose="020B0502020202020204" pitchFamily="34" charset="0"/>
                <a:cs typeface="Helvetica" pitchFamily="34" charset="0"/>
              </a:rPr>
              <a:t>Prayer is not ignoring our emotions. Prayer is not being overwhelmed by our emotions. </a:t>
            </a:r>
          </a:p>
          <a:p>
            <a:pPr marL="0" lvl="0" indent="0" algn="ctr">
              <a:buNone/>
            </a:pPr>
            <a:endParaRPr lang="en-US" sz="3400" dirty="0" smtClean="0">
              <a:solidFill>
                <a:schemeClr val="bg1"/>
              </a:solidFill>
              <a:latin typeface="Century Gothic" panose="020B0502020202020204" pitchFamily="34" charset="0"/>
              <a:cs typeface="Helvetica" pitchFamily="34" charset="0"/>
            </a:endParaRPr>
          </a:p>
          <a:p>
            <a:pPr marL="0" lvl="0" indent="0" algn="ctr">
              <a:buNone/>
            </a:pPr>
            <a:r>
              <a:rPr lang="en-US" sz="3400" dirty="0" smtClean="0">
                <a:solidFill>
                  <a:schemeClr val="bg1"/>
                </a:solidFill>
                <a:latin typeface="Century Gothic" panose="020B0502020202020204" pitchFamily="34" charset="0"/>
                <a:cs typeface="Helvetica" pitchFamily="34" charset="0"/>
              </a:rPr>
              <a:t>Prayer is allowing our emotions to lead us to God and not away from Him.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3800" u="sng" dirty="0" smtClean="0">
              <a:solidFill>
                <a:schemeClr val="bg1"/>
              </a:solidFill>
              <a:latin typeface="Century Gothic" panose="020B0502020202020204" pitchFamily="34" charset="0"/>
              <a:cs typeface="Helvetica" pitchFamily="34" charset="0"/>
            </a:endParaRPr>
          </a:p>
          <a:p>
            <a:pPr algn="ctr">
              <a:buNone/>
            </a:pPr>
            <a:endParaRPr lang="en-US" sz="3800" u="sng" dirty="0" smtClean="0">
              <a:solidFill>
                <a:schemeClr val="bg1"/>
              </a:solidFill>
              <a:latin typeface="Century Gothic" panose="020B0502020202020204" pitchFamily="34" charset="0"/>
              <a:cs typeface="Helvetica" pitchFamily="34" charset="0"/>
            </a:endParaRPr>
          </a:p>
          <a:p>
            <a:pPr algn="ctr">
              <a:buNone/>
            </a:pPr>
            <a:r>
              <a:rPr lang="en-US" sz="3800" dirty="0" smtClean="0">
                <a:solidFill>
                  <a:schemeClr val="bg1"/>
                </a:solidFill>
                <a:latin typeface="Century Gothic" panose="020B0502020202020204" pitchFamily="34" charset="0"/>
                <a:cs typeface="Helvetica" pitchFamily="34" charset="0"/>
              </a:rPr>
              <a:t>Grace found him</a:t>
            </a:r>
            <a:endParaRPr lang="en-US" sz="3800" dirty="0">
              <a:solidFill>
                <a:schemeClr val="bg1"/>
              </a:solidFill>
              <a:latin typeface="Century Gothic" panose="020B0502020202020204" pitchFamily="34" charset="0"/>
              <a:cs typeface="Helvetic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3800" u="sng" dirty="0" smtClean="0">
              <a:solidFill>
                <a:schemeClr val="bg1"/>
              </a:solidFill>
              <a:latin typeface="Century Gothic" panose="020B0502020202020204" pitchFamily="34" charset="0"/>
              <a:cs typeface="Helvetica" pitchFamily="34" charset="0"/>
            </a:endParaRPr>
          </a:p>
          <a:p>
            <a:pPr algn="ctr">
              <a:buNone/>
            </a:pPr>
            <a:endParaRPr lang="en-US" sz="3800" u="sng" dirty="0" smtClean="0">
              <a:solidFill>
                <a:schemeClr val="bg1"/>
              </a:solidFill>
              <a:latin typeface="Century Gothic" panose="020B0502020202020204" pitchFamily="34" charset="0"/>
              <a:cs typeface="Helvetica" pitchFamily="34" charset="0"/>
            </a:endParaRPr>
          </a:p>
          <a:p>
            <a:pPr algn="ctr">
              <a:buNone/>
            </a:pPr>
            <a:r>
              <a:rPr lang="en-US" sz="3800" dirty="0" smtClean="0">
                <a:solidFill>
                  <a:schemeClr val="bg1"/>
                </a:solidFill>
                <a:latin typeface="Century Gothic" panose="020B0502020202020204" pitchFamily="34" charset="0"/>
                <a:cs typeface="Helvetica" pitchFamily="34" charset="0"/>
              </a:rPr>
              <a:t>Grace helps us pray</a:t>
            </a:r>
            <a:endParaRPr lang="en-US" sz="3800" dirty="0">
              <a:solidFill>
                <a:schemeClr val="bg1"/>
              </a:solidFill>
              <a:latin typeface="Century Gothic" panose="020B0502020202020204" pitchFamily="34" charset="0"/>
              <a:cs typeface="Helvetica" pitchFamily="34" charset="0"/>
            </a:endParaRPr>
          </a:p>
        </p:txBody>
      </p:sp>
    </p:spTree>
    <p:extLst>
      <p:ext uri="{BB962C8B-B14F-4D97-AF65-F5344CB8AC3E}">
        <p14:creationId xmlns:p14="http://schemas.microsoft.com/office/powerpoint/2010/main" val="37622929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4525963"/>
          </a:xfrm>
        </p:spPr>
        <p:txBody>
          <a:bodyPr>
            <a:normAutofit/>
          </a:bodyPr>
          <a:lstStyle/>
          <a:p>
            <a:pPr algn="ctr">
              <a:buNone/>
            </a:pPr>
            <a:endParaRPr lang="en-US" sz="3800" dirty="0" smtClean="0">
              <a:solidFill>
                <a:schemeClr val="bg1"/>
              </a:solidFill>
              <a:latin typeface="Century Gothic" panose="020B0502020202020204" pitchFamily="34" charset="0"/>
              <a:cs typeface="Helvetica" pitchFamily="34" charset="0"/>
            </a:endParaRPr>
          </a:p>
          <a:p>
            <a:pPr algn="ctr">
              <a:buNone/>
            </a:pPr>
            <a:r>
              <a:rPr lang="en-US" sz="3800" dirty="0" smtClean="0">
                <a:solidFill>
                  <a:schemeClr val="bg1"/>
                </a:solidFill>
                <a:latin typeface="Century Gothic" panose="020B0502020202020204" pitchFamily="34" charset="0"/>
                <a:cs typeface="Helvetica" pitchFamily="34" charset="0"/>
              </a:rPr>
              <a:t>David is learning to enjoy grace because prayer changed him.</a:t>
            </a:r>
            <a:endParaRPr lang="en-US" sz="3800" dirty="0">
              <a:solidFill>
                <a:schemeClr val="bg1"/>
              </a:solidFill>
              <a:latin typeface="Century Gothic" panose="020B0502020202020204" pitchFamily="34" charset="0"/>
              <a:cs typeface="Helvetic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3400" dirty="0" smtClean="0">
              <a:solidFill>
                <a:schemeClr val="bg1"/>
              </a:solidFill>
              <a:latin typeface="Century Gothic" panose="020B0502020202020204" pitchFamily="34" charset="0"/>
              <a:cs typeface="Helvetica" pitchFamily="34" charset="0"/>
            </a:endParaRPr>
          </a:p>
          <a:p>
            <a:pPr algn="ctr">
              <a:buNone/>
            </a:pPr>
            <a:endParaRPr lang="en-US" sz="3400" dirty="0">
              <a:solidFill>
                <a:schemeClr val="bg1"/>
              </a:solidFill>
              <a:latin typeface="Century Gothic" panose="020B0502020202020204" pitchFamily="34" charset="0"/>
              <a:cs typeface="Helvetica" pitchFamily="34" charset="0"/>
            </a:endParaRPr>
          </a:p>
          <a:p>
            <a:pPr algn="ctr">
              <a:buNone/>
            </a:pPr>
            <a:r>
              <a:rPr lang="en-US" sz="3400" dirty="0" smtClean="0">
                <a:solidFill>
                  <a:schemeClr val="bg1"/>
                </a:solidFill>
                <a:latin typeface="Century Gothic" panose="020B0502020202020204" pitchFamily="34" charset="0"/>
                <a:cs typeface="Helvetica" pitchFamily="34" charset="0"/>
              </a:rPr>
              <a:t>Grace opens up more grace! </a:t>
            </a:r>
            <a:endParaRPr lang="en-US" sz="3400" dirty="0">
              <a:solidFill>
                <a:schemeClr val="bg1"/>
              </a:solidFill>
              <a:latin typeface="Century Gothic" panose="020B0502020202020204" pitchFamily="34" charset="0"/>
              <a:cs typeface="Helvetic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dirty="0" smtClean="0">
                <a:solidFill>
                  <a:schemeClr val="bg1"/>
                </a:solidFill>
                <a:latin typeface="Century Gothic" panose="020B0502020202020204" pitchFamily="34" charset="0"/>
                <a:cs typeface="Helvetica" pitchFamily="34" charset="0"/>
              </a:rPr>
              <a:t>Matthew 27:46</a:t>
            </a:r>
          </a:p>
          <a:p>
            <a:pPr algn="ctr">
              <a:buNone/>
            </a:pPr>
            <a:endParaRPr lang="en-US" dirty="0" smtClean="0">
              <a:solidFill>
                <a:schemeClr val="bg1"/>
              </a:solidFill>
              <a:latin typeface="Century Gothic" panose="020B0502020202020204" pitchFamily="34" charset="0"/>
              <a:cs typeface="Helvetica" pitchFamily="34" charset="0"/>
            </a:endParaRPr>
          </a:p>
          <a:p>
            <a:pPr algn="ctr">
              <a:buNone/>
            </a:pPr>
            <a:r>
              <a:rPr lang="en-US" dirty="0" smtClean="0">
                <a:solidFill>
                  <a:schemeClr val="bg1"/>
                </a:solidFill>
                <a:latin typeface="Century Gothic" panose="020B0502020202020204" pitchFamily="34" charset="0"/>
              </a:rPr>
              <a:t>…Jesus </a:t>
            </a:r>
            <a:r>
              <a:rPr lang="en-US" dirty="0">
                <a:solidFill>
                  <a:schemeClr val="bg1"/>
                </a:solidFill>
                <a:latin typeface="Century Gothic" panose="020B0502020202020204" pitchFamily="34" charset="0"/>
              </a:rPr>
              <a:t>cried out in a loud voice, </a:t>
            </a:r>
            <a:r>
              <a:rPr lang="en-US" i="1" dirty="0">
                <a:solidFill>
                  <a:schemeClr val="bg1"/>
                </a:solidFill>
                <a:latin typeface="Century Gothic" panose="020B0502020202020204" pitchFamily="34" charset="0"/>
              </a:rPr>
              <a:t>“Eli, </a:t>
            </a:r>
            <a:r>
              <a:rPr lang="en-US" i="1" dirty="0" smtClean="0">
                <a:solidFill>
                  <a:schemeClr val="bg1"/>
                </a:solidFill>
                <a:latin typeface="Century Gothic" panose="020B0502020202020204" pitchFamily="34" charset="0"/>
              </a:rPr>
              <a:t>Eli,</a:t>
            </a:r>
            <a:r>
              <a:rPr lang="en-US" baseline="30000" dirty="0">
                <a:solidFill>
                  <a:schemeClr val="bg1"/>
                </a:solidFill>
                <a:latin typeface="Century Gothic" panose="020B0502020202020204" pitchFamily="34" charset="0"/>
              </a:rPr>
              <a:t> </a:t>
            </a:r>
            <a:r>
              <a:rPr lang="en-US" i="1" dirty="0" err="1" smtClean="0">
                <a:solidFill>
                  <a:schemeClr val="bg1"/>
                </a:solidFill>
                <a:latin typeface="Century Gothic" panose="020B0502020202020204" pitchFamily="34" charset="0"/>
              </a:rPr>
              <a:t>lema</a:t>
            </a:r>
            <a:r>
              <a:rPr lang="en-US" dirty="0">
                <a:solidFill>
                  <a:schemeClr val="bg1"/>
                </a:solidFill>
                <a:latin typeface="Century Gothic" panose="020B0502020202020204" pitchFamily="34" charset="0"/>
              </a:rPr>
              <a:t> </a:t>
            </a:r>
            <a:r>
              <a:rPr lang="en-US" i="1" dirty="0" err="1">
                <a:solidFill>
                  <a:schemeClr val="bg1"/>
                </a:solidFill>
                <a:latin typeface="Century Gothic" panose="020B0502020202020204" pitchFamily="34" charset="0"/>
              </a:rPr>
              <a:t>sabachthani</a:t>
            </a:r>
            <a:r>
              <a:rPr lang="en-US" i="1" dirty="0">
                <a:solidFill>
                  <a:schemeClr val="bg1"/>
                </a:solidFill>
                <a:latin typeface="Century Gothic" panose="020B0502020202020204" pitchFamily="34" charset="0"/>
              </a:rPr>
              <a:t>?”</a:t>
            </a:r>
            <a:r>
              <a:rPr lang="en-US" dirty="0">
                <a:solidFill>
                  <a:schemeClr val="bg1"/>
                </a:solidFill>
                <a:latin typeface="Century Gothic" panose="020B0502020202020204" pitchFamily="34" charset="0"/>
              </a:rPr>
              <a:t> (which means “My God, my God, why have you forsaken me</a:t>
            </a:r>
            <a:r>
              <a:rPr lang="en-US" dirty="0" smtClean="0">
                <a:solidFill>
                  <a:schemeClr val="bg1"/>
                </a:solidFill>
                <a:latin typeface="Century Gothic" panose="020B0502020202020204" pitchFamily="34" charset="0"/>
              </a:rPr>
              <a:t>?”).</a:t>
            </a:r>
            <a:endParaRPr lang="en-US" dirty="0">
              <a:solidFill>
                <a:schemeClr val="bg1"/>
              </a:solidFill>
              <a:latin typeface="Century Gothic" panose="020B0502020202020204" pitchFamily="34" charset="0"/>
              <a:cs typeface="Helvetic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dirty="0" smtClean="0">
              <a:solidFill>
                <a:schemeClr val="bg1"/>
              </a:solidFill>
              <a:latin typeface="Century Gothic" panose="020B0502020202020204" pitchFamily="34" charset="0"/>
              <a:cs typeface="Helvetica" pitchFamily="34" charset="0"/>
            </a:endParaRPr>
          </a:p>
          <a:p>
            <a:pPr algn="ctr">
              <a:buNone/>
            </a:pPr>
            <a:endParaRPr lang="en-US" dirty="0">
              <a:solidFill>
                <a:schemeClr val="bg1"/>
              </a:solidFill>
              <a:latin typeface="Century Gothic" panose="020B0502020202020204" pitchFamily="34" charset="0"/>
              <a:cs typeface="Helvetica" pitchFamily="34" charset="0"/>
            </a:endParaRPr>
          </a:p>
          <a:p>
            <a:pPr algn="ctr">
              <a:buNone/>
            </a:pPr>
            <a:r>
              <a:rPr lang="en-US" dirty="0" smtClean="0">
                <a:solidFill>
                  <a:schemeClr val="bg1"/>
                </a:solidFill>
                <a:latin typeface="Century Gothic" panose="020B0502020202020204" pitchFamily="34" charset="0"/>
                <a:cs typeface="Helvetica" pitchFamily="34" charset="0"/>
              </a:rPr>
              <a:t>Our imaginary pain raised to a million was Jesus’ reality</a:t>
            </a:r>
            <a:endParaRPr lang="en-US" dirty="0">
              <a:solidFill>
                <a:schemeClr val="bg1"/>
              </a:solidFill>
              <a:latin typeface="Century Gothic" panose="020B0502020202020204" pitchFamily="34" charset="0"/>
              <a:cs typeface="Helvetica" pitchFamily="34" charset="0"/>
            </a:endParaRPr>
          </a:p>
        </p:txBody>
      </p:sp>
    </p:spTree>
    <p:extLst>
      <p:ext uri="{BB962C8B-B14F-4D97-AF65-F5344CB8AC3E}">
        <p14:creationId xmlns:p14="http://schemas.microsoft.com/office/powerpoint/2010/main" val="2750060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08037"/>
            <a:ext cx="8382000" cy="5516563"/>
          </a:xfrm>
        </p:spPr>
        <p:txBody>
          <a:bodyPr>
            <a:normAutofit/>
          </a:bodyPr>
          <a:lstStyle/>
          <a:p>
            <a:pPr algn="just">
              <a:buNone/>
            </a:pPr>
            <a:r>
              <a:rPr lang="en-US" sz="2000" b="1" u="sng" dirty="0" smtClean="0">
                <a:solidFill>
                  <a:schemeClr val="bg1"/>
                </a:solidFill>
                <a:latin typeface="Century Gothic" panose="020B0502020202020204" pitchFamily="34" charset="0"/>
                <a:cs typeface="Helvetica" pitchFamily="34" charset="0"/>
              </a:rPr>
              <a:t>Psalm 13:1-4</a:t>
            </a:r>
          </a:p>
          <a:p>
            <a:pPr algn="just">
              <a:buNone/>
            </a:pPr>
            <a:endParaRPr lang="en-US" sz="2000" dirty="0" smtClean="0">
              <a:solidFill>
                <a:schemeClr val="bg1"/>
              </a:solidFill>
              <a:latin typeface="Century Gothic" panose="020B0502020202020204" pitchFamily="34" charset="0"/>
              <a:cs typeface="Helvetica" pitchFamily="34" charset="0"/>
            </a:endParaRPr>
          </a:p>
          <a:p>
            <a:pPr marL="0" indent="0">
              <a:buNone/>
            </a:pPr>
            <a:r>
              <a:rPr lang="en-US" sz="2000" b="1" baseline="30000" dirty="0">
                <a:solidFill>
                  <a:schemeClr val="bg1"/>
                </a:solidFill>
                <a:latin typeface="Century Gothic" panose="020B0502020202020204" pitchFamily="34" charset="0"/>
              </a:rPr>
              <a:t>1 </a:t>
            </a:r>
            <a:r>
              <a:rPr lang="en-US" sz="2000" dirty="0">
                <a:solidFill>
                  <a:schemeClr val="bg1"/>
                </a:solidFill>
                <a:latin typeface="Century Gothic" panose="020B0502020202020204" pitchFamily="34" charset="0"/>
              </a:rPr>
              <a:t>How long, </a:t>
            </a:r>
            <a:r>
              <a:rPr lang="en-US" sz="2000" cap="small" dirty="0">
                <a:solidFill>
                  <a:schemeClr val="bg1"/>
                </a:solidFill>
                <a:latin typeface="Century Gothic" panose="020B0502020202020204" pitchFamily="34" charset="0"/>
              </a:rPr>
              <a:t>Lord</a:t>
            </a:r>
            <a:r>
              <a:rPr lang="en-US" sz="2000" dirty="0">
                <a:solidFill>
                  <a:schemeClr val="bg1"/>
                </a:solidFill>
                <a:latin typeface="Century Gothic" panose="020B0502020202020204" pitchFamily="34" charset="0"/>
              </a:rPr>
              <a:t>? Will you forget me forever?</a:t>
            </a:r>
            <a:br>
              <a:rPr lang="en-US" sz="2000" dirty="0">
                <a:solidFill>
                  <a:schemeClr val="bg1"/>
                </a:solidFill>
                <a:latin typeface="Century Gothic" panose="020B0502020202020204" pitchFamily="34" charset="0"/>
              </a:rPr>
            </a:br>
            <a:r>
              <a:rPr lang="en-US" sz="2000" dirty="0">
                <a:solidFill>
                  <a:schemeClr val="bg1"/>
                </a:solidFill>
                <a:latin typeface="Century Gothic" panose="020B0502020202020204" pitchFamily="34" charset="0"/>
              </a:rPr>
              <a:t>    How long will you hide your face from </a:t>
            </a:r>
            <a:r>
              <a:rPr lang="en-US" sz="2000" dirty="0" smtClean="0">
                <a:solidFill>
                  <a:schemeClr val="bg1"/>
                </a:solidFill>
                <a:latin typeface="Century Gothic" panose="020B0502020202020204" pitchFamily="34" charset="0"/>
              </a:rPr>
              <a:t>me?</a:t>
            </a:r>
          </a:p>
          <a:p>
            <a:pPr marL="0" indent="0">
              <a:buNone/>
            </a:pPr>
            <a:r>
              <a:rPr lang="en-US" sz="2000" dirty="0">
                <a:solidFill>
                  <a:schemeClr val="bg1"/>
                </a:solidFill>
                <a:latin typeface="Century Gothic" panose="020B0502020202020204" pitchFamily="34" charset="0"/>
              </a:rPr>
              <a:t/>
            </a:r>
            <a:br>
              <a:rPr lang="en-US" sz="2000" dirty="0">
                <a:solidFill>
                  <a:schemeClr val="bg1"/>
                </a:solidFill>
                <a:latin typeface="Century Gothic" panose="020B0502020202020204" pitchFamily="34" charset="0"/>
              </a:rPr>
            </a:br>
            <a:r>
              <a:rPr lang="en-US" sz="2000" b="1" baseline="30000" dirty="0">
                <a:solidFill>
                  <a:schemeClr val="bg1"/>
                </a:solidFill>
                <a:latin typeface="Century Gothic" panose="020B0502020202020204" pitchFamily="34" charset="0"/>
              </a:rPr>
              <a:t>2 </a:t>
            </a:r>
            <a:r>
              <a:rPr lang="en-US" sz="2000" dirty="0">
                <a:solidFill>
                  <a:schemeClr val="bg1"/>
                </a:solidFill>
                <a:latin typeface="Century Gothic" panose="020B0502020202020204" pitchFamily="34" charset="0"/>
              </a:rPr>
              <a:t>How long must I wrestle with my thoughts</a:t>
            </a:r>
            <a:br>
              <a:rPr lang="en-US" sz="2000" dirty="0">
                <a:solidFill>
                  <a:schemeClr val="bg1"/>
                </a:solidFill>
                <a:latin typeface="Century Gothic" panose="020B0502020202020204" pitchFamily="34" charset="0"/>
              </a:rPr>
            </a:br>
            <a:r>
              <a:rPr lang="en-US" sz="2000" dirty="0">
                <a:solidFill>
                  <a:schemeClr val="bg1"/>
                </a:solidFill>
                <a:latin typeface="Century Gothic" panose="020B0502020202020204" pitchFamily="34" charset="0"/>
              </a:rPr>
              <a:t>    and day after day have sorrow in my heart?</a:t>
            </a:r>
            <a:br>
              <a:rPr lang="en-US" sz="2000" dirty="0">
                <a:solidFill>
                  <a:schemeClr val="bg1"/>
                </a:solidFill>
                <a:latin typeface="Century Gothic" panose="020B0502020202020204" pitchFamily="34" charset="0"/>
              </a:rPr>
            </a:br>
            <a:r>
              <a:rPr lang="en-US" sz="2000" dirty="0">
                <a:solidFill>
                  <a:schemeClr val="bg1"/>
                </a:solidFill>
                <a:latin typeface="Century Gothic" panose="020B0502020202020204" pitchFamily="34" charset="0"/>
              </a:rPr>
              <a:t>    How long will my enemy triumph over me</a:t>
            </a:r>
            <a:r>
              <a:rPr lang="en-US" sz="2000" dirty="0" smtClean="0">
                <a:solidFill>
                  <a:schemeClr val="bg1"/>
                </a:solidFill>
                <a:latin typeface="Century Gothic" panose="020B0502020202020204" pitchFamily="34" charset="0"/>
              </a:rPr>
              <a:t>?</a:t>
            </a:r>
          </a:p>
          <a:p>
            <a:pPr marL="0" indent="0">
              <a:buNone/>
            </a:pPr>
            <a:endParaRPr lang="en-US" sz="2000" dirty="0">
              <a:solidFill>
                <a:schemeClr val="bg1"/>
              </a:solidFill>
              <a:latin typeface="Century Gothic" panose="020B0502020202020204" pitchFamily="34" charset="0"/>
            </a:endParaRPr>
          </a:p>
          <a:p>
            <a:pPr marL="0" indent="0">
              <a:buNone/>
            </a:pPr>
            <a:r>
              <a:rPr lang="en-US" sz="2000" b="1" baseline="30000" dirty="0">
                <a:solidFill>
                  <a:schemeClr val="bg1"/>
                </a:solidFill>
                <a:latin typeface="Century Gothic" panose="020B0502020202020204" pitchFamily="34" charset="0"/>
              </a:rPr>
              <a:t>3 </a:t>
            </a:r>
            <a:r>
              <a:rPr lang="en-US" sz="2000" dirty="0">
                <a:solidFill>
                  <a:schemeClr val="bg1"/>
                </a:solidFill>
                <a:latin typeface="Century Gothic" panose="020B0502020202020204" pitchFamily="34" charset="0"/>
              </a:rPr>
              <a:t>Look on me and answer, </a:t>
            </a:r>
            <a:r>
              <a:rPr lang="en-US" sz="2000" cap="small" dirty="0">
                <a:solidFill>
                  <a:schemeClr val="bg1"/>
                </a:solidFill>
                <a:latin typeface="Century Gothic" panose="020B0502020202020204" pitchFamily="34" charset="0"/>
              </a:rPr>
              <a:t>Lord</a:t>
            </a:r>
            <a:r>
              <a:rPr lang="en-US" sz="2000" dirty="0">
                <a:solidFill>
                  <a:schemeClr val="bg1"/>
                </a:solidFill>
                <a:latin typeface="Century Gothic" panose="020B0502020202020204" pitchFamily="34" charset="0"/>
              </a:rPr>
              <a:t> my God.</a:t>
            </a:r>
            <a:br>
              <a:rPr lang="en-US" sz="2000" dirty="0">
                <a:solidFill>
                  <a:schemeClr val="bg1"/>
                </a:solidFill>
                <a:latin typeface="Century Gothic" panose="020B0502020202020204" pitchFamily="34" charset="0"/>
              </a:rPr>
            </a:br>
            <a:r>
              <a:rPr lang="en-US" sz="2000" dirty="0">
                <a:solidFill>
                  <a:schemeClr val="bg1"/>
                </a:solidFill>
                <a:latin typeface="Century Gothic" panose="020B0502020202020204" pitchFamily="34" charset="0"/>
              </a:rPr>
              <a:t>    Give light to my eyes, or I will sleep in death</a:t>
            </a:r>
            <a:r>
              <a:rPr lang="en-US" sz="2000" dirty="0" smtClean="0">
                <a:solidFill>
                  <a:schemeClr val="bg1"/>
                </a:solidFill>
                <a:latin typeface="Century Gothic" panose="020B0502020202020204" pitchFamily="34" charset="0"/>
              </a:rPr>
              <a:t>,</a:t>
            </a:r>
          </a:p>
          <a:p>
            <a:pPr marL="0" indent="0">
              <a:buNone/>
            </a:pPr>
            <a:r>
              <a:rPr lang="en-US" sz="2000" dirty="0">
                <a:solidFill>
                  <a:schemeClr val="bg1"/>
                </a:solidFill>
                <a:latin typeface="Century Gothic" panose="020B0502020202020204" pitchFamily="34" charset="0"/>
              </a:rPr>
              <a:t/>
            </a:r>
            <a:br>
              <a:rPr lang="en-US" sz="2000" dirty="0">
                <a:solidFill>
                  <a:schemeClr val="bg1"/>
                </a:solidFill>
                <a:latin typeface="Century Gothic" panose="020B0502020202020204" pitchFamily="34" charset="0"/>
              </a:rPr>
            </a:br>
            <a:r>
              <a:rPr lang="en-US" sz="2000" b="1" baseline="30000" dirty="0">
                <a:solidFill>
                  <a:schemeClr val="bg1"/>
                </a:solidFill>
                <a:latin typeface="Century Gothic" panose="020B0502020202020204" pitchFamily="34" charset="0"/>
              </a:rPr>
              <a:t>4 </a:t>
            </a:r>
            <a:r>
              <a:rPr lang="en-US" sz="2000" dirty="0">
                <a:solidFill>
                  <a:schemeClr val="bg1"/>
                </a:solidFill>
                <a:latin typeface="Century Gothic" panose="020B0502020202020204" pitchFamily="34" charset="0"/>
              </a:rPr>
              <a:t>and my enemy will say, “I have overcome him,”</a:t>
            </a:r>
            <a:br>
              <a:rPr lang="en-US" sz="2000" dirty="0">
                <a:solidFill>
                  <a:schemeClr val="bg1"/>
                </a:solidFill>
                <a:latin typeface="Century Gothic" panose="020B0502020202020204" pitchFamily="34" charset="0"/>
              </a:rPr>
            </a:br>
            <a:r>
              <a:rPr lang="en-US" sz="2000" dirty="0">
                <a:solidFill>
                  <a:schemeClr val="bg1"/>
                </a:solidFill>
                <a:latin typeface="Century Gothic" panose="020B0502020202020204" pitchFamily="34" charset="0"/>
              </a:rPr>
              <a:t>    and my foes will rejoice when I fall</a:t>
            </a:r>
            <a:r>
              <a:rPr lang="en-US" sz="2000" dirty="0" smtClean="0">
                <a:solidFill>
                  <a:schemeClr val="bg1"/>
                </a:solidFill>
                <a:latin typeface="Century Gothic" panose="020B0502020202020204" pitchFamily="34" charset="0"/>
              </a:rPr>
              <a:t>.</a:t>
            </a:r>
            <a:endParaRPr lang="en-US" sz="2000" dirty="0">
              <a:solidFill>
                <a:schemeClr val="bg1"/>
              </a:solidFill>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3400" dirty="0" smtClean="0">
              <a:solidFill>
                <a:schemeClr val="bg1"/>
              </a:solidFill>
              <a:latin typeface="Century Gothic" panose="020B0502020202020204" pitchFamily="34" charset="0"/>
              <a:cs typeface="Helvetica" pitchFamily="34" charset="0"/>
            </a:endParaRPr>
          </a:p>
          <a:p>
            <a:pPr algn="ctr">
              <a:buNone/>
            </a:pPr>
            <a:endParaRPr lang="en-US" sz="3400" dirty="0" smtClean="0">
              <a:solidFill>
                <a:schemeClr val="bg1"/>
              </a:solidFill>
              <a:latin typeface="Century Gothic" panose="020B0502020202020204" pitchFamily="34" charset="0"/>
              <a:cs typeface="Helvetica" pitchFamily="34" charset="0"/>
            </a:endParaRPr>
          </a:p>
          <a:p>
            <a:pPr algn="ctr">
              <a:buNone/>
            </a:pPr>
            <a:r>
              <a:rPr lang="en-US" sz="3400" dirty="0" smtClean="0">
                <a:solidFill>
                  <a:schemeClr val="bg1"/>
                </a:solidFill>
                <a:latin typeface="Century Gothic" panose="020B0502020202020204" pitchFamily="34" charset="0"/>
                <a:cs typeface="Helvetica" pitchFamily="34" charset="0"/>
              </a:rPr>
              <a:t>Praying to God only helps us experience what was already there!</a:t>
            </a:r>
            <a:endParaRPr lang="en-US" sz="3400" dirty="0">
              <a:solidFill>
                <a:schemeClr val="bg1"/>
              </a:solidFill>
              <a:latin typeface="Century Gothic" panose="020B0502020202020204" pitchFamily="34" charset="0"/>
              <a:cs typeface="Helvetic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3400" dirty="0" smtClean="0">
              <a:solidFill>
                <a:schemeClr val="bg1"/>
              </a:solidFill>
              <a:latin typeface="Century Gothic" panose="020B0502020202020204" pitchFamily="34" charset="0"/>
              <a:cs typeface="Helvetica" pitchFamily="34" charset="0"/>
            </a:endParaRPr>
          </a:p>
          <a:p>
            <a:pPr algn="ctr">
              <a:buNone/>
            </a:pPr>
            <a:endParaRPr lang="en-US" sz="3400" dirty="0" smtClean="0">
              <a:solidFill>
                <a:schemeClr val="bg1"/>
              </a:solidFill>
              <a:latin typeface="Century Gothic" panose="020B0502020202020204" pitchFamily="34" charset="0"/>
              <a:cs typeface="Helvetica" pitchFamily="34" charset="0"/>
            </a:endParaRPr>
          </a:p>
          <a:p>
            <a:pPr algn="ctr">
              <a:buNone/>
            </a:pPr>
            <a:r>
              <a:rPr lang="en-US" sz="3400" dirty="0" smtClean="0">
                <a:solidFill>
                  <a:schemeClr val="bg1"/>
                </a:solidFill>
                <a:latin typeface="Century Gothic" panose="020B0502020202020204" pitchFamily="34" charset="0"/>
                <a:cs typeface="Helvetica" pitchFamily="34" charset="0"/>
              </a:rPr>
              <a:t>Jesus became our substitute so we never have to be alone, forgotten or forsaken.</a:t>
            </a:r>
            <a:endParaRPr lang="en-US" sz="3400" dirty="0">
              <a:solidFill>
                <a:schemeClr val="bg1"/>
              </a:solidFill>
              <a:latin typeface="Century Gothic" panose="020B0502020202020204" pitchFamily="34" charset="0"/>
              <a:cs typeface="Helvetica" pitchFamily="34" charset="0"/>
            </a:endParaRPr>
          </a:p>
        </p:txBody>
      </p:sp>
    </p:spTree>
    <p:extLst>
      <p:ext uri="{BB962C8B-B14F-4D97-AF65-F5344CB8AC3E}">
        <p14:creationId xmlns:p14="http://schemas.microsoft.com/office/powerpoint/2010/main" val="1429167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3400" dirty="0" smtClean="0">
              <a:solidFill>
                <a:schemeClr val="bg1"/>
              </a:solidFill>
              <a:latin typeface="Century Gothic" panose="020B0502020202020204" pitchFamily="34" charset="0"/>
              <a:cs typeface="Helvetica" pitchFamily="34" charset="0"/>
            </a:endParaRPr>
          </a:p>
          <a:p>
            <a:pPr algn="ctr">
              <a:buNone/>
            </a:pPr>
            <a:endParaRPr lang="en-US" sz="3400" dirty="0" smtClean="0">
              <a:solidFill>
                <a:schemeClr val="bg1"/>
              </a:solidFill>
              <a:latin typeface="Century Gothic" panose="020B0502020202020204" pitchFamily="34" charset="0"/>
              <a:cs typeface="Helvetica" pitchFamily="34" charset="0"/>
            </a:endParaRPr>
          </a:p>
          <a:p>
            <a:pPr algn="ctr">
              <a:buNone/>
            </a:pPr>
            <a:r>
              <a:rPr lang="en-US" sz="3400" dirty="0" smtClean="0">
                <a:solidFill>
                  <a:schemeClr val="bg1"/>
                </a:solidFill>
                <a:latin typeface="Century Gothic" panose="020B0502020202020204" pitchFamily="34" charset="0"/>
                <a:cs typeface="Helvetica" pitchFamily="34" charset="0"/>
              </a:rPr>
              <a:t>Us humbly entering into the presence of God through prayer is us embracing the sufficiency of the sacrifice of Jesus.</a:t>
            </a:r>
            <a:endParaRPr lang="en-US" sz="3400" dirty="0">
              <a:solidFill>
                <a:schemeClr val="bg1"/>
              </a:solidFill>
              <a:latin typeface="Century Gothic" panose="020B0502020202020204" pitchFamily="34" charset="0"/>
              <a:cs typeface="Helvetica" pitchFamily="34" charset="0"/>
            </a:endParaRPr>
          </a:p>
        </p:txBody>
      </p:sp>
    </p:spTree>
    <p:extLst>
      <p:ext uri="{BB962C8B-B14F-4D97-AF65-F5344CB8AC3E}">
        <p14:creationId xmlns:p14="http://schemas.microsoft.com/office/powerpoint/2010/main" val="759634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534400" cy="4525963"/>
          </a:xfrm>
        </p:spPr>
        <p:txBody>
          <a:bodyPr>
            <a:normAutofit/>
          </a:bodyPr>
          <a:lstStyle/>
          <a:p>
            <a:pPr algn="ctr">
              <a:buNone/>
            </a:pPr>
            <a:endParaRPr lang="en-US" sz="4000" b="1" i="1" dirty="0" smtClean="0">
              <a:solidFill>
                <a:schemeClr val="bg1"/>
              </a:solidFill>
              <a:latin typeface="Century Gothic" panose="020B0502020202020204" pitchFamily="34" charset="0"/>
              <a:cs typeface="Helvetica" pitchFamily="34" charset="0"/>
            </a:endParaRPr>
          </a:p>
          <a:p>
            <a:pPr algn="ctr">
              <a:buNone/>
            </a:pPr>
            <a:endParaRPr lang="en-US" sz="4000" b="1" i="1" dirty="0" smtClean="0">
              <a:solidFill>
                <a:schemeClr val="bg1"/>
              </a:solidFill>
              <a:latin typeface="Century Gothic" panose="020B0502020202020204" pitchFamily="34" charset="0"/>
              <a:cs typeface="Helvetica" pitchFamily="34" charset="0"/>
            </a:endParaRPr>
          </a:p>
          <a:p>
            <a:pPr algn="ctr">
              <a:buNone/>
            </a:pPr>
            <a:r>
              <a:rPr lang="en-US" sz="4000" b="1" i="1" dirty="0" smtClean="0">
                <a:solidFill>
                  <a:schemeClr val="bg1"/>
                </a:solidFill>
                <a:latin typeface="Century Gothic" panose="020B0502020202020204" pitchFamily="34" charset="0"/>
                <a:cs typeface="Helvetica" pitchFamily="34" charset="0"/>
              </a:rPr>
              <a:t>PRAY WITH PEOPLE!</a:t>
            </a:r>
            <a:endParaRPr lang="en-US" sz="4000" b="1" i="1" dirty="0">
              <a:solidFill>
                <a:schemeClr val="bg1"/>
              </a:solidFill>
              <a:latin typeface="Century Gothic" panose="020B0502020202020204" pitchFamily="34" charset="0"/>
              <a:cs typeface="Helvetic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610600" cy="4525963"/>
          </a:xfrm>
        </p:spPr>
        <p:txBody>
          <a:bodyPr>
            <a:normAutofit/>
          </a:bodyPr>
          <a:lstStyle/>
          <a:p>
            <a:pPr algn="ctr">
              <a:buNone/>
            </a:pPr>
            <a:endParaRPr lang="en-US" sz="4000" b="1" i="1" dirty="0" smtClean="0">
              <a:solidFill>
                <a:schemeClr val="bg1"/>
              </a:solidFill>
              <a:latin typeface="Century Gothic" panose="020B0502020202020204" pitchFamily="34" charset="0"/>
              <a:cs typeface="Helvetica" pitchFamily="34" charset="0"/>
            </a:endParaRPr>
          </a:p>
          <a:p>
            <a:pPr algn="ctr">
              <a:buNone/>
            </a:pPr>
            <a:endParaRPr lang="en-US" sz="4000" b="1" i="1" dirty="0" smtClean="0">
              <a:solidFill>
                <a:schemeClr val="bg1"/>
              </a:solidFill>
              <a:latin typeface="Century Gothic" panose="020B0502020202020204" pitchFamily="34" charset="0"/>
              <a:cs typeface="Helvetica" pitchFamily="34" charset="0"/>
            </a:endParaRPr>
          </a:p>
          <a:p>
            <a:pPr algn="ctr">
              <a:buNone/>
            </a:pPr>
            <a:r>
              <a:rPr lang="en-US" sz="4000" b="1" i="1" dirty="0">
                <a:solidFill>
                  <a:schemeClr val="bg1"/>
                </a:solidFill>
                <a:latin typeface="Century Gothic" panose="020B0502020202020204" pitchFamily="34" charset="0"/>
                <a:cs typeface="Helvetica" pitchFamily="34" charset="0"/>
              </a:rPr>
              <a:t>PRAY IN WRITING!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08037"/>
            <a:ext cx="8382000" cy="5516563"/>
          </a:xfrm>
        </p:spPr>
        <p:txBody>
          <a:bodyPr>
            <a:normAutofit/>
          </a:bodyPr>
          <a:lstStyle/>
          <a:p>
            <a:pPr algn="just">
              <a:buNone/>
            </a:pPr>
            <a:r>
              <a:rPr lang="en-US" sz="2000" b="1" u="sng" dirty="0" smtClean="0">
                <a:solidFill>
                  <a:schemeClr val="bg1"/>
                </a:solidFill>
                <a:latin typeface="Century Gothic" panose="020B0502020202020204" pitchFamily="34" charset="0"/>
                <a:cs typeface="Helvetica" pitchFamily="34" charset="0"/>
              </a:rPr>
              <a:t>Psalm 13:5-6</a:t>
            </a:r>
          </a:p>
          <a:p>
            <a:pPr algn="just">
              <a:buNone/>
            </a:pPr>
            <a:endParaRPr lang="en-US" sz="2000" dirty="0" smtClean="0">
              <a:solidFill>
                <a:schemeClr val="bg1"/>
              </a:solidFill>
              <a:latin typeface="Century Gothic" panose="020B0502020202020204" pitchFamily="34" charset="0"/>
              <a:cs typeface="Helvetica" pitchFamily="34" charset="0"/>
            </a:endParaRPr>
          </a:p>
          <a:p>
            <a:pPr marL="0" indent="0">
              <a:buNone/>
            </a:pPr>
            <a:r>
              <a:rPr lang="en-US" sz="2000" b="1" baseline="30000" dirty="0" smtClean="0">
                <a:solidFill>
                  <a:schemeClr val="bg1"/>
                </a:solidFill>
                <a:latin typeface="Century Gothic" panose="020B0502020202020204" pitchFamily="34" charset="0"/>
              </a:rPr>
              <a:t>5</a:t>
            </a:r>
            <a:r>
              <a:rPr lang="en-US" sz="2000" b="1" baseline="30000" dirty="0">
                <a:solidFill>
                  <a:schemeClr val="bg1"/>
                </a:solidFill>
                <a:latin typeface="Century Gothic" panose="020B0502020202020204" pitchFamily="34" charset="0"/>
              </a:rPr>
              <a:t> </a:t>
            </a:r>
            <a:r>
              <a:rPr lang="en-US" sz="2000" dirty="0">
                <a:solidFill>
                  <a:schemeClr val="bg1"/>
                </a:solidFill>
                <a:latin typeface="Century Gothic" panose="020B0502020202020204" pitchFamily="34" charset="0"/>
              </a:rPr>
              <a:t>But I trust in your unfailing love;</a:t>
            </a:r>
            <a:br>
              <a:rPr lang="en-US" sz="2000" dirty="0">
                <a:solidFill>
                  <a:schemeClr val="bg1"/>
                </a:solidFill>
                <a:latin typeface="Century Gothic" panose="020B0502020202020204" pitchFamily="34" charset="0"/>
              </a:rPr>
            </a:br>
            <a:r>
              <a:rPr lang="en-US" sz="2000" dirty="0">
                <a:solidFill>
                  <a:schemeClr val="bg1"/>
                </a:solidFill>
                <a:latin typeface="Century Gothic" panose="020B0502020202020204" pitchFamily="34" charset="0"/>
              </a:rPr>
              <a:t>    my heart rejoices in your salvation</a:t>
            </a:r>
            <a:r>
              <a:rPr lang="en-US" sz="2000" dirty="0" smtClean="0">
                <a:solidFill>
                  <a:schemeClr val="bg1"/>
                </a:solidFill>
                <a:latin typeface="Century Gothic" panose="020B0502020202020204" pitchFamily="34" charset="0"/>
              </a:rPr>
              <a:t>.</a:t>
            </a:r>
          </a:p>
          <a:p>
            <a:pPr marL="0" indent="0">
              <a:buNone/>
            </a:pPr>
            <a:r>
              <a:rPr lang="en-US" sz="2000" dirty="0">
                <a:solidFill>
                  <a:schemeClr val="bg1"/>
                </a:solidFill>
                <a:latin typeface="Century Gothic" panose="020B0502020202020204" pitchFamily="34" charset="0"/>
              </a:rPr>
              <a:t/>
            </a:r>
            <a:br>
              <a:rPr lang="en-US" sz="2000" dirty="0">
                <a:solidFill>
                  <a:schemeClr val="bg1"/>
                </a:solidFill>
                <a:latin typeface="Century Gothic" panose="020B0502020202020204" pitchFamily="34" charset="0"/>
              </a:rPr>
            </a:br>
            <a:r>
              <a:rPr lang="en-US" sz="2000" b="1" baseline="30000" dirty="0">
                <a:solidFill>
                  <a:schemeClr val="bg1"/>
                </a:solidFill>
                <a:latin typeface="Century Gothic" panose="020B0502020202020204" pitchFamily="34" charset="0"/>
              </a:rPr>
              <a:t>6 </a:t>
            </a:r>
            <a:r>
              <a:rPr lang="en-US" sz="2000" dirty="0">
                <a:solidFill>
                  <a:schemeClr val="bg1"/>
                </a:solidFill>
                <a:latin typeface="Century Gothic" panose="020B0502020202020204" pitchFamily="34" charset="0"/>
              </a:rPr>
              <a:t>I will sing the </a:t>
            </a:r>
            <a:r>
              <a:rPr lang="en-US" sz="2000" cap="small" dirty="0">
                <a:solidFill>
                  <a:schemeClr val="bg1"/>
                </a:solidFill>
                <a:latin typeface="Century Gothic" panose="020B0502020202020204" pitchFamily="34" charset="0"/>
              </a:rPr>
              <a:t>Lord</a:t>
            </a:r>
            <a:r>
              <a:rPr lang="en-US" sz="2000" dirty="0">
                <a:solidFill>
                  <a:schemeClr val="bg1"/>
                </a:solidFill>
                <a:latin typeface="Century Gothic" panose="020B0502020202020204" pitchFamily="34" charset="0"/>
              </a:rPr>
              <a:t>’s praise,</a:t>
            </a:r>
            <a:br>
              <a:rPr lang="en-US" sz="2000" dirty="0">
                <a:solidFill>
                  <a:schemeClr val="bg1"/>
                </a:solidFill>
                <a:latin typeface="Century Gothic" panose="020B0502020202020204" pitchFamily="34" charset="0"/>
              </a:rPr>
            </a:br>
            <a:r>
              <a:rPr lang="en-US" sz="2000" dirty="0">
                <a:solidFill>
                  <a:schemeClr val="bg1"/>
                </a:solidFill>
                <a:latin typeface="Century Gothic" panose="020B0502020202020204" pitchFamily="34" charset="0"/>
              </a:rPr>
              <a:t>    for he has been good to me.</a:t>
            </a:r>
          </a:p>
        </p:txBody>
      </p:sp>
    </p:spTree>
    <p:extLst>
      <p:ext uri="{BB962C8B-B14F-4D97-AF65-F5344CB8AC3E}">
        <p14:creationId xmlns:p14="http://schemas.microsoft.com/office/powerpoint/2010/main" val="3680311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lvl="0" indent="0" algn="ctr">
              <a:buNone/>
            </a:pPr>
            <a:endParaRPr lang="en-US" sz="3400" dirty="0" smtClean="0">
              <a:solidFill>
                <a:schemeClr val="bg1"/>
              </a:solidFill>
              <a:latin typeface="Century Gothic" panose="020B0502020202020204" pitchFamily="34" charset="0"/>
              <a:cs typeface="Helvetica" pitchFamily="34" charset="0"/>
            </a:endParaRPr>
          </a:p>
          <a:p>
            <a:pPr marL="0" lvl="0" indent="0" algn="ctr">
              <a:buNone/>
            </a:pPr>
            <a:endParaRPr lang="en-US" sz="3400" dirty="0" smtClean="0">
              <a:solidFill>
                <a:schemeClr val="bg1"/>
              </a:solidFill>
              <a:latin typeface="Century Gothic" panose="020B0502020202020204" pitchFamily="34" charset="0"/>
              <a:cs typeface="Helvetica" pitchFamily="34" charset="0"/>
            </a:endParaRPr>
          </a:p>
          <a:p>
            <a:pPr marL="0" lvl="0" indent="0" algn="ctr">
              <a:buNone/>
            </a:pPr>
            <a:r>
              <a:rPr lang="en-US" sz="3400" dirty="0" smtClean="0">
                <a:solidFill>
                  <a:schemeClr val="bg1"/>
                </a:solidFill>
                <a:latin typeface="Century Gothic" panose="020B0502020202020204" pitchFamily="34" charset="0"/>
                <a:cs typeface="Helvetica" pitchFamily="34" charset="0"/>
              </a:rPr>
              <a:t>The foremost problem with our prayer, when we do pray, is that we pray negligent and ignorant of an experience of God.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lgn="ctr"/>
            <a:endParaRPr lang="en-US" sz="3400" dirty="0" smtClean="0">
              <a:solidFill>
                <a:schemeClr val="bg1"/>
              </a:solidFill>
              <a:latin typeface="Century Gothic" panose="020B0502020202020204" pitchFamily="34" charset="0"/>
              <a:cs typeface="Helvetica" pitchFamily="34" charset="0"/>
            </a:endParaRPr>
          </a:p>
          <a:p>
            <a:pPr lvl="0" algn="ctr"/>
            <a:endParaRPr lang="en-US" sz="3400" dirty="0" smtClean="0">
              <a:solidFill>
                <a:schemeClr val="bg1"/>
              </a:solidFill>
              <a:latin typeface="Century Gothic" panose="020B0502020202020204" pitchFamily="34" charset="0"/>
              <a:cs typeface="Helvetica" pitchFamily="34" charset="0"/>
            </a:endParaRPr>
          </a:p>
          <a:p>
            <a:pPr marL="0" lvl="0" indent="0" algn="ctr">
              <a:buNone/>
            </a:pPr>
            <a:r>
              <a:rPr lang="en-US" sz="3400" dirty="0" smtClean="0">
                <a:solidFill>
                  <a:schemeClr val="bg1"/>
                </a:solidFill>
                <a:latin typeface="Century Gothic" panose="020B0502020202020204" pitchFamily="34" charset="0"/>
                <a:cs typeface="Helvetica" pitchFamily="34" charset="0"/>
              </a:rPr>
              <a:t>It is still better to pray sad and angry prayers to God rather than not pray at all!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lgn="ctr"/>
            <a:endParaRPr lang="en-US" sz="3400" dirty="0" smtClean="0">
              <a:solidFill>
                <a:schemeClr val="bg1"/>
              </a:solidFill>
              <a:latin typeface="Century Gothic" panose="020B0502020202020204" pitchFamily="34" charset="0"/>
              <a:cs typeface="Helvetica" pitchFamily="34" charset="0"/>
            </a:endParaRPr>
          </a:p>
          <a:p>
            <a:pPr lvl="0" algn="ctr"/>
            <a:endParaRPr lang="en-US" sz="3400" dirty="0" smtClean="0">
              <a:solidFill>
                <a:schemeClr val="bg1"/>
              </a:solidFill>
              <a:latin typeface="Century Gothic" panose="020B0502020202020204" pitchFamily="34" charset="0"/>
              <a:cs typeface="Helvetica" pitchFamily="34" charset="0"/>
            </a:endParaRPr>
          </a:p>
          <a:p>
            <a:pPr marL="0" lvl="0" indent="0" algn="ctr">
              <a:buNone/>
            </a:pPr>
            <a:r>
              <a:rPr lang="en-US" sz="3400" dirty="0" smtClean="0">
                <a:solidFill>
                  <a:schemeClr val="bg1"/>
                </a:solidFill>
                <a:latin typeface="Century Gothic" panose="020B0502020202020204" pitchFamily="34" charset="0"/>
                <a:cs typeface="Helvetica" pitchFamily="34" charset="0"/>
              </a:rPr>
              <a:t>The Psalms are proof that we can express our honest unadulterated emotions to God.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lgn="ctr"/>
            <a:endParaRPr lang="en-US" sz="3400" dirty="0" smtClean="0">
              <a:solidFill>
                <a:schemeClr val="bg1"/>
              </a:solidFill>
              <a:latin typeface="Century Gothic" panose="020B0502020202020204" pitchFamily="34" charset="0"/>
              <a:cs typeface="Helvetica" pitchFamily="34" charset="0"/>
            </a:endParaRPr>
          </a:p>
          <a:p>
            <a:pPr lvl="0" algn="ctr"/>
            <a:endParaRPr lang="en-US" sz="3400" dirty="0" smtClean="0">
              <a:solidFill>
                <a:schemeClr val="bg1"/>
              </a:solidFill>
              <a:latin typeface="Century Gothic" panose="020B0502020202020204" pitchFamily="34" charset="0"/>
              <a:cs typeface="Helvetica" pitchFamily="34" charset="0"/>
            </a:endParaRPr>
          </a:p>
          <a:p>
            <a:pPr marL="0" lvl="0" indent="0" algn="ctr">
              <a:buNone/>
            </a:pPr>
            <a:r>
              <a:rPr lang="en-US" sz="3400" dirty="0" smtClean="0">
                <a:solidFill>
                  <a:schemeClr val="bg1"/>
                </a:solidFill>
                <a:latin typeface="Century Gothic" panose="020B0502020202020204" pitchFamily="34" charset="0"/>
                <a:cs typeface="Helvetica" pitchFamily="34" charset="0"/>
              </a:rPr>
              <a:t>Whether we want to run and hide or we feel the urge to fix things on our own, it is still better to pause and pray to God rather than not pray at all!</a:t>
            </a:r>
          </a:p>
        </p:txBody>
      </p:sp>
    </p:spTree>
    <p:extLst>
      <p:ext uri="{BB962C8B-B14F-4D97-AF65-F5344CB8AC3E}">
        <p14:creationId xmlns:p14="http://schemas.microsoft.com/office/powerpoint/2010/main" val="1791298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lgn="ctr"/>
            <a:endParaRPr lang="en-US" sz="3400" dirty="0" smtClean="0">
              <a:solidFill>
                <a:schemeClr val="bg1"/>
              </a:solidFill>
              <a:latin typeface="Century Gothic" panose="020B0502020202020204" pitchFamily="34" charset="0"/>
              <a:cs typeface="Helvetica" pitchFamily="34" charset="0"/>
            </a:endParaRPr>
          </a:p>
          <a:p>
            <a:pPr lvl="0" algn="ctr"/>
            <a:endParaRPr lang="en-US" sz="3400" dirty="0" smtClean="0">
              <a:solidFill>
                <a:schemeClr val="bg1"/>
              </a:solidFill>
              <a:latin typeface="Century Gothic" panose="020B0502020202020204" pitchFamily="34" charset="0"/>
              <a:cs typeface="Helvetica" pitchFamily="34" charset="0"/>
            </a:endParaRPr>
          </a:p>
          <a:p>
            <a:pPr marL="0" lvl="0" indent="0" algn="ctr">
              <a:buNone/>
            </a:pPr>
            <a:r>
              <a:rPr lang="en-US" sz="3400" dirty="0" smtClean="0">
                <a:solidFill>
                  <a:schemeClr val="bg1"/>
                </a:solidFill>
                <a:latin typeface="Century Gothic" panose="020B0502020202020204" pitchFamily="34" charset="0"/>
                <a:cs typeface="Helvetica" pitchFamily="34" charset="0"/>
              </a:rPr>
              <a:t>The worldly standards have redefined our faith by birthing deeper self reliance over God reliance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lgn="ctr"/>
            <a:endParaRPr lang="en-US" sz="3400" dirty="0" smtClean="0">
              <a:solidFill>
                <a:schemeClr val="bg1"/>
              </a:solidFill>
              <a:latin typeface="Century Gothic" panose="020B0502020202020204" pitchFamily="34" charset="0"/>
              <a:cs typeface="Helvetica" pitchFamily="34" charset="0"/>
            </a:endParaRPr>
          </a:p>
          <a:p>
            <a:pPr lvl="0" algn="ctr"/>
            <a:endParaRPr lang="en-US" sz="3400" dirty="0" smtClean="0">
              <a:solidFill>
                <a:schemeClr val="bg1"/>
              </a:solidFill>
              <a:latin typeface="Century Gothic" panose="020B0502020202020204" pitchFamily="34" charset="0"/>
              <a:cs typeface="Helvetica" pitchFamily="34" charset="0"/>
            </a:endParaRPr>
          </a:p>
          <a:p>
            <a:pPr marL="0" lvl="0" indent="0" algn="ctr">
              <a:buNone/>
            </a:pPr>
            <a:r>
              <a:rPr lang="en-US" sz="3400" dirty="0" smtClean="0">
                <a:solidFill>
                  <a:schemeClr val="bg1"/>
                </a:solidFill>
                <a:latin typeface="Century Gothic" panose="020B0502020202020204" pitchFamily="34" charset="0"/>
                <a:cs typeface="Helvetica" pitchFamily="34" charset="0"/>
              </a:rPr>
              <a:t>Another problem with our prayer is our unfounded, imaginary fears. </a:t>
            </a:r>
            <a:endParaRPr lang="en-US" sz="3400" dirty="0">
              <a:solidFill>
                <a:schemeClr val="bg1"/>
              </a:solidFill>
              <a:latin typeface="Century Gothic" panose="020B0502020202020204" pitchFamily="34" charset="0"/>
              <a:cs typeface="Helvetic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1326</TotalTime>
  <Words>290</Words>
  <Application>Microsoft Office PowerPoint</Application>
  <PresentationFormat>On-screen Show (4:3)</PresentationFormat>
  <Paragraphs>78</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Cindrella</dc:creator>
  <cp:lastModifiedBy>NEWCITYMUMBAI</cp:lastModifiedBy>
  <cp:revision>187</cp:revision>
  <dcterms:created xsi:type="dcterms:W3CDTF">2016-03-19T13:52:22Z</dcterms:created>
  <dcterms:modified xsi:type="dcterms:W3CDTF">2018-06-26T07:18:24Z</dcterms:modified>
</cp:coreProperties>
</file>