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243713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1pPr>
    <a:lvl2pPr marL="0" marR="0" indent="91421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2pPr>
    <a:lvl3pPr marL="0" marR="0" indent="182843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3pPr>
    <a:lvl4pPr marL="0" marR="0" indent="2742651"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4pPr>
    <a:lvl5pPr marL="0" marR="0" indent="365686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5pPr>
    <a:lvl6pPr marL="0" marR="0" indent="4571086"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6pPr>
    <a:lvl7pPr marL="0" marR="0" indent="5485303"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7pPr>
    <a:lvl8pPr marL="0" marR="0" indent="6399519"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8pPr>
    <a:lvl9pPr marL="0" marR="0" indent="7313737"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chemeClr val="accent6"/>
        </a:fontRef>
        <a:schemeClr val="accent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n">
        <a:fontRef idx="major">
          <a:schemeClr val="accent6"/>
        </a:fontRef>
        <a:schemeClr val="accent6"/>
      </a:tcTxStyle>
      <a:tcStyle>
        <a:tcBdr>
          <a:left>
            <a:ln w="9525" cap="flat">
              <a:solidFill>
                <a:srgbClr val="C1C1C1"/>
              </a:solidFill>
              <a:prstDash val="solid"/>
              <a:bevel/>
            </a:ln>
          </a:left>
          <a:right>
            <a:ln w="9525" cap="flat">
              <a:solidFill>
                <a:srgbClr val="C1C1C1"/>
              </a:solidFill>
              <a:prstDash val="solid"/>
              <a:bevel/>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Ref idx="major">
          <a:schemeClr val="accent6"/>
        </a:fontRef>
        <a:schemeClr val="accent6"/>
      </a:tcTxStyle>
      <a:tcStyle>
        <a:tcBdr>
          <a:left>
            <a:ln w="12700" cap="flat">
              <a:noFill/>
              <a:miter lim="400000"/>
            </a:ln>
          </a:left>
          <a:right>
            <a:ln w="12700" cap="flat">
              <a:noFill/>
              <a:miter lim="400000"/>
            </a:ln>
          </a:right>
          <a:top>
            <a:ln w="50800" cap="flat">
              <a:solidFill>
                <a:schemeClr val="accent5"/>
              </a:solidFill>
              <a:prstDash val="solid"/>
              <a:bevel/>
            </a:ln>
          </a:top>
          <a:bottom>
            <a:ln w="9525" cap="flat">
              <a:solidFill>
                <a:srgbClr val="C1C1C1"/>
              </a:solidFill>
              <a:prstDash val="solid"/>
              <a:bevel/>
            </a:ln>
          </a:bottom>
          <a:insideH>
            <a:ln w="12700" cap="flat">
              <a:noFill/>
              <a:miter lim="400000"/>
            </a:ln>
          </a:insideH>
          <a:insideV>
            <a:ln w="12700" cap="flat">
              <a:noFill/>
              <a:miter lim="400000"/>
            </a:ln>
          </a:insideV>
        </a:tcBdr>
        <a:fill>
          <a:no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9525" cap="flat">
              <a:solidFill>
                <a:srgbClr val="C1C1C1"/>
              </a:solidFill>
              <a:prstDash val="solid"/>
              <a:bevel/>
            </a:ln>
          </a:top>
          <a:bottom>
            <a:ln w="9525" cap="flat">
              <a:solidFill>
                <a:srgbClr val="C1C1C1"/>
              </a:solidFill>
              <a:prstDash val="solid"/>
              <a:bevel/>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n" i="on">
        <a:fontRef idx="major">
          <a:schemeClr val="accent6"/>
        </a:fontRef>
        <a:schemeClr val="accent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n">
        <a:fontRef idx="major">
          <a:schemeClr val="accent6"/>
        </a:fontRef>
        <a:schemeClr val="accent6"/>
      </a:tcTxStyle>
      <a:tcStyle>
        <a:tcBdr>
          <a:left>
            <a:ln w="9525" cap="flat">
              <a:solidFill>
                <a:srgbClr val="2E2E2E"/>
              </a:solidFill>
              <a:prstDash val="solid"/>
              <a:bevel/>
            </a:ln>
          </a:left>
          <a:right>
            <a:ln w="9525" cap="flat">
              <a:solidFill>
                <a:srgbClr val="2E2E2E"/>
              </a:solidFill>
              <a:prstDash val="solid"/>
              <a:bevel/>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Ref idx="major">
          <a:schemeClr val="accent6"/>
        </a:fontRef>
        <a:schemeClr val="accent6"/>
      </a:tcTxStyle>
      <a:tcStyle>
        <a:tcBdr>
          <a:left>
            <a:ln w="12700" cap="flat">
              <a:noFill/>
              <a:miter lim="400000"/>
            </a:ln>
          </a:left>
          <a:right>
            <a:ln w="12700" cap="flat">
              <a:noFill/>
              <a:miter lim="400000"/>
            </a:ln>
          </a:right>
          <a:top>
            <a:ln w="50800" cap="flat">
              <a:solidFill>
                <a:schemeClr val="accent1"/>
              </a:solidFill>
              <a:prstDash val="solid"/>
              <a:bevel/>
            </a:ln>
          </a:top>
          <a:bottom>
            <a:ln w="9525" cap="flat">
              <a:solidFill>
                <a:srgbClr val="2E2E2E"/>
              </a:solidFill>
              <a:prstDash val="solid"/>
              <a:bevel/>
            </a:ln>
          </a:bottom>
          <a:insideH>
            <a:ln w="12700" cap="flat">
              <a:noFill/>
              <a:miter lim="400000"/>
            </a:ln>
          </a:insideH>
          <a:insideV>
            <a:ln w="12700" cap="flat">
              <a:noFill/>
              <a:miter lim="400000"/>
            </a:ln>
          </a:insideV>
        </a:tcBdr>
        <a:fill>
          <a:no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9525" cap="flat">
              <a:solidFill>
                <a:srgbClr val="2E2E2E"/>
              </a:solidFill>
              <a:prstDash val="solid"/>
              <a:bevel/>
            </a:ln>
          </a:top>
          <a:bottom>
            <a:ln w="9525" cap="flat">
              <a:solidFill>
                <a:srgbClr val="2E2E2E"/>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EEE7283C-3CF3-47DC-8721-378D4A62B228}" styleName="">
    <a:tblBg/>
    <a:wholeTbl>
      <a:tcTxStyle b="on" i="on">
        <a:fontRef idx="major">
          <a:schemeClr val="accent6"/>
        </a:fontRef>
        <a:schemeClr val="accent6"/>
      </a:tcTxStyle>
      <a:tcStyle>
        <a:tcBdr>
          <a:left>
            <a:ln w="12700" cap="flat">
              <a:solidFill>
                <a:schemeClr val="accent5"/>
              </a:solidFill>
              <a:prstDash val="solid"/>
              <a:bevel/>
            </a:ln>
          </a:left>
          <a:right>
            <a:ln w="12700" cap="flat">
              <a:solidFill>
                <a:schemeClr val="accent5"/>
              </a:solidFill>
              <a:prstDash val="solid"/>
              <a:bevel/>
            </a:ln>
          </a:right>
          <a:top>
            <a:ln w="12700" cap="flat">
              <a:solidFill>
                <a:schemeClr val="accent5"/>
              </a:solidFill>
              <a:prstDash val="solid"/>
              <a:bevel/>
            </a:ln>
          </a:top>
          <a:bottom>
            <a:ln w="12700" cap="flat">
              <a:solidFill>
                <a:schemeClr val="accent5"/>
              </a:solidFill>
              <a:prstDash val="solid"/>
              <a:bevel/>
            </a:ln>
          </a:bottom>
          <a:insideH>
            <a:ln w="12700" cap="flat">
              <a:solidFill>
                <a:schemeClr val="accent5"/>
              </a:solidFill>
              <a:prstDash val="solid"/>
              <a:bevel/>
            </a:ln>
          </a:insideH>
          <a:insideV>
            <a:ln w="12700" cap="flat">
              <a:solidFill>
                <a:schemeClr val="accent5"/>
              </a:solidFill>
              <a:prstDash val="solid"/>
              <a:bevel/>
            </a:ln>
          </a:insideV>
        </a:tcBdr>
        <a:fill>
          <a:solidFill>
            <a:schemeClr val="accent5">
              <a:alpha val="20000"/>
            </a:schemeClr>
          </a:solidFill>
        </a:fill>
      </a:tcStyle>
    </a:wholeTbl>
    <a:band2H>
      <a:tcTxStyle/>
      <a:tcStyle>
        <a:tcBdr/>
        <a:fill>
          <a:solidFill>
            <a:srgbClr val="FFFFFF"/>
          </a:solidFill>
        </a:fill>
      </a:tcStyle>
    </a:band2H>
    <a:firstCol>
      <a:tcTxStyle b="on" i="on">
        <a:fontRef idx="major">
          <a:schemeClr val="accent6"/>
        </a:fontRef>
        <a:schemeClr val="accent6"/>
      </a:tcTxStyle>
      <a:tcStyle>
        <a:tcBdr>
          <a:left>
            <a:ln w="12700" cap="flat">
              <a:solidFill>
                <a:schemeClr val="accent5"/>
              </a:solidFill>
              <a:prstDash val="solid"/>
              <a:bevel/>
            </a:ln>
          </a:left>
          <a:right>
            <a:ln w="12700" cap="flat">
              <a:solidFill>
                <a:schemeClr val="accent5"/>
              </a:solidFill>
              <a:prstDash val="solid"/>
              <a:bevel/>
            </a:ln>
          </a:right>
          <a:top>
            <a:ln w="12700" cap="flat">
              <a:solidFill>
                <a:schemeClr val="accent5"/>
              </a:solidFill>
              <a:prstDash val="solid"/>
              <a:bevel/>
            </a:ln>
          </a:top>
          <a:bottom>
            <a:ln w="12700" cap="flat">
              <a:solidFill>
                <a:schemeClr val="accent5"/>
              </a:solidFill>
              <a:prstDash val="solid"/>
              <a:bevel/>
            </a:ln>
          </a:bottom>
          <a:insideH>
            <a:ln w="12700" cap="flat">
              <a:solidFill>
                <a:schemeClr val="accent5"/>
              </a:solidFill>
              <a:prstDash val="solid"/>
              <a:bevel/>
            </a:ln>
          </a:insideH>
          <a:insideV>
            <a:ln w="12700" cap="flat">
              <a:solidFill>
                <a:schemeClr val="accent5"/>
              </a:solidFill>
              <a:prstDash val="solid"/>
              <a:bevel/>
            </a:ln>
          </a:insideV>
        </a:tcBdr>
        <a:fill>
          <a:solidFill>
            <a:schemeClr val="accent5">
              <a:alpha val="20000"/>
            </a:schemeClr>
          </a:solidFill>
        </a:fill>
      </a:tcStyle>
    </a:firstCol>
    <a:lastRow>
      <a:tcTxStyle b="on" i="on">
        <a:fontRef idx="major">
          <a:schemeClr val="accent6"/>
        </a:fontRef>
        <a:schemeClr val="accent6"/>
      </a:tcTxStyle>
      <a:tcStyle>
        <a:tcBdr>
          <a:left>
            <a:ln w="12700" cap="flat">
              <a:solidFill>
                <a:schemeClr val="accent5"/>
              </a:solidFill>
              <a:prstDash val="solid"/>
              <a:bevel/>
            </a:ln>
          </a:left>
          <a:right>
            <a:ln w="12700" cap="flat">
              <a:solidFill>
                <a:schemeClr val="accent5"/>
              </a:solidFill>
              <a:prstDash val="solid"/>
              <a:bevel/>
            </a:ln>
          </a:right>
          <a:top>
            <a:ln w="50800" cap="flat">
              <a:solidFill>
                <a:schemeClr val="accent5"/>
              </a:solidFill>
              <a:prstDash val="solid"/>
              <a:bevel/>
            </a:ln>
          </a:top>
          <a:bottom>
            <a:ln w="12700" cap="flat">
              <a:solidFill>
                <a:schemeClr val="accent5"/>
              </a:solidFill>
              <a:prstDash val="solid"/>
              <a:bevel/>
            </a:ln>
          </a:bottom>
          <a:insideH>
            <a:ln w="12700" cap="flat">
              <a:solidFill>
                <a:schemeClr val="accent5"/>
              </a:solidFill>
              <a:prstDash val="solid"/>
              <a:bevel/>
            </a:ln>
          </a:insideH>
          <a:insideV>
            <a:ln w="12700" cap="flat">
              <a:solidFill>
                <a:schemeClr val="accent5"/>
              </a:solidFill>
              <a:prstDash val="solid"/>
              <a:bevel/>
            </a:ln>
          </a:insideV>
        </a:tcBdr>
        <a:fill>
          <a:noFill/>
        </a:fill>
      </a:tcStyle>
    </a:lastRow>
    <a:firstRow>
      <a:tcTxStyle b="on" i="on">
        <a:fontRef idx="major">
          <a:schemeClr val="accent6"/>
        </a:fontRef>
        <a:schemeClr val="accent6"/>
      </a:tcTxStyle>
      <a:tcStyle>
        <a:tcBdr>
          <a:left>
            <a:ln w="12700" cap="flat">
              <a:solidFill>
                <a:schemeClr val="accent5"/>
              </a:solidFill>
              <a:prstDash val="solid"/>
              <a:bevel/>
            </a:ln>
          </a:left>
          <a:right>
            <a:ln w="12700" cap="flat">
              <a:solidFill>
                <a:schemeClr val="accent5"/>
              </a:solidFill>
              <a:prstDash val="solid"/>
              <a:bevel/>
            </a:ln>
          </a:right>
          <a:top>
            <a:ln w="12700" cap="flat">
              <a:solidFill>
                <a:schemeClr val="accent5"/>
              </a:solidFill>
              <a:prstDash val="solid"/>
              <a:bevel/>
            </a:ln>
          </a:top>
          <a:bottom>
            <a:ln w="25400" cap="flat">
              <a:solidFill>
                <a:schemeClr val="accent5"/>
              </a:solidFill>
              <a:prstDash val="solid"/>
              <a:bevel/>
            </a:ln>
          </a:bottom>
          <a:insideH>
            <a:ln w="12700" cap="flat">
              <a:solidFill>
                <a:schemeClr val="accent5"/>
              </a:solidFill>
              <a:prstDash val="solid"/>
              <a:bevel/>
            </a:ln>
          </a:insideH>
          <a:insideV>
            <a:ln w="12700" cap="flat">
              <a:solidFill>
                <a:schemeClr val="accent5"/>
              </a:solidFill>
              <a:prstDash val="solid"/>
              <a:bevel/>
            </a:ln>
          </a:insideV>
        </a:tcBdr>
        <a:fill>
          <a:noFill/>
        </a:fill>
      </a:tcStyle>
    </a:firstRow>
  </a:tblStyle>
  <a:tblStyle styleId="{CF821DB8-F4EB-4A41-A1BA-3FCAFE7338EE}" styleName="">
    <a:tblBg/>
    <a:wholeTbl>
      <a:tcTxStyle b="on" i="on">
        <a:fontRef idx="major">
          <a:schemeClr val="accent6"/>
        </a:fontRef>
        <a:schemeClr val="accent6"/>
      </a:tcTxStyle>
      <a:tcStyle>
        <a:tcBdr>
          <a:left>
            <a:ln w="12700" cap="flat">
              <a:noFill/>
              <a:miter lim="400000"/>
            </a:ln>
          </a:left>
          <a:right>
            <a:ln w="12700" cap="flat">
              <a:noFill/>
              <a:miter lim="400000"/>
            </a:ln>
          </a:right>
          <a:top>
            <a:ln w="12700" cap="flat">
              <a:solidFill>
                <a:schemeClr val="accent6"/>
              </a:solidFill>
              <a:prstDash val="solid"/>
              <a:bevel/>
            </a:ln>
          </a:top>
          <a:bottom>
            <a:ln w="12700" cap="flat">
              <a:solidFill>
                <a:schemeClr val="accent6"/>
              </a:solidFill>
              <a:prstDash val="solid"/>
              <a:bevel/>
            </a:ln>
          </a:bottom>
          <a:insideH>
            <a:ln w="12700" cap="flat">
              <a:solidFill>
                <a:schemeClr val="accent6"/>
              </a:solidFill>
              <a:prstDash val="solid"/>
              <a:bevel/>
            </a:ln>
          </a:insideH>
          <a:insideV>
            <a:ln w="12700" cap="flat">
              <a:noFill/>
              <a:miter lim="400000"/>
            </a:ln>
          </a:insideV>
        </a:tcBdr>
        <a:fill>
          <a:solidFill>
            <a:srgbClr val="F0F0F0"/>
          </a:solidFill>
        </a:fill>
      </a:tcStyle>
    </a:wholeTbl>
    <a:band2H>
      <a:tcTxStyle/>
      <a:tcStyle>
        <a:tcBdr/>
        <a:fill>
          <a:solidFill>
            <a:srgbClr val="FFFFFF"/>
          </a:solidFill>
        </a:fill>
      </a:tcStyle>
    </a:band2H>
    <a:firstCol>
      <a:tcTxStyle b="on" i="on">
        <a:fontRef idx="major">
          <a:schemeClr val="accent6"/>
        </a:fontRef>
        <a:schemeClr val="accent6"/>
      </a:tcTxStyle>
      <a:tcStyle>
        <a:tcBdr>
          <a:left>
            <a:ln w="12700" cap="flat">
              <a:solidFill>
                <a:schemeClr val="accent6"/>
              </a:solidFill>
              <a:prstDash val="solid"/>
              <a:bevel/>
            </a:ln>
          </a:left>
          <a:right>
            <a:ln w="12700" cap="flat">
              <a:noFill/>
              <a:miter lim="400000"/>
            </a:ln>
          </a:right>
          <a:top>
            <a:ln w="12700" cap="flat">
              <a:solidFill>
                <a:schemeClr val="accent6"/>
              </a:solidFill>
              <a:prstDash val="solid"/>
              <a:bevel/>
            </a:ln>
          </a:top>
          <a:bottom>
            <a:ln w="12700" cap="flat">
              <a:solidFill>
                <a:schemeClr val="accent6"/>
              </a:solidFill>
              <a:prstDash val="solid"/>
              <a:bevel/>
            </a:ln>
          </a:bottom>
          <a:insideH>
            <a:ln w="12700" cap="flat">
              <a:solidFill>
                <a:schemeClr val="accent6"/>
              </a:solidFill>
              <a:prstDash val="solid"/>
              <a:bevel/>
            </a:ln>
          </a:insideH>
          <a:insideV>
            <a:ln w="12700" cap="flat">
              <a:solidFill>
                <a:schemeClr val="accent6"/>
              </a:solidFill>
              <a:prstDash val="solid"/>
              <a:bevel/>
            </a:ln>
          </a:insideV>
        </a:tcBdr>
        <a:fill>
          <a:solidFill>
            <a:srgbClr val="F0F0F0"/>
          </a:solidFill>
        </a:fill>
      </a:tcStyle>
    </a:firstCol>
    <a:lastRow>
      <a:tcTxStyle b="on" i="on">
        <a:fontRef idx="major">
          <a:schemeClr val="accent6"/>
        </a:fontRef>
        <a:schemeClr val="accent6"/>
      </a:tcTxStyle>
      <a:tcStyle>
        <a:tcBdr>
          <a:left>
            <a:ln w="12700" cap="flat">
              <a:noFill/>
              <a:miter lim="400000"/>
            </a:ln>
          </a:left>
          <a:right>
            <a:ln w="12700" cap="flat">
              <a:noFill/>
              <a:miter lim="400000"/>
            </a:ln>
          </a:right>
          <a:top>
            <a:ln w="50800" cap="flat">
              <a:solidFill>
                <a:schemeClr val="accent6"/>
              </a:solidFill>
              <a:prstDash val="solid"/>
              <a:bevel/>
            </a:ln>
          </a:top>
          <a:bottom>
            <a:ln w="12700" cap="flat">
              <a:solidFill>
                <a:schemeClr val="accent6"/>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12700" cap="flat">
              <a:solidFill>
                <a:schemeClr val="accent6"/>
              </a:solidFill>
              <a:prstDash val="solid"/>
              <a:bevel/>
            </a:ln>
          </a:top>
          <a:bottom>
            <a:ln w="12700" cap="flat">
              <a:solidFill>
                <a:schemeClr val="accent6"/>
              </a:solidFill>
              <a:prstDash val="solid"/>
              <a:bevel/>
            </a:ln>
          </a:bottom>
          <a:insideH>
            <a:ln w="12700" cap="flat">
              <a:noFill/>
              <a:miter lim="400000"/>
            </a:ln>
          </a:insideH>
          <a:insideV>
            <a:ln w="12700" cap="flat">
              <a:noFill/>
              <a:miter lim="400000"/>
            </a:ln>
          </a:insideV>
        </a:tcBdr>
        <a:fill>
          <a:solidFill>
            <a:schemeClr val="accent6"/>
          </a:solidFill>
        </a:fill>
      </a:tcStyle>
    </a:firstRow>
  </a:tblStyle>
  <a:tblStyle styleId="{33BA23B1-9221-436E-865A-0063620EA4FD}" styleName="">
    <a:tblBg/>
    <a:wholeTbl>
      <a:tcTxStyle b="on" i="on">
        <a:fontRef idx="major">
          <a:schemeClr val="accent6"/>
        </a:fontRef>
        <a:schemeClr val="accent6"/>
      </a:tcTxStyle>
      <a:tcStyle>
        <a:tcBdr>
          <a:left>
            <a:ln w="12700" cap="flat">
              <a:noFill/>
              <a:miter lim="400000"/>
            </a:ln>
          </a:left>
          <a:right>
            <a:ln w="12700" cap="flat">
              <a:noFill/>
              <a:miter lim="400000"/>
            </a:ln>
          </a:right>
          <a:top>
            <a:ln w="12700" cap="flat">
              <a:solidFill>
                <a:schemeClr val="accent1"/>
              </a:solidFill>
              <a:prstDash val="solid"/>
              <a:bevel/>
            </a:ln>
          </a:top>
          <a:bottom>
            <a:ln w="12700" cap="flat">
              <a:solidFill>
                <a:schemeClr val="accent1"/>
              </a:solidFill>
              <a:prstDash val="solid"/>
              <a:bevel/>
            </a:ln>
          </a:bottom>
          <a:insideH>
            <a:ln w="12700" cap="flat">
              <a:solidFill>
                <a:schemeClr val="accent1"/>
              </a:solidFill>
              <a:prstDash val="solid"/>
              <a:bevel/>
            </a:ln>
          </a:insideH>
          <a:insideV>
            <a:ln w="12700" cap="flat">
              <a:noFill/>
              <a:miter lim="400000"/>
            </a:ln>
          </a:insideV>
        </a:tcBdr>
        <a:fill>
          <a:solidFill>
            <a:schemeClr val="accent5">
              <a:lumOff val="12892"/>
            </a:schemeClr>
          </a:solidFill>
        </a:fill>
      </a:tcStyle>
    </a:wholeTbl>
    <a:band2H>
      <a:tcTxStyle/>
      <a:tcStyle>
        <a:tcBdr/>
        <a:fill>
          <a:solidFill>
            <a:srgbClr val="FFFFFF"/>
          </a:solidFill>
        </a:fill>
      </a:tcStyle>
    </a:band2H>
    <a:firstCol>
      <a:tcTxStyle b="on" i="on">
        <a:fontRef idx="major">
          <a:schemeClr val="accent6"/>
        </a:fontRef>
        <a:schemeClr val="accent6"/>
      </a:tcTxStyle>
      <a:tcStyle>
        <a:tcBdr>
          <a:left>
            <a:ln w="12700" cap="flat">
              <a:solidFill>
                <a:schemeClr val="accent1"/>
              </a:solidFill>
              <a:prstDash val="solid"/>
              <a:bevel/>
            </a:ln>
          </a:left>
          <a:right>
            <a:ln w="12700" cap="flat">
              <a:noFill/>
              <a:miter lim="400000"/>
            </a:ln>
          </a:right>
          <a:top>
            <a:ln w="12700" cap="flat">
              <a:solidFill>
                <a:schemeClr val="accent1"/>
              </a:solidFill>
              <a:prstDash val="solid"/>
              <a:bevel/>
            </a:ln>
          </a:top>
          <a:bottom>
            <a:ln w="12700" cap="flat">
              <a:solidFill>
                <a:schemeClr val="accent1"/>
              </a:solidFill>
              <a:prstDash val="solid"/>
              <a:bevel/>
            </a:ln>
          </a:bottom>
          <a:insideH>
            <a:ln w="12700" cap="flat">
              <a:solidFill>
                <a:schemeClr val="accent1"/>
              </a:solidFill>
              <a:prstDash val="solid"/>
              <a:bevel/>
            </a:ln>
          </a:insideH>
          <a:insideV>
            <a:ln w="12700" cap="flat">
              <a:solidFill>
                <a:schemeClr val="accent1"/>
              </a:solidFill>
              <a:prstDash val="solid"/>
              <a:bevel/>
            </a:ln>
          </a:insideV>
        </a:tcBdr>
        <a:fill>
          <a:solidFill>
            <a:schemeClr val="accent5">
              <a:lumOff val="12892"/>
            </a:schemeClr>
          </a:solidFill>
        </a:fill>
      </a:tcStyle>
    </a:firstCol>
    <a:lastRow>
      <a:tcTxStyle b="on" i="on">
        <a:fontRef idx="major">
          <a:schemeClr val="accent6"/>
        </a:fontRef>
        <a:schemeClr val="accent6"/>
      </a:tcTxStyle>
      <a:tcStyle>
        <a:tcBdr>
          <a:left>
            <a:ln w="12700" cap="flat">
              <a:noFill/>
              <a:miter lim="400000"/>
            </a:ln>
          </a:left>
          <a:right>
            <a:ln w="12700" cap="flat">
              <a:noFill/>
              <a:miter lim="400000"/>
            </a:ln>
          </a:right>
          <a:top>
            <a:ln w="50800" cap="flat">
              <a:solidFill>
                <a:schemeClr val="accent1"/>
              </a:solidFill>
              <a:prstDash val="solid"/>
              <a:bevel/>
            </a:ln>
          </a:top>
          <a:bottom>
            <a:ln w="12700" cap="flat">
              <a:solidFill>
                <a:schemeClr val="accent1"/>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12700" cap="flat">
              <a:solidFill>
                <a:schemeClr val="accent1"/>
              </a:solidFill>
              <a:prstDash val="solid"/>
              <a:bevel/>
            </a:ln>
          </a:top>
          <a:bottom>
            <a:ln w="12700" cap="flat">
              <a:solidFill>
                <a:schemeClr val="accent1"/>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n">
        <a:fontRef idx="major">
          <a:schemeClr val="accent6"/>
        </a:fontRef>
        <a:schemeClr val="accent6"/>
      </a:tcTxStyle>
      <a:tcStyle>
        <a:tcBdr>
          <a:left>
            <a:ln w="12700" cap="flat">
              <a:noFill/>
              <a:miter lim="400000"/>
            </a:ln>
          </a:left>
          <a:right>
            <a:ln w="12700" cap="flat">
              <a:noFill/>
              <a:miter lim="400000"/>
            </a:ln>
          </a:right>
          <a:top>
            <a:ln w="127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noFill/>
              <a:miter lim="400000"/>
            </a:ln>
          </a:insideV>
        </a:tcBdr>
        <a:fill>
          <a:solidFill>
            <a:srgbClr val="E7EAF1"/>
          </a:solidFill>
        </a:fill>
      </a:tcStyle>
    </a:wholeTbl>
    <a:band2H>
      <a:tcTxStyle/>
      <a:tcStyle>
        <a:tcBdr/>
        <a:fill>
          <a:solidFill>
            <a:srgbClr val="FFFFFF"/>
          </a:solidFill>
        </a:fill>
      </a:tcStyle>
    </a:band2H>
    <a:firstCol>
      <a:tcTxStyle b="on" i="on">
        <a:fontRef idx="major">
          <a:schemeClr val="accent6"/>
        </a:fontRef>
        <a:schemeClr val="accent6"/>
      </a:tcTxStyle>
      <a:tcStyle>
        <a:tcBdr>
          <a:left>
            <a:ln w="12700" cap="flat">
              <a:solidFill>
                <a:schemeClr val="accent2"/>
              </a:solidFill>
              <a:prstDash val="solid"/>
              <a:bevel/>
            </a:ln>
          </a:left>
          <a:right>
            <a:ln w="12700" cap="flat">
              <a:noFill/>
              <a:miter lim="400000"/>
            </a:ln>
          </a:right>
          <a:top>
            <a:ln w="12700" cap="flat">
              <a:solidFill>
                <a:schemeClr val="accent2"/>
              </a:solidFill>
              <a:prstDash val="solid"/>
              <a:bevel/>
            </a:ln>
          </a:top>
          <a:bottom>
            <a:ln w="12700" cap="flat">
              <a:solidFill>
                <a:schemeClr val="accent2"/>
              </a:solidFill>
              <a:prstDash val="solid"/>
              <a:bevel/>
            </a:ln>
          </a:bottom>
          <a:insideH>
            <a:ln w="12700" cap="flat">
              <a:solidFill>
                <a:schemeClr val="accent2"/>
              </a:solidFill>
              <a:prstDash val="solid"/>
              <a:bevel/>
            </a:ln>
          </a:insideH>
          <a:insideV>
            <a:ln w="12700" cap="flat">
              <a:solidFill>
                <a:schemeClr val="accent2"/>
              </a:solidFill>
              <a:prstDash val="solid"/>
              <a:bevel/>
            </a:ln>
          </a:insideV>
        </a:tcBdr>
        <a:fill>
          <a:solidFill>
            <a:srgbClr val="E7EAF1"/>
          </a:solidFill>
        </a:fill>
      </a:tcStyle>
    </a:firstCol>
    <a:lastRow>
      <a:tcTxStyle b="on" i="on">
        <a:fontRef idx="major">
          <a:schemeClr val="accent6"/>
        </a:fontRef>
        <a:schemeClr val="accent6"/>
      </a:tcTxStyle>
      <a:tcStyle>
        <a:tcBdr>
          <a:left>
            <a:ln w="12700" cap="flat">
              <a:noFill/>
              <a:miter lim="400000"/>
            </a:ln>
          </a:left>
          <a:right>
            <a:ln w="12700" cap="flat">
              <a:noFill/>
              <a:miter lim="400000"/>
            </a:ln>
          </a:right>
          <a:top>
            <a:ln w="50800" cap="flat">
              <a:solidFill>
                <a:schemeClr val="accent2"/>
              </a:solidFill>
              <a:prstDash val="solid"/>
              <a:bevel/>
            </a:ln>
          </a:top>
          <a:bottom>
            <a:ln w="12700" cap="flat">
              <a:solidFill>
                <a:schemeClr val="accent2"/>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12700" cap="flat">
              <a:solidFill>
                <a:schemeClr val="accent2"/>
              </a:solidFill>
              <a:prstDash val="solid"/>
              <a:bevel/>
            </a:ln>
          </a:top>
          <a:bottom>
            <a:ln w="12700" cap="flat">
              <a:solidFill>
                <a:schemeClr val="accent2"/>
              </a:solidFill>
              <a:prstDash val="solid"/>
              <a:bevel/>
            </a:ln>
          </a:bottom>
          <a:insideH>
            <a:ln w="12700" cap="flat">
              <a:noFill/>
              <a:miter lim="400000"/>
            </a:ln>
          </a:insideH>
          <a:insideV>
            <a:ln w="12700" cap="flat">
              <a:noFill/>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0"/>
  </p:normalViewPr>
  <p:slideViewPr>
    <p:cSldViewPr>
      <p:cViewPr>
        <p:scale>
          <a:sx n="45" d="100"/>
          <a:sy n="45" d="100"/>
        </p:scale>
        <p:origin x="-322" y="-58"/>
      </p:cViewPr>
      <p:guideLst>
        <p:guide orient="horz" pos="4320"/>
        <p:guide pos="76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96129560"/>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Master Slide 1">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Master Slide 1">
    <p:spTree>
      <p:nvGrpSpPr>
        <p:cNvPr id="1" name=""/>
        <p:cNvGrpSpPr/>
        <p:nvPr/>
      </p:nvGrpSpPr>
      <p:grpSpPr>
        <a:xfrm>
          <a:off x="0" y="0"/>
          <a:ext cx="0" cy="0"/>
          <a:chOff x="0" y="0"/>
          <a:chExt cx="0" cy="0"/>
        </a:xfrm>
      </p:grpSpPr>
      <p:sp>
        <p:nvSpPr>
          <p:cNvPr id="106" name="Circle"/>
          <p:cNvSpPr/>
          <p:nvPr/>
        </p:nvSpPr>
        <p:spPr>
          <a:xfrm>
            <a:off x="23235660" y="321192"/>
            <a:ext cx="776131" cy="776131"/>
          </a:xfrm>
          <a:prstGeom prst="ellipse">
            <a:avLst/>
          </a:prstGeom>
          <a:solidFill>
            <a:srgbClr val="DC3B41"/>
          </a:solidFill>
          <a:ln w="12700">
            <a:miter lim="400000"/>
          </a:ln>
        </p:spPr>
        <p:txBody>
          <a:bodyPr lIns="45719" rIns="45719" anchor="ctr"/>
          <a:lstStyle/>
          <a:p>
            <a:pPr algn="ctr">
              <a:defRPr>
                <a:solidFill>
                  <a:srgbClr val="FFFFFF"/>
                </a:solidFill>
              </a:defRPr>
            </a:pPr>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108" name="RCtC-rgb-AP.jpg" descr="RCtC-rgb-AP.jpg"/>
          <p:cNvPicPr>
            <a:picLocks noChangeAspect="1"/>
          </p:cNvPicPr>
          <p:nvPr/>
        </p:nvPicPr>
        <p:blipFill>
          <a:blip r:embed="rId2">
            <a:extLst/>
          </a:blip>
          <a:stretch>
            <a:fillRect/>
          </a:stretch>
        </p:blipFill>
        <p:spPr>
          <a:xfrm>
            <a:off x="238365" y="13028955"/>
            <a:ext cx="3018372" cy="508941"/>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Master Slide Red">
    <p:bg>
      <p:bgPr>
        <a:solidFill>
          <a:srgbClr val="DC3B41"/>
        </a:solidFill>
        <a:effectLst/>
      </p:bgPr>
    </p:bg>
    <p:spTree>
      <p:nvGrpSpPr>
        <p:cNvPr id="1" name=""/>
        <p:cNvGrpSpPr/>
        <p:nvPr/>
      </p:nvGrpSpPr>
      <p:grpSpPr>
        <a:xfrm>
          <a:off x="0" y="0"/>
          <a:ext cx="0" cy="0"/>
          <a:chOff x="0" y="0"/>
          <a:chExt cx="0" cy="0"/>
        </a:xfrm>
      </p:grpSpPr>
      <p:pic>
        <p:nvPicPr>
          <p:cNvPr id="115" name="RCtC-ko-AP.ai" descr="RCtC-ko-AP.ai"/>
          <p:cNvPicPr>
            <a:picLocks noChangeAspect="1"/>
          </p:cNvPicPr>
          <p:nvPr/>
        </p:nvPicPr>
        <p:blipFill>
          <a:blip r:embed="rId2">
            <a:extLst/>
          </a:blip>
          <a:stretch>
            <a:fillRect/>
          </a:stretch>
        </p:blipFill>
        <p:spPr>
          <a:xfrm>
            <a:off x="359735" y="12925136"/>
            <a:ext cx="3146928" cy="528178"/>
          </a:xfrm>
          <a:prstGeom prst="rect">
            <a:avLst/>
          </a:prstGeom>
          <a:ln w="12700">
            <a:miter lim="400000"/>
          </a:ln>
        </p:spPr>
      </p:pic>
      <p:sp>
        <p:nvSpPr>
          <p:cNvPr id="116" name="Circle"/>
          <p:cNvSpPr/>
          <p:nvPr/>
        </p:nvSpPr>
        <p:spPr>
          <a:xfrm>
            <a:off x="23235660" y="321192"/>
            <a:ext cx="776131" cy="77613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17" name="Slide Number"/>
          <p:cNvSpPr txBox="1">
            <a:spLocks noGrp="1"/>
          </p:cNvSpPr>
          <p:nvPr>
            <p:ph type="sldNum" sz="quarter" idx="2"/>
          </p:nvPr>
        </p:nvSpPr>
        <p:spPr>
          <a:xfrm>
            <a:off x="23447860" y="555587"/>
            <a:ext cx="351731" cy="368301"/>
          </a:xfrm>
          <a:prstGeom prst="rect">
            <a:avLst/>
          </a:prstGeom>
        </p:spPr>
        <p:txBody>
          <a:bodyPr wrap="none" lIns="0" tIns="0" rIns="0" bIns="0" anchor="t"/>
          <a:lstStyle>
            <a:lvl1pPr defTabSz="821531">
              <a:defRPr sz="2400" cap="all">
                <a:solidFill>
                  <a:srgbClr val="DC3B41"/>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4" name="Oval"/>
          <p:cNvSpPr/>
          <p:nvPr/>
        </p:nvSpPr>
        <p:spPr>
          <a:xfrm>
            <a:off x="20450277" y="89296"/>
            <a:ext cx="790077" cy="770140"/>
          </a:xfrm>
          <a:prstGeom prst="ellipse">
            <a:avLst/>
          </a:prstGeom>
          <a:solidFill>
            <a:srgbClr val="F1434A"/>
          </a:solidFill>
          <a:ln w="12700">
            <a:miter lim="400000"/>
          </a:ln>
        </p:spPr>
        <p:txBody>
          <a:bodyPr lIns="64293" tIns="64293" rIns="64293" bIns="64293" anchor="ctr"/>
          <a:lstStyle/>
          <a:p>
            <a:pPr algn="ctr" defTabSz="2571235">
              <a:defRPr sz="5000">
                <a:solidFill>
                  <a:srgbClr val="FFFFFF"/>
                </a:solidFill>
              </a:defRPr>
            </a:pPr>
            <a:endParaRPr/>
          </a:p>
        </p:txBody>
      </p:sp>
      <p:sp>
        <p:nvSpPr>
          <p:cNvPr id="125" name="Slide Number"/>
          <p:cNvSpPr txBox="1">
            <a:spLocks noGrp="1"/>
          </p:cNvSpPr>
          <p:nvPr>
            <p:ph type="sldNum" sz="quarter" idx="2"/>
          </p:nvPr>
        </p:nvSpPr>
        <p:spPr>
          <a:xfrm>
            <a:off x="20598012" y="238622"/>
            <a:ext cx="494606" cy="511176"/>
          </a:xfrm>
          <a:prstGeom prst="rect">
            <a:avLst/>
          </a:prstGeom>
        </p:spPr>
        <p:txBody>
          <a:bodyPr wrap="none" lIns="71437" tIns="71437" rIns="71437" bIns="71437" anchor="t"/>
          <a:lstStyle>
            <a:lvl1pPr defTabSz="821531">
              <a:defRPr sz="2400">
                <a:latin typeface="+mj-lt"/>
                <a:ea typeface="+mj-ea"/>
                <a:cs typeface="+mj-cs"/>
                <a:sym typeface="Helvetica"/>
              </a:defRPr>
            </a:lvl1pPr>
          </a:lstStyle>
          <a:p>
            <a:fld id="{86CB4B4D-7CA3-9044-876B-883B54F8677D}" type="slidenum">
              <a:t>‹#›</a:t>
            </a:fld>
            <a:endParaRPr/>
          </a:p>
        </p:txBody>
      </p:sp>
      <p:pic>
        <p:nvPicPr>
          <p:cNvPr id="126" name="CMYK-India.jpg" descr="CMYK-India.jpg"/>
          <p:cNvPicPr>
            <a:picLocks noChangeAspect="1"/>
          </p:cNvPicPr>
          <p:nvPr/>
        </p:nvPicPr>
        <p:blipFill>
          <a:blip r:embed="rId2">
            <a:extLst/>
          </a:blip>
          <a:srcRect l="12057" t="37858" r="9589" b="37858"/>
          <a:stretch>
            <a:fillRect/>
          </a:stretch>
        </p:blipFill>
        <p:spPr>
          <a:xfrm>
            <a:off x="3136909" y="12830492"/>
            <a:ext cx="3611806" cy="864929"/>
          </a:xfrm>
          <a:prstGeom prst="rect">
            <a:avLst/>
          </a:prstGeom>
          <a:ln w="12700">
            <a:miter lim="400000"/>
          </a:ln>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Master Slide 1">
    <p:spTree>
      <p:nvGrpSpPr>
        <p:cNvPr id="1" name=""/>
        <p:cNvGrpSpPr/>
        <p:nvPr/>
      </p:nvGrpSpPr>
      <p:grpSpPr>
        <a:xfrm>
          <a:off x="0" y="0"/>
          <a:ext cx="0" cy="0"/>
          <a:chOff x="0" y="0"/>
          <a:chExt cx="0" cy="0"/>
        </a:xfrm>
      </p:grpSpPr>
      <p:sp>
        <p:nvSpPr>
          <p:cNvPr id="133" name="Circle"/>
          <p:cNvSpPr/>
          <p:nvPr/>
        </p:nvSpPr>
        <p:spPr>
          <a:xfrm>
            <a:off x="23235660" y="321192"/>
            <a:ext cx="776131" cy="776131"/>
          </a:xfrm>
          <a:prstGeom prst="ellipse">
            <a:avLst/>
          </a:prstGeom>
          <a:solidFill>
            <a:srgbClr val="DC3B41"/>
          </a:solidFill>
          <a:ln w="12700">
            <a:miter lim="400000"/>
          </a:ln>
        </p:spPr>
        <p:txBody>
          <a:bodyPr lIns="45719" rIns="45719" anchor="ctr"/>
          <a:lstStyle/>
          <a:p>
            <a:pPr algn="ctr">
              <a:defRPr>
                <a:solidFill>
                  <a:srgbClr val="FFFFFF"/>
                </a:solidFill>
              </a:defRPr>
            </a:pPr>
            <a:endParaRPr/>
          </a:p>
        </p:txBody>
      </p:sp>
      <p:sp>
        <p:nvSpPr>
          <p:cNvPr id="134" name="Slide Number"/>
          <p:cNvSpPr txBox="1">
            <a:spLocks noGrp="1"/>
          </p:cNvSpPr>
          <p:nvPr>
            <p:ph type="sldNum" sz="quarter" idx="2"/>
          </p:nvPr>
        </p:nvSpPr>
        <p:spPr>
          <a:xfrm>
            <a:off x="23235660" y="433684"/>
            <a:ext cx="776131" cy="551145"/>
          </a:xfrm>
          <a:prstGeom prst="rect">
            <a:avLst/>
          </a:prstGeom>
        </p:spPr>
        <p:txBody>
          <a:bodyPr/>
          <a:lstStyle>
            <a:lvl1pPr>
              <a:defRPr sz="2400">
                <a:latin typeface="+mj-lt"/>
                <a:ea typeface="+mj-ea"/>
                <a:cs typeface="+mj-cs"/>
                <a:sym typeface="Helvetica"/>
              </a:defRPr>
            </a:lvl1pPr>
          </a:lstStyle>
          <a:p>
            <a:fld id="{86CB4B4D-7CA3-9044-876B-883B54F8677D}" type="slidenum">
              <a:t>‹#›</a:t>
            </a:fld>
            <a:endParaRPr/>
          </a:p>
        </p:txBody>
      </p:sp>
      <p:pic>
        <p:nvPicPr>
          <p:cNvPr id="135" name="RCtC-rgb-AP.jpg" descr="RCtC-rgb-AP.jpg"/>
          <p:cNvPicPr>
            <a:picLocks noChangeAspect="1"/>
          </p:cNvPicPr>
          <p:nvPr/>
        </p:nvPicPr>
        <p:blipFill>
          <a:blip r:embed="rId2">
            <a:extLst/>
          </a:blip>
          <a:srcRect/>
          <a:stretch>
            <a:fillRect/>
          </a:stretch>
        </p:blipFill>
        <p:spPr>
          <a:xfrm>
            <a:off x="355062" y="12933428"/>
            <a:ext cx="3078449" cy="519071"/>
          </a:xfrm>
          <a:prstGeom prst="rect">
            <a:avLst/>
          </a:prstGeom>
          <a:ln w="12700">
            <a:miter lim="400000"/>
          </a:ln>
        </p:spPr>
      </p:pic>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4827587" y="2303859"/>
            <a:ext cx="14716126" cy="4643438"/>
          </a:xfrm>
          <a:prstGeom prst="rect">
            <a:avLst/>
          </a:prstGeom>
        </p:spPr>
        <p:txBody>
          <a:bodyPr lIns="71437" tIns="71437" rIns="71437" bIns="71437" anchor="b"/>
          <a:lstStyle>
            <a:lvl1pPr algn="ctr" defTabSz="821531">
              <a:lnSpc>
                <a:spcPct val="100000"/>
              </a:lnSpc>
              <a:defRPr sz="11200">
                <a:solidFill>
                  <a:srgbClr val="FFFFFF"/>
                </a:solidFill>
                <a:latin typeface="Helvetica Neue Medium"/>
                <a:ea typeface="Helvetica Neue Medium"/>
                <a:cs typeface="Helvetica Neue Medium"/>
                <a:sym typeface="Helvetica Neue Medium"/>
              </a:defRPr>
            </a:lvl1pPr>
          </a:lstStyle>
          <a:p>
            <a:r>
              <a:t>Title Text</a:t>
            </a:r>
          </a:p>
        </p:txBody>
      </p:sp>
      <p:sp>
        <p:nvSpPr>
          <p:cNvPr id="143" name="Body Level One…"/>
          <p:cNvSpPr txBox="1">
            <a:spLocks noGrp="1"/>
          </p:cNvSpPr>
          <p:nvPr>
            <p:ph type="body" sz="quarter" idx="1"/>
          </p:nvPr>
        </p:nvSpPr>
        <p:spPr>
          <a:xfrm>
            <a:off x="4827587" y="7072312"/>
            <a:ext cx="14716126" cy="1589485"/>
          </a:xfrm>
          <a:prstGeom prst="rect">
            <a:avLst/>
          </a:prstGeom>
        </p:spPr>
        <p:txBody>
          <a:bodyPr lIns="71437" tIns="71437" rIns="71437" bIns="71437"/>
          <a:lstStyle>
            <a:lvl1pPr marL="0" indent="0" algn="ctr" defTabSz="821531">
              <a:lnSpc>
                <a:spcPct val="100000"/>
              </a:lnSpc>
              <a:spcBef>
                <a:spcPts val="0"/>
              </a:spcBef>
              <a:buSzTx/>
              <a:buFontTx/>
              <a:buNone/>
              <a:defRPr sz="5200">
                <a:solidFill>
                  <a:srgbClr val="FFFFFF"/>
                </a:solidFill>
                <a:latin typeface="Helvetica Neue"/>
                <a:ea typeface="Helvetica Neue"/>
                <a:cs typeface="Helvetica Neue"/>
                <a:sym typeface="Helvetica Neue"/>
              </a:defRPr>
            </a:lvl1pPr>
            <a:lvl2pPr marL="0" indent="0" algn="ctr" defTabSz="821531">
              <a:lnSpc>
                <a:spcPct val="100000"/>
              </a:lnSpc>
              <a:spcBef>
                <a:spcPts val="0"/>
              </a:spcBef>
              <a:buSzTx/>
              <a:buFontTx/>
              <a:buNone/>
              <a:defRPr sz="5200">
                <a:solidFill>
                  <a:srgbClr val="FFFFFF"/>
                </a:solidFill>
                <a:latin typeface="Helvetica Neue"/>
                <a:ea typeface="Helvetica Neue"/>
                <a:cs typeface="Helvetica Neue"/>
                <a:sym typeface="Helvetica Neue"/>
              </a:defRPr>
            </a:lvl2pPr>
            <a:lvl3pPr marL="0" indent="0" algn="ctr" defTabSz="821531">
              <a:lnSpc>
                <a:spcPct val="100000"/>
              </a:lnSpc>
              <a:spcBef>
                <a:spcPts val="0"/>
              </a:spcBef>
              <a:buSzTx/>
              <a:buFontTx/>
              <a:buNone/>
              <a:defRPr sz="5200">
                <a:solidFill>
                  <a:srgbClr val="FFFFFF"/>
                </a:solidFill>
                <a:latin typeface="Helvetica Neue"/>
                <a:ea typeface="Helvetica Neue"/>
                <a:cs typeface="Helvetica Neue"/>
                <a:sym typeface="Helvetica Neue"/>
              </a:defRPr>
            </a:lvl3pPr>
            <a:lvl4pPr marL="0" indent="0" algn="ctr" defTabSz="821531">
              <a:lnSpc>
                <a:spcPct val="100000"/>
              </a:lnSpc>
              <a:spcBef>
                <a:spcPts val="0"/>
              </a:spcBef>
              <a:buSzTx/>
              <a:buFontTx/>
              <a:buNone/>
              <a:defRPr sz="5200">
                <a:solidFill>
                  <a:srgbClr val="FFFFFF"/>
                </a:solidFill>
                <a:latin typeface="Helvetica Neue"/>
                <a:ea typeface="Helvetica Neue"/>
                <a:cs typeface="Helvetica Neue"/>
                <a:sym typeface="Helvetica Neue"/>
              </a:defRPr>
            </a:lvl4pPr>
            <a:lvl5pPr marL="0" indent="0" algn="ctr" defTabSz="821531">
              <a:lnSpc>
                <a:spcPct val="100000"/>
              </a:lnSpc>
              <a:spcBef>
                <a:spcPts val="0"/>
              </a:spcBef>
              <a:buSzTx/>
              <a:buFontTx/>
              <a:buNone/>
              <a:defRPr sz="5200">
                <a:solidFill>
                  <a:srgbClr val="FFFFFF"/>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11947753" y="13073062"/>
            <a:ext cx="466269" cy="477673"/>
          </a:xfrm>
          <a:prstGeom prst="rect">
            <a:avLst/>
          </a:prstGeom>
        </p:spPr>
        <p:txBody>
          <a:bodyPr wrap="none" lIns="71437" tIns="71437" rIns="71437" bIns="71437" anchor="t"/>
          <a:lstStyle>
            <a:lvl1pPr defTabSz="821531">
              <a:defRPr sz="22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0000"/>
        </a:solidFill>
        <a:effectLst/>
      </p:bgPr>
    </p:bg>
    <p:spTree>
      <p:nvGrpSpPr>
        <p:cNvPr id="1" name=""/>
        <p:cNvGrpSpPr/>
        <p:nvPr/>
      </p:nvGrpSpPr>
      <p:grpSpPr>
        <a:xfrm>
          <a:off x="0" y="0"/>
          <a:ext cx="0" cy="0"/>
          <a:chOff x="0" y="0"/>
          <a:chExt cx="0" cy="0"/>
        </a:xfrm>
      </p:grpSpPr>
      <p:sp>
        <p:nvSpPr>
          <p:cNvPr id="151" name="Title Text"/>
          <p:cNvSpPr txBox="1">
            <a:spLocks noGrp="1"/>
          </p:cNvSpPr>
          <p:nvPr>
            <p:ph type="title"/>
          </p:nvPr>
        </p:nvSpPr>
        <p:spPr>
          <a:xfrm>
            <a:off x="3956048" y="549275"/>
            <a:ext cx="16459204" cy="2286002"/>
          </a:xfrm>
          <a:prstGeom prst="rect">
            <a:avLst/>
          </a:prstGeom>
        </p:spPr>
        <p:txBody>
          <a:bodyPr lIns="91438" tIns="91438" rIns="91438" bIns="91438"/>
          <a:lstStyle>
            <a:lvl1pPr algn="ctr" defTabSz="914400">
              <a:lnSpc>
                <a:spcPct val="100000"/>
              </a:lnSpc>
              <a:defRPr sz="8600" b="1">
                <a:solidFill>
                  <a:srgbClr val="FFFFFF"/>
                </a:solidFill>
                <a:latin typeface="Calibri"/>
                <a:ea typeface="Calibri"/>
                <a:cs typeface="Calibri"/>
                <a:sym typeface="Calibri"/>
              </a:defRPr>
            </a:lvl1pPr>
          </a:lstStyle>
          <a:p>
            <a:r>
              <a:t>Title Text</a:t>
            </a:r>
          </a:p>
        </p:txBody>
      </p:sp>
      <p:sp>
        <p:nvSpPr>
          <p:cNvPr id="152" name="Body Level One…"/>
          <p:cNvSpPr txBox="1">
            <a:spLocks noGrp="1"/>
          </p:cNvSpPr>
          <p:nvPr>
            <p:ph type="body" idx="1"/>
          </p:nvPr>
        </p:nvSpPr>
        <p:spPr>
          <a:xfrm>
            <a:off x="3956048" y="3200398"/>
            <a:ext cx="16459204" cy="9051929"/>
          </a:xfrm>
          <a:prstGeom prst="rect">
            <a:avLst/>
          </a:prstGeom>
        </p:spPr>
        <p:txBody>
          <a:bodyPr lIns="91438" tIns="91438" rIns="91438" bIns="91438"/>
          <a:lstStyle>
            <a:lvl1pPr marL="642936" indent="-642936" defTabSz="914400">
              <a:lnSpc>
                <a:spcPct val="100000"/>
              </a:lnSpc>
              <a:spcBef>
                <a:spcPts val="1400"/>
              </a:spcBef>
              <a:defRPr sz="6000">
                <a:solidFill>
                  <a:srgbClr val="FFFFFF"/>
                </a:solidFill>
                <a:latin typeface="Calibri"/>
                <a:ea typeface="Calibri"/>
                <a:cs typeface="Calibri"/>
                <a:sym typeface="Calibri"/>
              </a:defRPr>
            </a:lvl1pPr>
            <a:lvl2pPr marL="1069520" indent="-612320" defTabSz="914400">
              <a:lnSpc>
                <a:spcPct val="100000"/>
              </a:lnSpc>
              <a:spcBef>
                <a:spcPts val="1400"/>
              </a:spcBef>
              <a:buChar char="–"/>
              <a:defRPr sz="6000">
                <a:solidFill>
                  <a:srgbClr val="FFFFFF"/>
                </a:solidFill>
                <a:latin typeface="Calibri"/>
                <a:ea typeface="Calibri"/>
                <a:cs typeface="Calibri"/>
                <a:sym typeface="Calibri"/>
              </a:defRPr>
            </a:lvl2pPr>
            <a:lvl3pPr marL="1485900" indent="-571500" defTabSz="914400">
              <a:lnSpc>
                <a:spcPct val="100000"/>
              </a:lnSpc>
              <a:spcBef>
                <a:spcPts val="1400"/>
              </a:spcBef>
              <a:defRPr sz="6000">
                <a:solidFill>
                  <a:srgbClr val="FFFFFF"/>
                </a:solidFill>
                <a:latin typeface="Calibri"/>
                <a:ea typeface="Calibri"/>
                <a:cs typeface="Calibri"/>
                <a:sym typeface="Calibri"/>
              </a:defRPr>
            </a:lvl3pPr>
            <a:lvl4pPr marL="2057400" indent="-685799" defTabSz="914400">
              <a:lnSpc>
                <a:spcPct val="100000"/>
              </a:lnSpc>
              <a:spcBef>
                <a:spcPts val="1400"/>
              </a:spcBef>
              <a:buChar char="–"/>
              <a:defRPr sz="6000">
                <a:solidFill>
                  <a:srgbClr val="FFFFFF"/>
                </a:solidFill>
                <a:latin typeface="Calibri"/>
                <a:ea typeface="Calibri"/>
                <a:cs typeface="Calibri"/>
                <a:sym typeface="Calibri"/>
              </a:defRPr>
            </a:lvl4pPr>
            <a:lvl5pPr marL="2514600" indent="-685800" defTabSz="914400">
              <a:lnSpc>
                <a:spcPct val="100000"/>
              </a:lnSpc>
              <a:spcBef>
                <a:spcPts val="1400"/>
              </a:spcBef>
              <a:buChar char="»"/>
              <a:defRPr sz="6000">
                <a:solidFill>
                  <a:srgbClr val="FFFFFF"/>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xfrm>
            <a:off x="19926631" y="12821286"/>
            <a:ext cx="488621" cy="513078"/>
          </a:xfrm>
          <a:prstGeom prst="rect">
            <a:avLst/>
          </a:prstGeom>
        </p:spPr>
        <p:txBody>
          <a:bodyPr wrap="none" lIns="91438" tIns="91438" rIns="91438" bIns="91438"/>
          <a:lstStyle>
            <a:lvl1pPr algn="r" defTabSz="914400">
              <a:defRPr sz="22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Slides for Breaks">
    <p:bg>
      <p:bgPr>
        <a:solidFill>
          <a:srgbClr val="19232C"/>
        </a:solidFill>
        <a:effectLst/>
      </p:bgPr>
    </p:bg>
    <p:spTree>
      <p:nvGrpSpPr>
        <p:cNvPr id="1" name=""/>
        <p:cNvGrpSpPr/>
        <p:nvPr/>
      </p:nvGrpSpPr>
      <p:grpSpPr>
        <a:xfrm>
          <a:off x="0" y="0"/>
          <a:ext cx="0" cy="0"/>
          <a:chOff x="0" y="0"/>
          <a:chExt cx="0" cy="0"/>
        </a:xfrm>
      </p:grpSpPr>
      <p:sp>
        <p:nvSpPr>
          <p:cNvPr id="18" name="Stampede Slides"/>
          <p:cNvSpPr txBox="1"/>
          <p:nvPr/>
        </p:nvSpPr>
        <p:spPr>
          <a:xfrm>
            <a:off x="2462681" y="12463913"/>
            <a:ext cx="2543434"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lvl1pPr>
          </a:lstStyle>
          <a:p>
            <a:pPr>
              <a:defRPr sz="3600" b="0"/>
            </a:pPr>
            <a:r>
              <a:rPr sz="2400" b="1"/>
              <a:t>Stampede Slides</a:t>
            </a:r>
          </a:p>
        </p:txBody>
      </p:sp>
      <p:sp>
        <p:nvSpPr>
          <p:cNvPr id="19" name="Shape"/>
          <p:cNvSpPr/>
          <p:nvPr/>
        </p:nvSpPr>
        <p:spPr>
          <a:xfrm>
            <a:off x="23032045" y="12512516"/>
            <a:ext cx="587364" cy="592253"/>
          </a:xfrm>
          <a:custGeom>
            <a:avLst/>
            <a:gdLst/>
            <a:ahLst/>
            <a:cxnLst>
              <a:cxn ang="0">
                <a:pos x="wd2" y="hd2"/>
              </a:cxn>
              <a:cxn ang="5400000">
                <a:pos x="wd2" y="hd2"/>
              </a:cxn>
              <a:cxn ang="10800000">
                <a:pos x="wd2" y="hd2"/>
              </a:cxn>
              <a:cxn ang="16200000">
                <a:pos x="wd2" y="hd2"/>
              </a:cxn>
            </a:cxnLst>
            <a:rect l="0" t="0" r="r" b="b"/>
            <a:pathLst>
              <a:path w="21600" h="21600" extrusionOk="0">
                <a:moveTo>
                  <a:pt x="10777" y="0"/>
                </a:moveTo>
                <a:cubicBezTo>
                  <a:pt x="4825" y="0"/>
                  <a:pt x="0" y="4917"/>
                  <a:pt x="0" y="10616"/>
                </a:cubicBezTo>
                <a:cubicBezTo>
                  <a:pt x="0" y="16683"/>
                  <a:pt x="4825" y="21600"/>
                  <a:pt x="10777" y="21600"/>
                </a:cubicBezTo>
                <a:cubicBezTo>
                  <a:pt x="16775" y="21600"/>
                  <a:pt x="21600" y="16683"/>
                  <a:pt x="21600" y="10616"/>
                </a:cubicBezTo>
                <a:cubicBezTo>
                  <a:pt x="21600" y="4917"/>
                  <a:pt x="16775" y="0"/>
                  <a:pt x="10777" y="0"/>
                </a:cubicBezTo>
                <a:close/>
                <a:moveTo>
                  <a:pt x="15197" y="8962"/>
                </a:moveTo>
                <a:cubicBezTo>
                  <a:pt x="15197" y="11811"/>
                  <a:pt x="13167" y="15074"/>
                  <a:pt x="9199" y="15074"/>
                </a:cubicBezTo>
                <a:cubicBezTo>
                  <a:pt x="8027" y="15074"/>
                  <a:pt x="6809" y="14660"/>
                  <a:pt x="5997" y="14247"/>
                </a:cubicBezTo>
                <a:lnTo>
                  <a:pt x="6403" y="14247"/>
                </a:lnTo>
                <a:cubicBezTo>
                  <a:pt x="7215" y="14247"/>
                  <a:pt x="8387" y="13833"/>
                  <a:pt x="9199" y="13466"/>
                </a:cubicBezTo>
                <a:cubicBezTo>
                  <a:pt x="8027" y="13466"/>
                  <a:pt x="7215" y="12638"/>
                  <a:pt x="7215" y="11811"/>
                </a:cubicBezTo>
                <a:cubicBezTo>
                  <a:pt x="7215" y="11811"/>
                  <a:pt x="7215" y="11811"/>
                  <a:pt x="7621" y="11811"/>
                </a:cubicBezTo>
                <a:lnTo>
                  <a:pt x="8027" y="11811"/>
                </a:lnTo>
                <a:cubicBezTo>
                  <a:pt x="7215" y="11397"/>
                  <a:pt x="6403" y="10616"/>
                  <a:pt x="6403" y="9789"/>
                </a:cubicBezTo>
                <a:cubicBezTo>
                  <a:pt x="6403" y="9789"/>
                  <a:pt x="6809" y="9789"/>
                  <a:pt x="7215" y="9789"/>
                </a:cubicBezTo>
                <a:cubicBezTo>
                  <a:pt x="6809" y="9375"/>
                  <a:pt x="6403" y="8962"/>
                  <a:pt x="6403" y="8180"/>
                </a:cubicBezTo>
                <a:cubicBezTo>
                  <a:pt x="6403" y="7767"/>
                  <a:pt x="6403" y="7353"/>
                  <a:pt x="6809" y="6940"/>
                </a:cubicBezTo>
                <a:cubicBezTo>
                  <a:pt x="7621" y="8180"/>
                  <a:pt x="9199" y="9375"/>
                  <a:pt x="10777" y="9375"/>
                </a:cubicBezTo>
                <a:cubicBezTo>
                  <a:pt x="10777" y="8962"/>
                  <a:pt x="10777" y="8962"/>
                  <a:pt x="10777" y="8962"/>
                </a:cubicBezTo>
                <a:cubicBezTo>
                  <a:pt x="10777" y="7767"/>
                  <a:pt x="11995" y="6526"/>
                  <a:pt x="13167" y="6526"/>
                </a:cubicBezTo>
                <a:cubicBezTo>
                  <a:pt x="13573" y="6526"/>
                  <a:pt x="14385" y="6940"/>
                  <a:pt x="14385" y="7353"/>
                </a:cubicBezTo>
                <a:cubicBezTo>
                  <a:pt x="15197" y="7353"/>
                  <a:pt x="15603" y="6940"/>
                  <a:pt x="16008" y="6940"/>
                </a:cubicBezTo>
                <a:cubicBezTo>
                  <a:pt x="15603" y="7353"/>
                  <a:pt x="15603" y="7767"/>
                  <a:pt x="15197" y="8180"/>
                </a:cubicBezTo>
                <a:cubicBezTo>
                  <a:pt x="15603" y="8180"/>
                  <a:pt x="16008" y="7767"/>
                  <a:pt x="16414" y="7767"/>
                </a:cubicBezTo>
                <a:cubicBezTo>
                  <a:pt x="16008" y="8180"/>
                  <a:pt x="15603" y="8594"/>
                  <a:pt x="15197" y="8962"/>
                </a:cubicBezTo>
                <a:close/>
              </a:path>
            </a:pathLst>
          </a:custGeom>
          <a:solidFill>
            <a:schemeClr val="accent2"/>
          </a:solidFill>
          <a:ln w="12700">
            <a:miter lim="400000"/>
          </a:ln>
        </p:spPr>
        <p:txBody>
          <a:bodyPr lIns="45719" rIns="45719" anchor="ctr"/>
          <a:lstStyle/>
          <a:p>
            <a:endParaRPr/>
          </a:p>
        </p:txBody>
      </p:sp>
      <p:sp>
        <p:nvSpPr>
          <p:cNvPr id="20" name="Shape"/>
          <p:cNvSpPr/>
          <p:nvPr/>
        </p:nvSpPr>
        <p:spPr>
          <a:xfrm>
            <a:off x="21706338" y="12506918"/>
            <a:ext cx="592330" cy="593044"/>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chemeClr val="accent2"/>
          </a:solidFill>
          <a:ln w="12700">
            <a:miter lim="400000"/>
          </a:ln>
        </p:spPr>
        <p:txBody>
          <a:bodyPr lIns="45719" rIns="45719" anchor="ctr"/>
          <a:lstStyle/>
          <a:p>
            <a:endParaRPr/>
          </a:p>
        </p:txBody>
      </p:sp>
      <p:sp>
        <p:nvSpPr>
          <p:cNvPr id="21" name="Shape"/>
          <p:cNvSpPr/>
          <p:nvPr/>
        </p:nvSpPr>
        <p:spPr>
          <a:xfrm>
            <a:off x="22372429" y="12514874"/>
            <a:ext cx="592264" cy="5893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chemeClr val="accent2"/>
          </a:solidFill>
          <a:ln w="12700">
            <a:miter lim="400000"/>
          </a:ln>
        </p:spPr>
        <p:txBody>
          <a:bodyPr lIns="45719" rIns="45719" anchor="ctr"/>
          <a:lstStyle/>
          <a:p>
            <a:endParaRPr/>
          </a:p>
        </p:txBody>
      </p:sp>
      <p:sp>
        <p:nvSpPr>
          <p:cNvPr id="22" name="Shape"/>
          <p:cNvSpPr/>
          <p:nvPr/>
        </p:nvSpPr>
        <p:spPr>
          <a:xfrm>
            <a:off x="1730375" y="12233789"/>
            <a:ext cx="687747" cy="695285"/>
          </a:xfrm>
          <a:custGeom>
            <a:avLst/>
            <a:gdLst/>
            <a:ahLst/>
            <a:cxnLst>
              <a:cxn ang="0">
                <a:pos x="wd2" y="hd2"/>
              </a:cxn>
              <a:cxn ang="5400000">
                <a:pos x="wd2" y="hd2"/>
              </a:cxn>
              <a:cxn ang="10800000">
                <a:pos x="wd2" y="hd2"/>
              </a:cxn>
              <a:cxn ang="16200000">
                <a:pos x="wd2" y="hd2"/>
              </a:cxn>
            </a:cxnLst>
            <a:rect l="0" t="0" r="r" b="b"/>
            <a:pathLst>
              <a:path w="21600" h="21600" extrusionOk="0">
                <a:moveTo>
                  <a:pt x="10858" y="5486"/>
                </a:moveTo>
                <a:lnTo>
                  <a:pt x="10858" y="0"/>
                </a:lnTo>
                <a:lnTo>
                  <a:pt x="1386" y="0"/>
                </a:lnTo>
                <a:lnTo>
                  <a:pt x="1386" y="20114"/>
                </a:lnTo>
                <a:lnTo>
                  <a:pt x="0" y="20114"/>
                </a:lnTo>
                <a:lnTo>
                  <a:pt x="0" y="21600"/>
                </a:lnTo>
                <a:lnTo>
                  <a:pt x="21600" y="21600"/>
                </a:lnTo>
                <a:lnTo>
                  <a:pt x="21600" y="5486"/>
                </a:lnTo>
                <a:lnTo>
                  <a:pt x="10858" y="5486"/>
                </a:lnTo>
                <a:close/>
                <a:moveTo>
                  <a:pt x="8201" y="20114"/>
                </a:moveTo>
                <a:lnTo>
                  <a:pt x="4158" y="20114"/>
                </a:lnTo>
                <a:lnTo>
                  <a:pt x="4158" y="17486"/>
                </a:lnTo>
                <a:lnTo>
                  <a:pt x="8201" y="17486"/>
                </a:lnTo>
                <a:lnTo>
                  <a:pt x="8201" y="20114"/>
                </a:lnTo>
                <a:close/>
                <a:moveTo>
                  <a:pt x="9587" y="14743"/>
                </a:moveTo>
                <a:lnTo>
                  <a:pt x="2888" y="14743"/>
                </a:lnTo>
                <a:lnTo>
                  <a:pt x="2888" y="13486"/>
                </a:lnTo>
                <a:lnTo>
                  <a:pt x="9587" y="13486"/>
                </a:lnTo>
                <a:lnTo>
                  <a:pt x="9587" y="14743"/>
                </a:lnTo>
                <a:close/>
                <a:moveTo>
                  <a:pt x="9587" y="12114"/>
                </a:moveTo>
                <a:lnTo>
                  <a:pt x="2888" y="12114"/>
                </a:lnTo>
                <a:lnTo>
                  <a:pt x="2888" y="10857"/>
                </a:lnTo>
                <a:lnTo>
                  <a:pt x="9587" y="10857"/>
                </a:lnTo>
                <a:lnTo>
                  <a:pt x="9587" y="12114"/>
                </a:lnTo>
                <a:close/>
                <a:moveTo>
                  <a:pt x="9587" y="9371"/>
                </a:moveTo>
                <a:lnTo>
                  <a:pt x="2888" y="9371"/>
                </a:lnTo>
                <a:lnTo>
                  <a:pt x="2888" y="8114"/>
                </a:lnTo>
                <a:lnTo>
                  <a:pt x="9587" y="8114"/>
                </a:lnTo>
                <a:lnTo>
                  <a:pt x="9587" y="9371"/>
                </a:lnTo>
                <a:close/>
                <a:moveTo>
                  <a:pt x="9587" y="6743"/>
                </a:moveTo>
                <a:lnTo>
                  <a:pt x="2888" y="6743"/>
                </a:lnTo>
                <a:lnTo>
                  <a:pt x="2888" y="5486"/>
                </a:lnTo>
                <a:lnTo>
                  <a:pt x="9587" y="5486"/>
                </a:lnTo>
                <a:lnTo>
                  <a:pt x="9587" y="6743"/>
                </a:lnTo>
                <a:close/>
                <a:moveTo>
                  <a:pt x="9587" y="4000"/>
                </a:moveTo>
                <a:lnTo>
                  <a:pt x="2888" y="4000"/>
                </a:lnTo>
                <a:lnTo>
                  <a:pt x="2888" y="2743"/>
                </a:lnTo>
                <a:lnTo>
                  <a:pt x="9587" y="2743"/>
                </a:lnTo>
                <a:lnTo>
                  <a:pt x="9587" y="4000"/>
                </a:lnTo>
                <a:close/>
                <a:moveTo>
                  <a:pt x="16287" y="18743"/>
                </a:moveTo>
                <a:lnTo>
                  <a:pt x="13630" y="18743"/>
                </a:lnTo>
                <a:lnTo>
                  <a:pt x="13630" y="16229"/>
                </a:lnTo>
                <a:lnTo>
                  <a:pt x="16287" y="16229"/>
                </a:lnTo>
                <a:lnTo>
                  <a:pt x="16287" y="18743"/>
                </a:lnTo>
                <a:close/>
                <a:moveTo>
                  <a:pt x="16287" y="14743"/>
                </a:moveTo>
                <a:lnTo>
                  <a:pt x="13630" y="14743"/>
                </a:lnTo>
                <a:lnTo>
                  <a:pt x="13630" y="12114"/>
                </a:lnTo>
                <a:lnTo>
                  <a:pt x="16287" y="12114"/>
                </a:lnTo>
                <a:lnTo>
                  <a:pt x="16287" y="14743"/>
                </a:lnTo>
                <a:close/>
                <a:moveTo>
                  <a:pt x="16287" y="10857"/>
                </a:moveTo>
                <a:lnTo>
                  <a:pt x="13630" y="10857"/>
                </a:lnTo>
                <a:lnTo>
                  <a:pt x="13630" y="8114"/>
                </a:lnTo>
                <a:lnTo>
                  <a:pt x="16287" y="8114"/>
                </a:lnTo>
                <a:lnTo>
                  <a:pt x="16287" y="10857"/>
                </a:lnTo>
                <a:close/>
                <a:moveTo>
                  <a:pt x="20329" y="18743"/>
                </a:moveTo>
                <a:lnTo>
                  <a:pt x="17557" y="18743"/>
                </a:lnTo>
                <a:lnTo>
                  <a:pt x="17557" y="16229"/>
                </a:lnTo>
                <a:lnTo>
                  <a:pt x="20329" y="16229"/>
                </a:lnTo>
                <a:lnTo>
                  <a:pt x="20329" y="18743"/>
                </a:lnTo>
                <a:close/>
                <a:moveTo>
                  <a:pt x="20329" y="14743"/>
                </a:moveTo>
                <a:lnTo>
                  <a:pt x="17557" y="14743"/>
                </a:lnTo>
                <a:lnTo>
                  <a:pt x="17557" y="12114"/>
                </a:lnTo>
                <a:lnTo>
                  <a:pt x="20329" y="12114"/>
                </a:lnTo>
                <a:lnTo>
                  <a:pt x="20329" y="14743"/>
                </a:lnTo>
                <a:close/>
                <a:moveTo>
                  <a:pt x="20329" y="10857"/>
                </a:moveTo>
                <a:lnTo>
                  <a:pt x="17557" y="10857"/>
                </a:lnTo>
                <a:lnTo>
                  <a:pt x="17557" y="8114"/>
                </a:lnTo>
                <a:lnTo>
                  <a:pt x="20329" y="8114"/>
                </a:lnTo>
                <a:lnTo>
                  <a:pt x="20329" y="10857"/>
                </a:lnTo>
                <a:close/>
              </a:path>
            </a:pathLst>
          </a:custGeom>
          <a:solidFill>
            <a:schemeClr val="accent2"/>
          </a:solidFill>
          <a:ln w="12700">
            <a:miter lim="400000"/>
          </a:ln>
        </p:spPr>
        <p:txBody>
          <a:bodyPr lIns="45719" rIns="45719"/>
          <a:lstStyle/>
          <a:p>
            <a:endParaRPr/>
          </a:p>
        </p:txBody>
      </p:sp>
      <p:sp>
        <p:nvSpPr>
          <p:cNvPr id="23" name="Stampede Slides"/>
          <p:cNvSpPr txBox="1"/>
          <p:nvPr/>
        </p:nvSpPr>
        <p:spPr>
          <a:xfrm>
            <a:off x="2462681" y="12463913"/>
            <a:ext cx="2543434"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FFFFFF"/>
                </a:solidFill>
              </a:defRPr>
            </a:lvl1pPr>
          </a:lstStyle>
          <a:p>
            <a:pPr>
              <a:defRPr sz="3600" b="0">
                <a:solidFill>
                  <a:schemeClr val="accent6"/>
                </a:solidFill>
              </a:defRPr>
            </a:pPr>
            <a:r>
              <a:rPr sz="2400" b="1">
                <a:solidFill>
                  <a:srgbClr val="FFFFFF"/>
                </a:solidFill>
              </a:rPr>
              <a:t>Stampede Slides</a:t>
            </a:r>
          </a:p>
        </p:txBody>
      </p:sp>
      <p:sp>
        <p:nvSpPr>
          <p:cNvPr id="24" name="Circle"/>
          <p:cNvSpPr/>
          <p:nvPr/>
        </p:nvSpPr>
        <p:spPr>
          <a:xfrm>
            <a:off x="23019760" y="562492"/>
            <a:ext cx="776131" cy="776131"/>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25" name="Slide Number"/>
          <p:cNvSpPr txBox="1">
            <a:spLocks noGrp="1"/>
          </p:cNvSpPr>
          <p:nvPr>
            <p:ph type="sldNum" sz="quarter" idx="2"/>
          </p:nvPr>
        </p:nvSpPr>
        <p:spPr>
          <a:xfrm>
            <a:off x="23019760" y="674984"/>
            <a:ext cx="776131" cy="551145"/>
          </a:xfrm>
          <a:prstGeom prst="rect">
            <a:avLst/>
          </a:prstGeom>
        </p:spPr>
        <p:txBody>
          <a:bodyPr/>
          <a:lstStyle>
            <a:lvl1pPr>
              <a:defRPr sz="2400">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Master Slide">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12038076" y="12858750"/>
            <a:ext cx="295149" cy="297688"/>
          </a:xfrm>
          <a:prstGeom prst="rect">
            <a:avLst/>
          </a:prstGeom>
        </p:spPr>
        <p:txBody>
          <a:bodyPr wrap="none" lIns="0" tIns="0" rIns="0" bIns="0" anchor="t"/>
          <a:lstStyle>
            <a:lvl1pPr defTabSz="821531">
              <a:defRPr sz="2000" cap="all">
                <a:solidFill>
                  <a:schemeClr val="accent1">
                    <a:lumOff val="-3686"/>
                  </a:schemeClr>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Master Slide 1">
    <p:spTree>
      <p:nvGrpSpPr>
        <p:cNvPr id="1" name=""/>
        <p:cNvGrpSpPr/>
        <p:nvPr/>
      </p:nvGrpSpPr>
      <p:grpSpPr>
        <a:xfrm>
          <a:off x="0" y="0"/>
          <a:ext cx="0" cy="0"/>
          <a:chOff x="0" y="0"/>
          <a:chExt cx="0" cy="0"/>
        </a:xfrm>
      </p:grpSpPr>
      <p:sp>
        <p:nvSpPr>
          <p:cNvPr id="39" name="Stampede Slides"/>
          <p:cNvSpPr txBox="1"/>
          <p:nvPr/>
        </p:nvSpPr>
        <p:spPr>
          <a:xfrm>
            <a:off x="2462681" y="12463913"/>
            <a:ext cx="2543434"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lvl1pPr>
          </a:lstStyle>
          <a:p>
            <a:pPr>
              <a:defRPr sz="3600" b="0"/>
            </a:pPr>
            <a:r>
              <a:rPr sz="2400" b="1"/>
              <a:t>Stampede Slides</a:t>
            </a:r>
          </a:p>
        </p:txBody>
      </p:sp>
      <p:sp>
        <p:nvSpPr>
          <p:cNvPr id="40" name="Circle"/>
          <p:cNvSpPr/>
          <p:nvPr/>
        </p:nvSpPr>
        <p:spPr>
          <a:xfrm>
            <a:off x="23019760" y="562492"/>
            <a:ext cx="776131" cy="776131"/>
          </a:xfrm>
          <a:prstGeom prst="ellipse">
            <a:avLst/>
          </a:prstGeom>
          <a:solidFill>
            <a:srgbClr val="E73847"/>
          </a:solidFill>
          <a:ln w="12700">
            <a:miter lim="400000"/>
          </a:ln>
        </p:spPr>
        <p:txBody>
          <a:bodyPr lIns="45719" rIns="45719" anchor="ctr"/>
          <a:lstStyle/>
          <a:p>
            <a:pPr algn="ctr">
              <a:defRPr>
                <a:solidFill>
                  <a:srgbClr val="FFFFFF"/>
                </a:solidFill>
              </a:defRPr>
            </a:pPr>
            <a:endParaRPr/>
          </a:p>
        </p:txBody>
      </p:sp>
      <p:sp>
        <p:nvSpPr>
          <p:cNvPr id="41" name="Shape"/>
          <p:cNvSpPr/>
          <p:nvPr/>
        </p:nvSpPr>
        <p:spPr>
          <a:xfrm>
            <a:off x="23032045" y="12512516"/>
            <a:ext cx="587364" cy="592253"/>
          </a:xfrm>
          <a:custGeom>
            <a:avLst/>
            <a:gdLst/>
            <a:ahLst/>
            <a:cxnLst>
              <a:cxn ang="0">
                <a:pos x="wd2" y="hd2"/>
              </a:cxn>
              <a:cxn ang="5400000">
                <a:pos x="wd2" y="hd2"/>
              </a:cxn>
              <a:cxn ang="10800000">
                <a:pos x="wd2" y="hd2"/>
              </a:cxn>
              <a:cxn ang="16200000">
                <a:pos x="wd2" y="hd2"/>
              </a:cxn>
            </a:cxnLst>
            <a:rect l="0" t="0" r="r" b="b"/>
            <a:pathLst>
              <a:path w="21600" h="21600" extrusionOk="0">
                <a:moveTo>
                  <a:pt x="10777" y="0"/>
                </a:moveTo>
                <a:cubicBezTo>
                  <a:pt x="4825" y="0"/>
                  <a:pt x="0" y="4917"/>
                  <a:pt x="0" y="10616"/>
                </a:cubicBezTo>
                <a:cubicBezTo>
                  <a:pt x="0" y="16683"/>
                  <a:pt x="4825" y="21600"/>
                  <a:pt x="10777" y="21600"/>
                </a:cubicBezTo>
                <a:cubicBezTo>
                  <a:pt x="16775" y="21600"/>
                  <a:pt x="21600" y="16683"/>
                  <a:pt x="21600" y="10616"/>
                </a:cubicBezTo>
                <a:cubicBezTo>
                  <a:pt x="21600" y="4917"/>
                  <a:pt x="16775" y="0"/>
                  <a:pt x="10777" y="0"/>
                </a:cubicBezTo>
                <a:close/>
                <a:moveTo>
                  <a:pt x="15197" y="8962"/>
                </a:moveTo>
                <a:cubicBezTo>
                  <a:pt x="15197" y="11811"/>
                  <a:pt x="13167" y="15074"/>
                  <a:pt x="9199" y="15074"/>
                </a:cubicBezTo>
                <a:cubicBezTo>
                  <a:pt x="8027" y="15074"/>
                  <a:pt x="6809" y="14660"/>
                  <a:pt x="5997" y="14247"/>
                </a:cubicBezTo>
                <a:lnTo>
                  <a:pt x="6403" y="14247"/>
                </a:lnTo>
                <a:cubicBezTo>
                  <a:pt x="7215" y="14247"/>
                  <a:pt x="8387" y="13833"/>
                  <a:pt x="9199" y="13466"/>
                </a:cubicBezTo>
                <a:cubicBezTo>
                  <a:pt x="8027" y="13466"/>
                  <a:pt x="7215" y="12638"/>
                  <a:pt x="7215" y="11811"/>
                </a:cubicBezTo>
                <a:cubicBezTo>
                  <a:pt x="7215" y="11811"/>
                  <a:pt x="7215" y="11811"/>
                  <a:pt x="7621" y="11811"/>
                </a:cubicBezTo>
                <a:lnTo>
                  <a:pt x="8027" y="11811"/>
                </a:lnTo>
                <a:cubicBezTo>
                  <a:pt x="7215" y="11397"/>
                  <a:pt x="6403" y="10616"/>
                  <a:pt x="6403" y="9789"/>
                </a:cubicBezTo>
                <a:cubicBezTo>
                  <a:pt x="6403" y="9789"/>
                  <a:pt x="6809" y="9789"/>
                  <a:pt x="7215" y="9789"/>
                </a:cubicBezTo>
                <a:cubicBezTo>
                  <a:pt x="6809" y="9375"/>
                  <a:pt x="6403" y="8962"/>
                  <a:pt x="6403" y="8180"/>
                </a:cubicBezTo>
                <a:cubicBezTo>
                  <a:pt x="6403" y="7767"/>
                  <a:pt x="6403" y="7353"/>
                  <a:pt x="6809" y="6940"/>
                </a:cubicBezTo>
                <a:cubicBezTo>
                  <a:pt x="7621" y="8180"/>
                  <a:pt x="9199" y="9375"/>
                  <a:pt x="10777" y="9375"/>
                </a:cubicBezTo>
                <a:cubicBezTo>
                  <a:pt x="10777" y="8962"/>
                  <a:pt x="10777" y="8962"/>
                  <a:pt x="10777" y="8962"/>
                </a:cubicBezTo>
                <a:cubicBezTo>
                  <a:pt x="10777" y="7767"/>
                  <a:pt x="11995" y="6526"/>
                  <a:pt x="13167" y="6526"/>
                </a:cubicBezTo>
                <a:cubicBezTo>
                  <a:pt x="13573" y="6526"/>
                  <a:pt x="14385" y="6940"/>
                  <a:pt x="14385" y="7353"/>
                </a:cubicBezTo>
                <a:cubicBezTo>
                  <a:pt x="15197" y="7353"/>
                  <a:pt x="15603" y="6940"/>
                  <a:pt x="16008" y="6940"/>
                </a:cubicBezTo>
                <a:cubicBezTo>
                  <a:pt x="15603" y="7353"/>
                  <a:pt x="15603" y="7767"/>
                  <a:pt x="15197" y="8180"/>
                </a:cubicBezTo>
                <a:cubicBezTo>
                  <a:pt x="15603" y="8180"/>
                  <a:pt x="16008" y="7767"/>
                  <a:pt x="16414" y="7767"/>
                </a:cubicBezTo>
                <a:cubicBezTo>
                  <a:pt x="16008" y="8180"/>
                  <a:pt x="15603" y="8594"/>
                  <a:pt x="15197" y="8962"/>
                </a:cubicBezTo>
                <a:close/>
              </a:path>
            </a:pathLst>
          </a:custGeom>
          <a:solidFill>
            <a:srgbClr val="E73847"/>
          </a:solidFill>
          <a:ln w="12700">
            <a:miter lim="400000"/>
          </a:ln>
        </p:spPr>
        <p:txBody>
          <a:bodyPr lIns="45719" rIns="45719" anchor="ctr"/>
          <a:lstStyle/>
          <a:p>
            <a:endParaRPr/>
          </a:p>
        </p:txBody>
      </p:sp>
      <p:sp>
        <p:nvSpPr>
          <p:cNvPr id="42" name="Shape"/>
          <p:cNvSpPr/>
          <p:nvPr/>
        </p:nvSpPr>
        <p:spPr>
          <a:xfrm>
            <a:off x="21706338" y="12506918"/>
            <a:ext cx="592330" cy="593044"/>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E73847"/>
          </a:solidFill>
          <a:ln w="12700">
            <a:miter lim="400000"/>
          </a:ln>
        </p:spPr>
        <p:txBody>
          <a:bodyPr lIns="45719" rIns="45719" anchor="ctr"/>
          <a:lstStyle/>
          <a:p>
            <a:endParaRPr/>
          </a:p>
        </p:txBody>
      </p:sp>
      <p:sp>
        <p:nvSpPr>
          <p:cNvPr id="43" name="Shape"/>
          <p:cNvSpPr/>
          <p:nvPr/>
        </p:nvSpPr>
        <p:spPr>
          <a:xfrm>
            <a:off x="22372429" y="12514874"/>
            <a:ext cx="592264" cy="5893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E73847"/>
          </a:solidFill>
          <a:ln w="12700">
            <a:miter lim="400000"/>
          </a:ln>
        </p:spPr>
        <p:txBody>
          <a:bodyPr lIns="45719" rIns="45719" anchor="ctr"/>
          <a:lstStyle/>
          <a:p>
            <a:endParaRPr/>
          </a:p>
        </p:txBody>
      </p:sp>
      <p:sp>
        <p:nvSpPr>
          <p:cNvPr id="44" name="Shape"/>
          <p:cNvSpPr/>
          <p:nvPr/>
        </p:nvSpPr>
        <p:spPr>
          <a:xfrm>
            <a:off x="1730375" y="12233789"/>
            <a:ext cx="687747" cy="695285"/>
          </a:xfrm>
          <a:custGeom>
            <a:avLst/>
            <a:gdLst/>
            <a:ahLst/>
            <a:cxnLst>
              <a:cxn ang="0">
                <a:pos x="wd2" y="hd2"/>
              </a:cxn>
              <a:cxn ang="5400000">
                <a:pos x="wd2" y="hd2"/>
              </a:cxn>
              <a:cxn ang="10800000">
                <a:pos x="wd2" y="hd2"/>
              </a:cxn>
              <a:cxn ang="16200000">
                <a:pos x="wd2" y="hd2"/>
              </a:cxn>
            </a:cxnLst>
            <a:rect l="0" t="0" r="r" b="b"/>
            <a:pathLst>
              <a:path w="21600" h="21600" extrusionOk="0">
                <a:moveTo>
                  <a:pt x="10858" y="5486"/>
                </a:moveTo>
                <a:lnTo>
                  <a:pt x="10858" y="0"/>
                </a:lnTo>
                <a:lnTo>
                  <a:pt x="1386" y="0"/>
                </a:lnTo>
                <a:lnTo>
                  <a:pt x="1386" y="20114"/>
                </a:lnTo>
                <a:lnTo>
                  <a:pt x="0" y="20114"/>
                </a:lnTo>
                <a:lnTo>
                  <a:pt x="0" y="21600"/>
                </a:lnTo>
                <a:lnTo>
                  <a:pt x="21600" y="21600"/>
                </a:lnTo>
                <a:lnTo>
                  <a:pt x="21600" y="5486"/>
                </a:lnTo>
                <a:lnTo>
                  <a:pt x="10858" y="5486"/>
                </a:lnTo>
                <a:close/>
                <a:moveTo>
                  <a:pt x="8201" y="20114"/>
                </a:moveTo>
                <a:lnTo>
                  <a:pt x="4158" y="20114"/>
                </a:lnTo>
                <a:lnTo>
                  <a:pt x="4158" y="17486"/>
                </a:lnTo>
                <a:lnTo>
                  <a:pt x="8201" y="17486"/>
                </a:lnTo>
                <a:lnTo>
                  <a:pt x="8201" y="20114"/>
                </a:lnTo>
                <a:close/>
                <a:moveTo>
                  <a:pt x="9587" y="14743"/>
                </a:moveTo>
                <a:lnTo>
                  <a:pt x="2888" y="14743"/>
                </a:lnTo>
                <a:lnTo>
                  <a:pt x="2888" y="13486"/>
                </a:lnTo>
                <a:lnTo>
                  <a:pt x="9587" y="13486"/>
                </a:lnTo>
                <a:lnTo>
                  <a:pt x="9587" y="14743"/>
                </a:lnTo>
                <a:close/>
                <a:moveTo>
                  <a:pt x="9587" y="12114"/>
                </a:moveTo>
                <a:lnTo>
                  <a:pt x="2888" y="12114"/>
                </a:lnTo>
                <a:lnTo>
                  <a:pt x="2888" y="10857"/>
                </a:lnTo>
                <a:lnTo>
                  <a:pt x="9587" y="10857"/>
                </a:lnTo>
                <a:lnTo>
                  <a:pt x="9587" y="12114"/>
                </a:lnTo>
                <a:close/>
                <a:moveTo>
                  <a:pt x="9587" y="9371"/>
                </a:moveTo>
                <a:lnTo>
                  <a:pt x="2888" y="9371"/>
                </a:lnTo>
                <a:lnTo>
                  <a:pt x="2888" y="8114"/>
                </a:lnTo>
                <a:lnTo>
                  <a:pt x="9587" y="8114"/>
                </a:lnTo>
                <a:lnTo>
                  <a:pt x="9587" y="9371"/>
                </a:lnTo>
                <a:close/>
                <a:moveTo>
                  <a:pt x="9587" y="6743"/>
                </a:moveTo>
                <a:lnTo>
                  <a:pt x="2888" y="6743"/>
                </a:lnTo>
                <a:lnTo>
                  <a:pt x="2888" y="5486"/>
                </a:lnTo>
                <a:lnTo>
                  <a:pt x="9587" y="5486"/>
                </a:lnTo>
                <a:lnTo>
                  <a:pt x="9587" y="6743"/>
                </a:lnTo>
                <a:close/>
                <a:moveTo>
                  <a:pt x="9587" y="4000"/>
                </a:moveTo>
                <a:lnTo>
                  <a:pt x="2888" y="4000"/>
                </a:lnTo>
                <a:lnTo>
                  <a:pt x="2888" y="2743"/>
                </a:lnTo>
                <a:lnTo>
                  <a:pt x="9587" y="2743"/>
                </a:lnTo>
                <a:lnTo>
                  <a:pt x="9587" y="4000"/>
                </a:lnTo>
                <a:close/>
                <a:moveTo>
                  <a:pt x="16287" y="18743"/>
                </a:moveTo>
                <a:lnTo>
                  <a:pt x="13630" y="18743"/>
                </a:lnTo>
                <a:lnTo>
                  <a:pt x="13630" y="16229"/>
                </a:lnTo>
                <a:lnTo>
                  <a:pt x="16287" y="16229"/>
                </a:lnTo>
                <a:lnTo>
                  <a:pt x="16287" y="18743"/>
                </a:lnTo>
                <a:close/>
                <a:moveTo>
                  <a:pt x="16287" y="14743"/>
                </a:moveTo>
                <a:lnTo>
                  <a:pt x="13630" y="14743"/>
                </a:lnTo>
                <a:lnTo>
                  <a:pt x="13630" y="12114"/>
                </a:lnTo>
                <a:lnTo>
                  <a:pt x="16287" y="12114"/>
                </a:lnTo>
                <a:lnTo>
                  <a:pt x="16287" y="14743"/>
                </a:lnTo>
                <a:close/>
                <a:moveTo>
                  <a:pt x="16287" y="10857"/>
                </a:moveTo>
                <a:lnTo>
                  <a:pt x="13630" y="10857"/>
                </a:lnTo>
                <a:lnTo>
                  <a:pt x="13630" y="8114"/>
                </a:lnTo>
                <a:lnTo>
                  <a:pt x="16287" y="8114"/>
                </a:lnTo>
                <a:lnTo>
                  <a:pt x="16287" y="10857"/>
                </a:lnTo>
                <a:close/>
                <a:moveTo>
                  <a:pt x="20329" y="18743"/>
                </a:moveTo>
                <a:lnTo>
                  <a:pt x="17557" y="18743"/>
                </a:lnTo>
                <a:lnTo>
                  <a:pt x="17557" y="16229"/>
                </a:lnTo>
                <a:lnTo>
                  <a:pt x="20329" y="16229"/>
                </a:lnTo>
                <a:lnTo>
                  <a:pt x="20329" y="18743"/>
                </a:lnTo>
                <a:close/>
                <a:moveTo>
                  <a:pt x="20329" y="14743"/>
                </a:moveTo>
                <a:lnTo>
                  <a:pt x="17557" y="14743"/>
                </a:lnTo>
                <a:lnTo>
                  <a:pt x="17557" y="12114"/>
                </a:lnTo>
                <a:lnTo>
                  <a:pt x="20329" y="12114"/>
                </a:lnTo>
                <a:lnTo>
                  <a:pt x="20329" y="14743"/>
                </a:lnTo>
                <a:close/>
                <a:moveTo>
                  <a:pt x="20329" y="10857"/>
                </a:moveTo>
                <a:lnTo>
                  <a:pt x="17557" y="10857"/>
                </a:lnTo>
                <a:lnTo>
                  <a:pt x="17557" y="8114"/>
                </a:lnTo>
                <a:lnTo>
                  <a:pt x="20329" y="8114"/>
                </a:lnTo>
                <a:lnTo>
                  <a:pt x="20329" y="10857"/>
                </a:lnTo>
                <a:close/>
              </a:path>
            </a:pathLst>
          </a:custGeom>
          <a:solidFill>
            <a:srgbClr val="E73847"/>
          </a:solidFill>
          <a:ln w="12700">
            <a:miter lim="400000"/>
          </a:ln>
        </p:spPr>
        <p:txBody>
          <a:bodyPr lIns="45719" rIns="45719"/>
          <a:lstStyle/>
          <a:p>
            <a:endParaRPr/>
          </a:p>
        </p:txBody>
      </p:sp>
      <p:sp>
        <p:nvSpPr>
          <p:cNvPr id="45" name="Slide Number"/>
          <p:cNvSpPr txBox="1">
            <a:spLocks noGrp="1"/>
          </p:cNvSpPr>
          <p:nvPr>
            <p:ph type="sldNum" sz="quarter" idx="2"/>
          </p:nvPr>
        </p:nvSpPr>
        <p:spPr>
          <a:xfrm>
            <a:off x="23019760" y="674984"/>
            <a:ext cx="776131" cy="551145"/>
          </a:xfrm>
          <a:prstGeom prst="rect">
            <a:avLst/>
          </a:prstGeom>
        </p:spPr>
        <p:txBody>
          <a:bodyPr/>
          <a:lstStyle>
            <a:lvl1pPr>
              <a:defRPr sz="2400">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ster Slide 1">
    <p:spTree>
      <p:nvGrpSpPr>
        <p:cNvPr id="1" name=""/>
        <p:cNvGrpSpPr/>
        <p:nvPr/>
      </p:nvGrpSpPr>
      <p:grpSpPr>
        <a:xfrm>
          <a:off x="0" y="0"/>
          <a:ext cx="0" cy="0"/>
          <a:chOff x="0" y="0"/>
          <a:chExt cx="0" cy="0"/>
        </a:xfrm>
      </p:grpSpPr>
      <p:sp>
        <p:nvSpPr>
          <p:cNvPr id="52" name="Stampede Slides"/>
          <p:cNvSpPr txBox="1"/>
          <p:nvPr/>
        </p:nvSpPr>
        <p:spPr>
          <a:xfrm>
            <a:off x="2462681" y="12463913"/>
            <a:ext cx="2543434"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445469"/>
                </a:solidFill>
              </a:defRPr>
            </a:lvl1pPr>
          </a:lstStyle>
          <a:p>
            <a:pPr>
              <a:defRPr sz="3600" b="0"/>
            </a:pPr>
            <a:r>
              <a:rPr sz="2400" b="1"/>
              <a:t>Stampede Slides</a:t>
            </a:r>
          </a:p>
        </p:txBody>
      </p:sp>
      <p:sp>
        <p:nvSpPr>
          <p:cNvPr id="53" name="Circle"/>
          <p:cNvSpPr/>
          <p:nvPr/>
        </p:nvSpPr>
        <p:spPr>
          <a:xfrm>
            <a:off x="23019760" y="562492"/>
            <a:ext cx="776131" cy="776131"/>
          </a:xfrm>
          <a:prstGeom prst="ellipse">
            <a:avLst/>
          </a:prstGeom>
          <a:solidFill>
            <a:srgbClr val="EE0C23"/>
          </a:solidFill>
          <a:ln w="12700">
            <a:miter lim="400000"/>
          </a:ln>
        </p:spPr>
        <p:txBody>
          <a:bodyPr lIns="45719" rIns="45719" anchor="ctr"/>
          <a:lstStyle/>
          <a:p>
            <a:pPr algn="ctr">
              <a:defRPr>
                <a:solidFill>
                  <a:srgbClr val="FFFFFF"/>
                </a:solidFill>
              </a:defRPr>
            </a:pPr>
            <a:endParaRPr/>
          </a:p>
        </p:txBody>
      </p:sp>
      <p:sp>
        <p:nvSpPr>
          <p:cNvPr id="54" name="Shape"/>
          <p:cNvSpPr/>
          <p:nvPr/>
        </p:nvSpPr>
        <p:spPr>
          <a:xfrm>
            <a:off x="23032045" y="12512516"/>
            <a:ext cx="587364" cy="592253"/>
          </a:xfrm>
          <a:custGeom>
            <a:avLst/>
            <a:gdLst/>
            <a:ahLst/>
            <a:cxnLst>
              <a:cxn ang="0">
                <a:pos x="wd2" y="hd2"/>
              </a:cxn>
              <a:cxn ang="5400000">
                <a:pos x="wd2" y="hd2"/>
              </a:cxn>
              <a:cxn ang="10800000">
                <a:pos x="wd2" y="hd2"/>
              </a:cxn>
              <a:cxn ang="16200000">
                <a:pos x="wd2" y="hd2"/>
              </a:cxn>
            </a:cxnLst>
            <a:rect l="0" t="0" r="r" b="b"/>
            <a:pathLst>
              <a:path w="21600" h="21600" extrusionOk="0">
                <a:moveTo>
                  <a:pt x="10777" y="0"/>
                </a:moveTo>
                <a:cubicBezTo>
                  <a:pt x="4825" y="0"/>
                  <a:pt x="0" y="4917"/>
                  <a:pt x="0" y="10616"/>
                </a:cubicBezTo>
                <a:cubicBezTo>
                  <a:pt x="0" y="16683"/>
                  <a:pt x="4825" y="21600"/>
                  <a:pt x="10777" y="21600"/>
                </a:cubicBezTo>
                <a:cubicBezTo>
                  <a:pt x="16775" y="21600"/>
                  <a:pt x="21600" y="16683"/>
                  <a:pt x="21600" y="10616"/>
                </a:cubicBezTo>
                <a:cubicBezTo>
                  <a:pt x="21600" y="4917"/>
                  <a:pt x="16775" y="0"/>
                  <a:pt x="10777" y="0"/>
                </a:cubicBezTo>
                <a:close/>
                <a:moveTo>
                  <a:pt x="15197" y="8962"/>
                </a:moveTo>
                <a:cubicBezTo>
                  <a:pt x="15197" y="11811"/>
                  <a:pt x="13167" y="15074"/>
                  <a:pt x="9199" y="15074"/>
                </a:cubicBezTo>
                <a:cubicBezTo>
                  <a:pt x="8027" y="15074"/>
                  <a:pt x="6809" y="14660"/>
                  <a:pt x="5997" y="14247"/>
                </a:cubicBezTo>
                <a:lnTo>
                  <a:pt x="6403" y="14247"/>
                </a:lnTo>
                <a:cubicBezTo>
                  <a:pt x="7215" y="14247"/>
                  <a:pt x="8387" y="13833"/>
                  <a:pt x="9199" y="13466"/>
                </a:cubicBezTo>
                <a:cubicBezTo>
                  <a:pt x="8027" y="13466"/>
                  <a:pt x="7215" y="12638"/>
                  <a:pt x="7215" y="11811"/>
                </a:cubicBezTo>
                <a:cubicBezTo>
                  <a:pt x="7215" y="11811"/>
                  <a:pt x="7215" y="11811"/>
                  <a:pt x="7621" y="11811"/>
                </a:cubicBezTo>
                <a:lnTo>
                  <a:pt x="8027" y="11811"/>
                </a:lnTo>
                <a:cubicBezTo>
                  <a:pt x="7215" y="11397"/>
                  <a:pt x="6403" y="10616"/>
                  <a:pt x="6403" y="9789"/>
                </a:cubicBezTo>
                <a:cubicBezTo>
                  <a:pt x="6403" y="9789"/>
                  <a:pt x="6809" y="9789"/>
                  <a:pt x="7215" y="9789"/>
                </a:cubicBezTo>
                <a:cubicBezTo>
                  <a:pt x="6809" y="9375"/>
                  <a:pt x="6403" y="8962"/>
                  <a:pt x="6403" y="8180"/>
                </a:cubicBezTo>
                <a:cubicBezTo>
                  <a:pt x="6403" y="7767"/>
                  <a:pt x="6403" y="7353"/>
                  <a:pt x="6809" y="6940"/>
                </a:cubicBezTo>
                <a:cubicBezTo>
                  <a:pt x="7621" y="8180"/>
                  <a:pt x="9199" y="9375"/>
                  <a:pt x="10777" y="9375"/>
                </a:cubicBezTo>
                <a:cubicBezTo>
                  <a:pt x="10777" y="8962"/>
                  <a:pt x="10777" y="8962"/>
                  <a:pt x="10777" y="8962"/>
                </a:cubicBezTo>
                <a:cubicBezTo>
                  <a:pt x="10777" y="7767"/>
                  <a:pt x="11995" y="6526"/>
                  <a:pt x="13167" y="6526"/>
                </a:cubicBezTo>
                <a:cubicBezTo>
                  <a:pt x="13573" y="6526"/>
                  <a:pt x="14385" y="6940"/>
                  <a:pt x="14385" y="7353"/>
                </a:cubicBezTo>
                <a:cubicBezTo>
                  <a:pt x="15197" y="7353"/>
                  <a:pt x="15603" y="6940"/>
                  <a:pt x="16008" y="6940"/>
                </a:cubicBezTo>
                <a:cubicBezTo>
                  <a:pt x="15603" y="7353"/>
                  <a:pt x="15603" y="7767"/>
                  <a:pt x="15197" y="8180"/>
                </a:cubicBezTo>
                <a:cubicBezTo>
                  <a:pt x="15603" y="8180"/>
                  <a:pt x="16008" y="7767"/>
                  <a:pt x="16414" y="7767"/>
                </a:cubicBezTo>
                <a:cubicBezTo>
                  <a:pt x="16008" y="8180"/>
                  <a:pt x="15603" y="8594"/>
                  <a:pt x="15197" y="8962"/>
                </a:cubicBezTo>
                <a:close/>
              </a:path>
            </a:pathLst>
          </a:custGeom>
          <a:solidFill>
            <a:srgbClr val="EE0C23"/>
          </a:solidFill>
          <a:ln w="12700">
            <a:miter lim="400000"/>
          </a:ln>
        </p:spPr>
        <p:txBody>
          <a:bodyPr lIns="45719" rIns="45719" anchor="ctr"/>
          <a:lstStyle/>
          <a:p>
            <a:pPr>
              <a:defRPr>
                <a:solidFill>
                  <a:srgbClr val="445469"/>
                </a:solidFill>
              </a:defRPr>
            </a:pPr>
            <a:endParaRPr/>
          </a:p>
        </p:txBody>
      </p:sp>
      <p:sp>
        <p:nvSpPr>
          <p:cNvPr id="55" name="Shape"/>
          <p:cNvSpPr/>
          <p:nvPr/>
        </p:nvSpPr>
        <p:spPr>
          <a:xfrm>
            <a:off x="21706338" y="12506918"/>
            <a:ext cx="592330" cy="593044"/>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EE0C23"/>
          </a:solidFill>
          <a:ln w="12700">
            <a:miter lim="400000"/>
          </a:ln>
        </p:spPr>
        <p:txBody>
          <a:bodyPr lIns="45719" rIns="45719" anchor="ctr"/>
          <a:lstStyle/>
          <a:p>
            <a:pPr>
              <a:defRPr>
                <a:solidFill>
                  <a:srgbClr val="445469"/>
                </a:solidFill>
              </a:defRPr>
            </a:pPr>
            <a:endParaRPr/>
          </a:p>
        </p:txBody>
      </p:sp>
      <p:sp>
        <p:nvSpPr>
          <p:cNvPr id="56" name="Shape"/>
          <p:cNvSpPr/>
          <p:nvPr/>
        </p:nvSpPr>
        <p:spPr>
          <a:xfrm>
            <a:off x="22372429" y="12514874"/>
            <a:ext cx="592264" cy="5893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EE0C23"/>
          </a:solidFill>
          <a:ln w="12700">
            <a:miter lim="400000"/>
          </a:ln>
        </p:spPr>
        <p:txBody>
          <a:bodyPr lIns="45719" rIns="45719" anchor="ctr"/>
          <a:lstStyle/>
          <a:p>
            <a:pPr>
              <a:defRPr>
                <a:solidFill>
                  <a:srgbClr val="445469"/>
                </a:solidFill>
              </a:defRPr>
            </a:pPr>
            <a:endParaRPr/>
          </a:p>
        </p:txBody>
      </p:sp>
      <p:sp>
        <p:nvSpPr>
          <p:cNvPr id="57" name="Shape"/>
          <p:cNvSpPr/>
          <p:nvPr/>
        </p:nvSpPr>
        <p:spPr>
          <a:xfrm>
            <a:off x="1730375" y="12233789"/>
            <a:ext cx="687747" cy="695285"/>
          </a:xfrm>
          <a:custGeom>
            <a:avLst/>
            <a:gdLst/>
            <a:ahLst/>
            <a:cxnLst>
              <a:cxn ang="0">
                <a:pos x="wd2" y="hd2"/>
              </a:cxn>
              <a:cxn ang="5400000">
                <a:pos x="wd2" y="hd2"/>
              </a:cxn>
              <a:cxn ang="10800000">
                <a:pos x="wd2" y="hd2"/>
              </a:cxn>
              <a:cxn ang="16200000">
                <a:pos x="wd2" y="hd2"/>
              </a:cxn>
            </a:cxnLst>
            <a:rect l="0" t="0" r="r" b="b"/>
            <a:pathLst>
              <a:path w="21600" h="21600" extrusionOk="0">
                <a:moveTo>
                  <a:pt x="10858" y="5486"/>
                </a:moveTo>
                <a:lnTo>
                  <a:pt x="10858" y="0"/>
                </a:lnTo>
                <a:lnTo>
                  <a:pt x="1386" y="0"/>
                </a:lnTo>
                <a:lnTo>
                  <a:pt x="1386" y="20114"/>
                </a:lnTo>
                <a:lnTo>
                  <a:pt x="0" y="20114"/>
                </a:lnTo>
                <a:lnTo>
                  <a:pt x="0" y="21600"/>
                </a:lnTo>
                <a:lnTo>
                  <a:pt x="21600" y="21600"/>
                </a:lnTo>
                <a:lnTo>
                  <a:pt x="21600" y="5486"/>
                </a:lnTo>
                <a:lnTo>
                  <a:pt x="10858" y="5486"/>
                </a:lnTo>
                <a:close/>
                <a:moveTo>
                  <a:pt x="8201" y="20114"/>
                </a:moveTo>
                <a:lnTo>
                  <a:pt x="4158" y="20114"/>
                </a:lnTo>
                <a:lnTo>
                  <a:pt x="4158" y="17486"/>
                </a:lnTo>
                <a:lnTo>
                  <a:pt x="8201" y="17486"/>
                </a:lnTo>
                <a:lnTo>
                  <a:pt x="8201" y="20114"/>
                </a:lnTo>
                <a:close/>
                <a:moveTo>
                  <a:pt x="9587" y="14743"/>
                </a:moveTo>
                <a:lnTo>
                  <a:pt x="2888" y="14743"/>
                </a:lnTo>
                <a:lnTo>
                  <a:pt x="2888" y="13486"/>
                </a:lnTo>
                <a:lnTo>
                  <a:pt x="9587" y="13486"/>
                </a:lnTo>
                <a:lnTo>
                  <a:pt x="9587" y="14743"/>
                </a:lnTo>
                <a:close/>
                <a:moveTo>
                  <a:pt x="9587" y="12114"/>
                </a:moveTo>
                <a:lnTo>
                  <a:pt x="2888" y="12114"/>
                </a:lnTo>
                <a:lnTo>
                  <a:pt x="2888" y="10857"/>
                </a:lnTo>
                <a:lnTo>
                  <a:pt x="9587" y="10857"/>
                </a:lnTo>
                <a:lnTo>
                  <a:pt x="9587" y="12114"/>
                </a:lnTo>
                <a:close/>
                <a:moveTo>
                  <a:pt x="9587" y="9371"/>
                </a:moveTo>
                <a:lnTo>
                  <a:pt x="2888" y="9371"/>
                </a:lnTo>
                <a:lnTo>
                  <a:pt x="2888" y="8114"/>
                </a:lnTo>
                <a:lnTo>
                  <a:pt x="9587" y="8114"/>
                </a:lnTo>
                <a:lnTo>
                  <a:pt x="9587" y="9371"/>
                </a:lnTo>
                <a:close/>
                <a:moveTo>
                  <a:pt x="9587" y="6743"/>
                </a:moveTo>
                <a:lnTo>
                  <a:pt x="2888" y="6743"/>
                </a:lnTo>
                <a:lnTo>
                  <a:pt x="2888" y="5486"/>
                </a:lnTo>
                <a:lnTo>
                  <a:pt x="9587" y="5486"/>
                </a:lnTo>
                <a:lnTo>
                  <a:pt x="9587" y="6743"/>
                </a:lnTo>
                <a:close/>
                <a:moveTo>
                  <a:pt x="9587" y="4000"/>
                </a:moveTo>
                <a:lnTo>
                  <a:pt x="2888" y="4000"/>
                </a:lnTo>
                <a:lnTo>
                  <a:pt x="2888" y="2743"/>
                </a:lnTo>
                <a:lnTo>
                  <a:pt x="9587" y="2743"/>
                </a:lnTo>
                <a:lnTo>
                  <a:pt x="9587" y="4000"/>
                </a:lnTo>
                <a:close/>
                <a:moveTo>
                  <a:pt x="16287" y="18743"/>
                </a:moveTo>
                <a:lnTo>
                  <a:pt x="13630" y="18743"/>
                </a:lnTo>
                <a:lnTo>
                  <a:pt x="13630" y="16229"/>
                </a:lnTo>
                <a:lnTo>
                  <a:pt x="16287" y="16229"/>
                </a:lnTo>
                <a:lnTo>
                  <a:pt x="16287" y="18743"/>
                </a:lnTo>
                <a:close/>
                <a:moveTo>
                  <a:pt x="16287" y="14743"/>
                </a:moveTo>
                <a:lnTo>
                  <a:pt x="13630" y="14743"/>
                </a:lnTo>
                <a:lnTo>
                  <a:pt x="13630" y="12114"/>
                </a:lnTo>
                <a:lnTo>
                  <a:pt x="16287" y="12114"/>
                </a:lnTo>
                <a:lnTo>
                  <a:pt x="16287" y="14743"/>
                </a:lnTo>
                <a:close/>
                <a:moveTo>
                  <a:pt x="16287" y="10857"/>
                </a:moveTo>
                <a:lnTo>
                  <a:pt x="13630" y="10857"/>
                </a:lnTo>
                <a:lnTo>
                  <a:pt x="13630" y="8114"/>
                </a:lnTo>
                <a:lnTo>
                  <a:pt x="16287" y="8114"/>
                </a:lnTo>
                <a:lnTo>
                  <a:pt x="16287" y="10857"/>
                </a:lnTo>
                <a:close/>
                <a:moveTo>
                  <a:pt x="20329" y="18743"/>
                </a:moveTo>
                <a:lnTo>
                  <a:pt x="17557" y="18743"/>
                </a:lnTo>
                <a:lnTo>
                  <a:pt x="17557" y="16229"/>
                </a:lnTo>
                <a:lnTo>
                  <a:pt x="20329" y="16229"/>
                </a:lnTo>
                <a:lnTo>
                  <a:pt x="20329" y="18743"/>
                </a:lnTo>
                <a:close/>
                <a:moveTo>
                  <a:pt x="20329" y="14743"/>
                </a:moveTo>
                <a:lnTo>
                  <a:pt x="17557" y="14743"/>
                </a:lnTo>
                <a:lnTo>
                  <a:pt x="17557" y="12114"/>
                </a:lnTo>
                <a:lnTo>
                  <a:pt x="20329" y="12114"/>
                </a:lnTo>
                <a:lnTo>
                  <a:pt x="20329" y="14743"/>
                </a:lnTo>
                <a:close/>
                <a:moveTo>
                  <a:pt x="20329" y="10857"/>
                </a:moveTo>
                <a:lnTo>
                  <a:pt x="17557" y="10857"/>
                </a:lnTo>
                <a:lnTo>
                  <a:pt x="17557" y="8114"/>
                </a:lnTo>
                <a:lnTo>
                  <a:pt x="20329" y="8114"/>
                </a:lnTo>
                <a:lnTo>
                  <a:pt x="20329" y="10857"/>
                </a:lnTo>
                <a:close/>
              </a:path>
            </a:pathLst>
          </a:custGeom>
          <a:solidFill>
            <a:srgbClr val="EE0C23"/>
          </a:solidFill>
          <a:ln w="12700">
            <a:miter lim="400000"/>
          </a:ln>
        </p:spPr>
        <p:txBody>
          <a:bodyPr lIns="45719" rIns="45719"/>
          <a:lstStyle/>
          <a:p>
            <a:pPr>
              <a:defRPr>
                <a:solidFill>
                  <a:srgbClr val="445469"/>
                </a:solidFill>
              </a:defRPr>
            </a:pPr>
            <a:endParaRPr/>
          </a:p>
        </p:txBody>
      </p:sp>
      <p:sp>
        <p:nvSpPr>
          <p:cNvPr id="58" name="Slide Number"/>
          <p:cNvSpPr txBox="1">
            <a:spLocks noGrp="1"/>
          </p:cNvSpPr>
          <p:nvPr>
            <p:ph type="sldNum" sz="quarter" idx="2"/>
          </p:nvPr>
        </p:nvSpPr>
        <p:spPr>
          <a:xfrm>
            <a:off x="22920447" y="674984"/>
            <a:ext cx="974758" cy="551145"/>
          </a:xfrm>
          <a:prstGeom prst="rect">
            <a:avLst/>
          </a:prstGeom>
        </p:spPr>
        <p:txBody>
          <a:bodyPr/>
          <a:lstStyle>
            <a:lvl1pPr>
              <a:defRPr sz="2400">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ster Slide 1">
    <p:spTree>
      <p:nvGrpSpPr>
        <p:cNvPr id="1" name=""/>
        <p:cNvGrpSpPr/>
        <p:nvPr/>
      </p:nvGrpSpPr>
      <p:grpSpPr>
        <a:xfrm>
          <a:off x="0" y="0"/>
          <a:ext cx="0" cy="0"/>
          <a:chOff x="0" y="0"/>
          <a:chExt cx="0" cy="0"/>
        </a:xfrm>
      </p:grpSpPr>
      <p:sp>
        <p:nvSpPr>
          <p:cNvPr id="65" name="Stampede Slides"/>
          <p:cNvSpPr txBox="1"/>
          <p:nvPr/>
        </p:nvSpPr>
        <p:spPr>
          <a:xfrm>
            <a:off x="2462681" y="12463913"/>
            <a:ext cx="2543434" cy="459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lvl1pPr>
          </a:lstStyle>
          <a:p>
            <a:pPr>
              <a:defRPr sz="3600" b="0"/>
            </a:pPr>
            <a:r>
              <a:rPr sz="2400" b="1"/>
              <a:t>Stampede Slides</a:t>
            </a:r>
          </a:p>
        </p:txBody>
      </p:sp>
      <p:sp>
        <p:nvSpPr>
          <p:cNvPr id="66" name="Circle"/>
          <p:cNvSpPr/>
          <p:nvPr/>
        </p:nvSpPr>
        <p:spPr>
          <a:xfrm>
            <a:off x="23019760" y="562492"/>
            <a:ext cx="776131" cy="776131"/>
          </a:xfrm>
          <a:prstGeom prst="ellipse">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67" name="Shape"/>
          <p:cNvSpPr/>
          <p:nvPr/>
        </p:nvSpPr>
        <p:spPr>
          <a:xfrm>
            <a:off x="23032045" y="12512516"/>
            <a:ext cx="587364" cy="592253"/>
          </a:xfrm>
          <a:custGeom>
            <a:avLst/>
            <a:gdLst/>
            <a:ahLst/>
            <a:cxnLst>
              <a:cxn ang="0">
                <a:pos x="wd2" y="hd2"/>
              </a:cxn>
              <a:cxn ang="5400000">
                <a:pos x="wd2" y="hd2"/>
              </a:cxn>
              <a:cxn ang="10800000">
                <a:pos x="wd2" y="hd2"/>
              </a:cxn>
              <a:cxn ang="16200000">
                <a:pos x="wd2" y="hd2"/>
              </a:cxn>
            </a:cxnLst>
            <a:rect l="0" t="0" r="r" b="b"/>
            <a:pathLst>
              <a:path w="21600" h="21600" extrusionOk="0">
                <a:moveTo>
                  <a:pt x="10777" y="0"/>
                </a:moveTo>
                <a:cubicBezTo>
                  <a:pt x="4825" y="0"/>
                  <a:pt x="0" y="4917"/>
                  <a:pt x="0" y="10616"/>
                </a:cubicBezTo>
                <a:cubicBezTo>
                  <a:pt x="0" y="16683"/>
                  <a:pt x="4825" y="21600"/>
                  <a:pt x="10777" y="21600"/>
                </a:cubicBezTo>
                <a:cubicBezTo>
                  <a:pt x="16775" y="21600"/>
                  <a:pt x="21600" y="16683"/>
                  <a:pt x="21600" y="10616"/>
                </a:cubicBezTo>
                <a:cubicBezTo>
                  <a:pt x="21600" y="4917"/>
                  <a:pt x="16775" y="0"/>
                  <a:pt x="10777" y="0"/>
                </a:cubicBezTo>
                <a:close/>
                <a:moveTo>
                  <a:pt x="15197" y="8962"/>
                </a:moveTo>
                <a:cubicBezTo>
                  <a:pt x="15197" y="11811"/>
                  <a:pt x="13167" y="15074"/>
                  <a:pt x="9199" y="15074"/>
                </a:cubicBezTo>
                <a:cubicBezTo>
                  <a:pt x="8027" y="15074"/>
                  <a:pt x="6809" y="14660"/>
                  <a:pt x="5997" y="14247"/>
                </a:cubicBezTo>
                <a:lnTo>
                  <a:pt x="6403" y="14247"/>
                </a:lnTo>
                <a:cubicBezTo>
                  <a:pt x="7215" y="14247"/>
                  <a:pt x="8387" y="13833"/>
                  <a:pt x="9199" y="13466"/>
                </a:cubicBezTo>
                <a:cubicBezTo>
                  <a:pt x="8027" y="13466"/>
                  <a:pt x="7215" y="12638"/>
                  <a:pt x="7215" y="11811"/>
                </a:cubicBezTo>
                <a:cubicBezTo>
                  <a:pt x="7215" y="11811"/>
                  <a:pt x="7215" y="11811"/>
                  <a:pt x="7621" y="11811"/>
                </a:cubicBezTo>
                <a:lnTo>
                  <a:pt x="8027" y="11811"/>
                </a:lnTo>
                <a:cubicBezTo>
                  <a:pt x="7215" y="11397"/>
                  <a:pt x="6403" y="10616"/>
                  <a:pt x="6403" y="9789"/>
                </a:cubicBezTo>
                <a:cubicBezTo>
                  <a:pt x="6403" y="9789"/>
                  <a:pt x="6809" y="9789"/>
                  <a:pt x="7215" y="9789"/>
                </a:cubicBezTo>
                <a:cubicBezTo>
                  <a:pt x="6809" y="9375"/>
                  <a:pt x="6403" y="8962"/>
                  <a:pt x="6403" y="8180"/>
                </a:cubicBezTo>
                <a:cubicBezTo>
                  <a:pt x="6403" y="7767"/>
                  <a:pt x="6403" y="7353"/>
                  <a:pt x="6809" y="6940"/>
                </a:cubicBezTo>
                <a:cubicBezTo>
                  <a:pt x="7621" y="8180"/>
                  <a:pt x="9199" y="9375"/>
                  <a:pt x="10777" y="9375"/>
                </a:cubicBezTo>
                <a:cubicBezTo>
                  <a:pt x="10777" y="8962"/>
                  <a:pt x="10777" y="8962"/>
                  <a:pt x="10777" y="8962"/>
                </a:cubicBezTo>
                <a:cubicBezTo>
                  <a:pt x="10777" y="7767"/>
                  <a:pt x="11995" y="6526"/>
                  <a:pt x="13167" y="6526"/>
                </a:cubicBezTo>
                <a:cubicBezTo>
                  <a:pt x="13573" y="6526"/>
                  <a:pt x="14385" y="6940"/>
                  <a:pt x="14385" y="7353"/>
                </a:cubicBezTo>
                <a:cubicBezTo>
                  <a:pt x="15197" y="7353"/>
                  <a:pt x="15603" y="6940"/>
                  <a:pt x="16008" y="6940"/>
                </a:cubicBezTo>
                <a:cubicBezTo>
                  <a:pt x="15603" y="7353"/>
                  <a:pt x="15603" y="7767"/>
                  <a:pt x="15197" y="8180"/>
                </a:cubicBezTo>
                <a:cubicBezTo>
                  <a:pt x="15603" y="8180"/>
                  <a:pt x="16008" y="7767"/>
                  <a:pt x="16414" y="7767"/>
                </a:cubicBezTo>
                <a:cubicBezTo>
                  <a:pt x="16008" y="8180"/>
                  <a:pt x="15603" y="8594"/>
                  <a:pt x="15197" y="8962"/>
                </a:cubicBezTo>
                <a:close/>
              </a:path>
            </a:pathLst>
          </a:custGeom>
          <a:solidFill>
            <a:schemeClr val="accent2"/>
          </a:solidFill>
          <a:ln w="12700">
            <a:miter lim="400000"/>
          </a:ln>
        </p:spPr>
        <p:txBody>
          <a:bodyPr lIns="45719" rIns="45719" anchor="ctr"/>
          <a:lstStyle/>
          <a:p>
            <a:endParaRPr/>
          </a:p>
        </p:txBody>
      </p:sp>
      <p:sp>
        <p:nvSpPr>
          <p:cNvPr id="68" name="Shape"/>
          <p:cNvSpPr/>
          <p:nvPr/>
        </p:nvSpPr>
        <p:spPr>
          <a:xfrm>
            <a:off x="21706338" y="12506918"/>
            <a:ext cx="592330" cy="593044"/>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chemeClr val="accent2"/>
          </a:solidFill>
          <a:ln w="12700">
            <a:miter lim="400000"/>
          </a:ln>
        </p:spPr>
        <p:txBody>
          <a:bodyPr lIns="45719" rIns="45719" anchor="ctr"/>
          <a:lstStyle/>
          <a:p>
            <a:endParaRPr/>
          </a:p>
        </p:txBody>
      </p:sp>
      <p:sp>
        <p:nvSpPr>
          <p:cNvPr id="69" name="Shape"/>
          <p:cNvSpPr/>
          <p:nvPr/>
        </p:nvSpPr>
        <p:spPr>
          <a:xfrm>
            <a:off x="22372429" y="12514874"/>
            <a:ext cx="592264" cy="5893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chemeClr val="accent2"/>
          </a:solidFill>
          <a:ln w="12700">
            <a:miter lim="400000"/>
          </a:ln>
        </p:spPr>
        <p:txBody>
          <a:bodyPr lIns="45719" rIns="45719" anchor="ctr"/>
          <a:lstStyle/>
          <a:p>
            <a:endParaRPr/>
          </a:p>
        </p:txBody>
      </p:sp>
      <p:sp>
        <p:nvSpPr>
          <p:cNvPr id="70" name="Shape"/>
          <p:cNvSpPr/>
          <p:nvPr/>
        </p:nvSpPr>
        <p:spPr>
          <a:xfrm>
            <a:off x="1730375" y="12233789"/>
            <a:ext cx="687747" cy="695285"/>
          </a:xfrm>
          <a:custGeom>
            <a:avLst/>
            <a:gdLst/>
            <a:ahLst/>
            <a:cxnLst>
              <a:cxn ang="0">
                <a:pos x="wd2" y="hd2"/>
              </a:cxn>
              <a:cxn ang="5400000">
                <a:pos x="wd2" y="hd2"/>
              </a:cxn>
              <a:cxn ang="10800000">
                <a:pos x="wd2" y="hd2"/>
              </a:cxn>
              <a:cxn ang="16200000">
                <a:pos x="wd2" y="hd2"/>
              </a:cxn>
            </a:cxnLst>
            <a:rect l="0" t="0" r="r" b="b"/>
            <a:pathLst>
              <a:path w="21600" h="21600" extrusionOk="0">
                <a:moveTo>
                  <a:pt x="10858" y="5486"/>
                </a:moveTo>
                <a:lnTo>
                  <a:pt x="10858" y="0"/>
                </a:lnTo>
                <a:lnTo>
                  <a:pt x="1386" y="0"/>
                </a:lnTo>
                <a:lnTo>
                  <a:pt x="1386" y="20114"/>
                </a:lnTo>
                <a:lnTo>
                  <a:pt x="0" y="20114"/>
                </a:lnTo>
                <a:lnTo>
                  <a:pt x="0" y="21600"/>
                </a:lnTo>
                <a:lnTo>
                  <a:pt x="21600" y="21600"/>
                </a:lnTo>
                <a:lnTo>
                  <a:pt x="21600" y="5486"/>
                </a:lnTo>
                <a:lnTo>
                  <a:pt x="10858" y="5486"/>
                </a:lnTo>
                <a:close/>
                <a:moveTo>
                  <a:pt x="8201" y="20114"/>
                </a:moveTo>
                <a:lnTo>
                  <a:pt x="4158" y="20114"/>
                </a:lnTo>
                <a:lnTo>
                  <a:pt x="4158" y="17486"/>
                </a:lnTo>
                <a:lnTo>
                  <a:pt x="8201" y="17486"/>
                </a:lnTo>
                <a:lnTo>
                  <a:pt x="8201" y="20114"/>
                </a:lnTo>
                <a:close/>
                <a:moveTo>
                  <a:pt x="9587" y="14743"/>
                </a:moveTo>
                <a:lnTo>
                  <a:pt x="2888" y="14743"/>
                </a:lnTo>
                <a:lnTo>
                  <a:pt x="2888" y="13486"/>
                </a:lnTo>
                <a:lnTo>
                  <a:pt x="9587" y="13486"/>
                </a:lnTo>
                <a:lnTo>
                  <a:pt x="9587" y="14743"/>
                </a:lnTo>
                <a:close/>
                <a:moveTo>
                  <a:pt x="9587" y="12114"/>
                </a:moveTo>
                <a:lnTo>
                  <a:pt x="2888" y="12114"/>
                </a:lnTo>
                <a:lnTo>
                  <a:pt x="2888" y="10857"/>
                </a:lnTo>
                <a:lnTo>
                  <a:pt x="9587" y="10857"/>
                </a:lnTo>
                <a:lnTo>
                  <a:pt x="9587" y="12114"/>
                </a:lnTo>
                <a:close/>
                <a:moveTo>
                  <a:pt x="9587" y="9371"/>
                </a:moveTo>
                <a:lnTo>
                  <a:pt x="2888" y="9371"/>
                </a:lnTo>
                <a:lnTo>
                  <a:pt x="2888" y="8114"/>
                </a:lnTo>
                <a:lnTo>
                  <a:pt x="9587" y="8114"/>
                </a:lnTo>
                <a:lnTo>
                  <a:pt x="9587" y="9371"/>
                </a:lnTo>
                <a:close/>
                <a:moveTo>
                  <a:pt x="9587" y="6743"/>
                </a:moveTo>
                <a:lnTo>
                  <a:pt x="2888" y="6743"/>
                </a:lnTo>
                <a:lnTo>
                  <a:pt x="2888" y="5486"/>
                </a:lnTo>
                <a:lnTo>
                  <a:pt x="9587" y="5486"/>
                </a:lnTo>
                <a:lnTo>
                  <a:pt x="9587" y="6743"/>
                </a:lnTo>
                <a:close/>
                <a:moveTo>
                  <a:pt x="9587" y="4000"/>
                </a:moveTo>
                <a:lnTo>
                  <a:pt x="2888" y="4000"/>
                </a:lnTo>
                <a:lnTo>
                  <a:pt x="2888" y="2743"/>
                </a:lnTo>
                <a:lnTo>
                  <a:pt x="9587" y="2743"/>
                </a:lnTo>
                <a:lnTo>
                  <a:pt x="9587" y="4000"/>
                </a:lnTo>
                <a:close/>
                <a:moveTo>
                  <a:pt x="16287" y="18743"/>
                </a:moveTo>
                <a:lnTo>
                  <a:pt x="13630" y="18743"/>
                </a:lnTo>
                <a:lnTo>
                  <a:pt x="13630" y="16229"/>
                </a:lnTo>
                <a:lnTo>
                  <a:pt x="16287" y="16229"/>
                </a:lnTo>
                <a:lnTo>
                  <a:pt x="16287" y="18743"/>
                </a:lnTo>
                <a:close/>
                <a:moveTo>
                  <a:pt x="16287" y="14743"/>
                </a:moveTo>
                <a:lnTo>
                  <a:pt x="13630" y="14743"/>
                </a:lnTo>
                <a:lnTo>
                  <a:pt x="13630" y="12114"/>
                </a:lnTo>
                <a:lnTo>
                  <a:pt x="16287" y="12114"/>
                </a:lnTo>
                <a:lnTo>
                  <a:pt x="16287" y="14743"/>
                </a:lnTo>
                <a:close/>
                <a:moveTo>
                  <a:pt x="16287" y="10857"/>
                </a:moveTo>
                <a:lnTo>
                  <a:pt x="13630" y="10857"/>
                </a:lnTo>
                <a:lnTo>
                  <a:pt x="13630" y="8114"/>
                </a:lnTo>
                <a:lnTo>
                  <a:pt x="16287" y="8114"/>
                </a:lnTo>
                <a:lnTo>
                  <a:pt x="16287" y="10857"/>
                </a:lnTo>
                <a:close/>
                <a:moveTo>
                  <a:pt x="20329" y="18743"/>
                </a:moveTo>
                <a:lnTo>
                  <a:pt x="17557" y="18743"/>
                </a:lnTo>
                <a:lnTo>
                  <a:pt x="17557" y="16229"/>
                </a:lnTo>
                <a:lnTo>
                  <a:pt x="20329" y="16229"/>
                </a:lnTo>
                <a:lnTo>
                  <a:pt x="20329" y="18743"/>
                </a:lnTo>
                <a:close/>
                <a:moveTo>
                  <a:pt x="20329" y="14743"/>
                </a:moveTo>
                <a:lnTo>
                  <a:pt x="17557" y="14743"/>
                </a:lnTo>
                <a:lnTo>
                  <a:pt x="17557" y="12114"/>
                </a:lnTo>
                <a:lnTo>
                  <a:pt x="20329" y="12114"/>
                </a:lnTo>
                <a:lnTo>
                  <a:pt x="20329" y="14743"/>
                </a:lnTo>
                <a:close/>
                <a:moveTo>
                  <a:pt x="20329" y="10857"/>
                </a:moveTo>
                <a:lnTo>
                  <a:pt x="17557" y="10857"/>
                </a:lnTo>
                <a:lnTo>
                  <a:pt x="17557" y="8114"/>
                </a:lnTo>
                <a:lnTo>
                  <a:pt x="20329" y="8114"/>
                </a:lnTo>
                <a:lnTo>
                  <a:pt x="20329" y="10857"/>
                </a:lnTo>
                <a:close/>
              </a:path>
            </a:pathLst>
          </a:custGeom>
          <a:solidFill>
            <a:schemeClr val="accent2"/>
          </a:solidFill>
          <a:ln w="12700">
            <a:miter lim="400000"/>
          </a:ln>
        </p:spPr>
        <p:txBody>
          <a:bodyPr lIns="45719" rIns="45719"/>
          <a:lstStyle/>
          <a:p>
            <a:endParaRPr/>
          </a:p>
        </p:txBody>
      </p:sp>
      <p:sp>
        <p:nvSpPr>
          <p:cNvPr id="71" name="Slide Number"/>
          <p:cNvSpPr txBox="1">
            <a:spLocks noGrp="1"/>
          </p:cNvSpPr>
          <p:nvPr>
            <p:ph type="sldNum" sz="quarter" idx="2"/>
          </p:nvPr>
        </p:nvSpPr>
        <p:spPr>
          <a:xfrm>
            <a:off x="23019760" y="674984"/>
            <a:ext cx="776131" cy="551145"/>
          </a:xfrm>
          <a:prstGeom prst="rect">
            <a:avLst/>
          </a:prstGeom>
        </p:spPr>
        <p:txBody>
          <a:bodyPr/>
          <a:lstStyle>
            <a:lvl1pPr>
              <a:defRPr sz="2400">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ster Slide Red">
    <p:bg>
      <p:bgPr>
        <a:solidFill>
          <a:srgbClr val="DC3B41"/>
        </a:solidFill>
        <a:effectLst/>
      </p:bgPr>
    </p:bg>
    <p:spTree>
      <p:nvGrpSpPr>
        <p:cNvPr id="1" name=""/>
        <p:cNvGrpSpPr/>
        <p:nvPr/>
      </p:nvGrpSpPr>
      <p:grpSpPr>
        <a:xfrm>
          <a:off x="0" y="0"/>
          <a:ext cx="0" cy="0"/>
          <a:chOff x="0" y="0"/>
          <a:chExt cx="0" cy="0"/>
        </a:xfrm>
      </p:grpSpPr>
      <p:sp>
        <p:nvSpPr>
          <p:cNvPr id="78" name="Circle"/>
          <p:cNvSpPr/>
          <p:nvPr/>
        </p:nvSpPr>
        <p:spPr>
          <a:xfrm>
            <a:off x="23235660" y="321192"/>
            <a:ext cx="776131" cy="77613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9" name="Slide Number"/>
          <p:cNvSpPr txBox="1">
            <a:spLocks noGrp="1"/>
          </p:cNvSpPr>
          <p:nvPr>
            <p:ph type="sldNum" sz="quarter" idx="2"/>
          </p:nvPr>
        </p:nvSpPr>
        <p:spPr>
          <a:xfrm>
            <a:off x="23447860" y="555587"/>
            <a:ext cx="351731" cy="368301"/>
          </a:xfrm>
          <a:prstGeom prst="rect">
            <a:avLst/>
          </a:prstGeom>
        </p:spPr>
        <p:txBody>
          <a:bodyPr wrap="none" lIns="0" tIns="0" rIns="0" bIns="0" anchor="t"/>
          <a:lstStyle>
            <a:lvl1pPr defTabSz="821531">
              <a:defRPr sz="2400" cap="all">
                <a:solidFill>
                  <a:srgbClr val="DC3B41"/>
                </a:solidFill>
                <a:latin typeface="+mj-lt"/>
                <a:ea typeface="+mj-ea"/>
                <a:cs typeface="+mj-cs"/>
                <a:sym typeface="Helvetica"/>
              </a:defRPr>
            </a:lvl1pPr>
          </a:lstStyle>
          <a:p>
            <a:fld id="{86CB4B4D-7CA3-9044-876B-883B54F8677D}" type="slidenum">
              <a:t>‹#›</a:t>
            </a:fld>
            <a:endParaRPr/>
          </a:p>
        </p:txBody>
      </p:sp>
      <p:pic>
        <p:nvPicPr>
          <p:cNvPr id="80" name="CMYK-Knockout-India.pdf" descr="CMYK-Knockout-India.pdf"/>
          <p:cNvPicPr>
            <a:picLocks noChangeAspect="1"/>
          </p:cNvPicPr>
          <p:nvPr/>
        </p:nvPicPr>
        <p:blipFill>
          <a:blip r:embed="rId2">
            <a:extLst/>
          </a:blip>
          <a:stretch>
            <a:fillRect/>
          </a:stretch>
        </p:blipFill>
        <p:spPr>
          <a:xfrm>
            <a:off x="316889" y="12870193"/>
            <a:ext cx="3243100" cy="547310"/>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ster Slide White">
    <p:spTree>
      <p:nvGrpSpPr>
        <p:cNvPr id="1" name=""/>
        <p:cNvGrpSpPr/>
        <p:nvPr/>
      </p:nvGrpSpPr>
      <p:grpSpPr>
        <a:xfrm>
          <a:off x="0" y="0"/>
          <a:ext cx="0" cy="0"/>
          <a:chOff x="0" y="0"/>
          <a:chExt cx="0" cy="0"/>
        </a:xfrm>
      </p:grpSpPr>
      <p:sp>
        <p:nvSpPr>
          <p:cNvPr id="87" name="Circle"/>
          <p:cNvSpPr/>
          <p:nvPr/>
        </p:nvSpPr>
        <p:spPr>
          <a:xfrm>
            <a:off x="23235660" y="321192"/>
            <a:ext cx="776131" cy="776131"/>
          </a:xfrm>
          <a:prstGeom prst="ellipse">
            <a:avLst/>
          </a:prstGeom>
          <a:solidFill>
            <a:srgbClr val="DC3B41"/>
          </a:solidFill>
          <a:ln w="12700">
            <a:miter lim="400000"/>
          </a:ln>
        </p:spPr>
        <p:txBody>
          <a:bodyPr lIns="45719" rIns="45719" anchor="ctr"/>
          <a:lstStyle/>
          <a:p>
            <a:pPr algn="ctr">
              <a:defRPr>
                <a:solidFill>
                  <a:srgbClr val="FFFFFF"/>
                </a:solidFill>
              </a:defRPr>
            </a:pPr>
            <a:endParaRPr/>
          </a:p>
        </p:txBody>
      </p:sp>
      <p:sp>
        <p:nvSpPr>
          <p:cNvPr id="88" name="Slide Number"/>
          <p:cNvSpPr txBox="1">
            <a:spLocks noGrp="1"/>
          </p:cNvSpPr>
          <p:nvPr>
            <p:ph type="sldNum" sz="quarter" idx="2"/>
          </p:nvPr>
        </p:nvSpPr>
        <p:spPr>
          <a:xfrm>
            <a:off x="23235660" y="433684"/>
            <a:ext cx="776131" cy="551145"/>
          </a:xfrm>
          <a:prstGeom prst="rect">
            <a:avLst/>
          </a:prstGeom>
        </p:spPr>
        <p:txBody>
          <a:bodyPr/>
          <a:lstStyle>
            <a:lvl1pPr>
              <a:defRPr sz="2400">
                <a:latin typeface="+mj-lt"/>
                <a:ea typeface="+mj-ea"/>
                <a:cs typeface="+mj-cs"/>
                <a:sym typeface="Helvetica"/>
              </a:defRPr>
            </a:lvl1pPr>
          </a:lstStyle>
          <a:p>
            <a:fld id="{86CB4B4D-7CA3-9044-876B-883B54F8677D}" type="slidenum">
              <a:t>‹#›</a:t>
            </a:fld>
            <a:endParaRPr/>
          </a:p>
        </p:txBody>
      </p:sp>
      <p:pic>
        <p:nvPicPr>
          <p:cNvPr id="89" name="RCtC-rgb-AP.jpg" descr="RCtC-rgb-AP.jpg"/>
          <p:cNvPicPr>
            <a:picLocks noChangeAspect="1"/>
          </p:cNvPicPr>
          <p:nvPr/>
        </p:nvPicPr>
        <p:blipFill>
          <a:blip r:embed="rId2">
            <a:extLst/>
          </a:blip>
          <a:srcRect/>
          <a:stretch>
            <a:fillRect/>
          </a:stretch>
        </p:blipFill>
        <p:spPr>
          <a:xfrm>
            <a:off x="355062" y="12933428"/>
            <a:ext cx="3153769" cy="531771"/>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7_empty_plank">
    <p:spTree>
      <p:nvGrpSpPr>
        <p:cNvPr id="1" name=""/>
        <p:cNvGrpSpPr/>
        <p:nvPr/>
      </p:nvGrpSpPr>
      <p:grpSpPr>
        <a:xfrm>
          <a:off x="0" y="0"/>
          <a:ext cx="0" cy="0"/>
          <a:chOff x="0" y="0"/>
          <a:chExt cx="0" cy="0"/>
        </a:xfrm>
      </p:grpSpPr>
      <p:sp>
        <p:nvSpPr>
          <p:cNvPr id="96" name="Circle"/>
          <p:cNvSpPr/>
          <p:nvPr/>
        </p:nvSpPr>
        <p:spPr>
          <a:xfrm>
            <a:off x="22708465" y="1171363"/>
            <a:ext cx="964698" cy="964698"/>
          </a:xfrm>
          <a:prstGeom prst="ellipse">
            <a:avLst/>
          </a:prstGeom>
          <a:solidFill>
            <a:srgbClr val="BFBFBF"/>
          </a:solidFill>
          <a:ln w="12700">
            <a:miter lim="400000"/>
          </a:ln>
        </p:spPr>
        <p:txBody>
          <a:bodyPr lIns="121919" tIns="121919" rIns="121919" bIns="121919" anchor="ctr"/>
          <a:lstStyle/>
          <a:p>
            <a:pPr algn="ctr" defTabSz="914400">
              <a:defRPr sz="4800">
                <a:solidFill>
                  <a:srgbClr val="FFFFFF"/>
                </a:solidFill>
                <a:latin typeface="Roboto Condensed"/>
                <a:ea typeface="Roboto Condensed"/>
                <a:cs typeface="Roboto Condensed"/>
                <a:sym typeface="Roboto Condensed"/>
              </a:defRPr>
            </a:pPr>
            <a:endParaRPr/>
          </a:p>
        </p:txBody>
      </p:sp>
      <p:sp>
        <p:nvSpPr>
          <p:cNvPr id="97" name="Title Text"/>
          <p:cNvSpPr txBox="1">
            <a:spLocks noGrp="1"/>
          </p:cNvSpPr>
          <p:nvPr>
            <p:ph type="title"/>
          </p:nvPr>
        </p:nvSpPr>
        <p:spPr>
          <a:xfrm>
            <a:off x="5838957" y="531045"/>
            <a:ext cx="12693386" cy="1128401"/>
          </a:xfrm>
          <a:prstGeom prst="rect">
            <a:avLst/>
          </a:prstGeom>
        </p:spPr>
        <p:txBody>
          <a:bodyPr lIns="0" tIns="0" rIns="0" bIns="0">
            <a:noAutofit/>
          </a:bodyPr>
          <a:lstStyle>
            <a:lvl1pPr algn="ctr" defTabSz="914400">
              <a:lnSpc>
                <a:spcPct val="100000"/>
              </a:lnSpc>
              <a:defRPr sz="7400" b="1">
                <a:solidFill>
                  <a:srgbClr val="939393"/>
                </a:solidFill>
                <a:latin typeface="Roboto Condensed"/>
                <a:ea typeface="Roboto Condensed"/>
                <a:cs typeface="Roboto Condensed"/>
                <a:sym typeface="Roboto Condensed"/>
              </a:defRPr>
            </a:lvl1pPr>
          </a:lstStyle>
          <a:p>
            <a:r>
              <a:t>Title Text</a:t>
            </a:r>
          </a:p>
        </p:txBody>
      </p:sp>
      <p:sp>
        <p:nvSpPr>
          <p:cNvPr id="98" name="Body Level One…"/>
          <p:cNvSpPr txBox="1">
            <a:spLocks noGrp="1"/>
          </p:cNvSpPr>
          <p:nvPr>
            <p:ph type="body" sz="quarter" idx="1"/>
          </p:nvPr>
        </p:nvSpPr>
        <p:spPr>
          <a:xfrm>
            <a:off x="8720356" y="1659445"/>
            <a:ext cx="6930590" cy="570508"/>
          </a:xfrm>
          <a:prstGeom prst="rect">
            <a:avLst/>
          </a:prstGeom>
        </p:spPr>
        <p:txBody>
          <a:bodyPr lIns="0" tIns="0" rIns="0" bIns="0" anchor="ctr">
            <a:noAutofit/>
          </a:bodyPr>
          <a:lstStyle>
            <a:lvl1pPr marL="0" indent="0" algn="ctr" defTabSz="914400">
              <a:lnSpc>
                <a:spcPct val="100000"/>
              </a:lnSpc>
              <a:spcBef>
                <a:spcPts val="300"/>
              </a:spcBef>
              <a:buSzTx/>
              <a:buFontTx/>
              <a:buNone/>
              <a:defRPr sz="4200" b="1">
                <a:solidFill>
                  <a:srgbClr val="939393"/>
                </a:solidFill>
                <a:latin typeface="Roboto Condensed"/>
                <a:ea typeface="Roboto Condensed"/>
                <a:cs typeface="Roboto Condensed"/>
                <a:sym typeface="Roboto Condensed"/>
              </a:defRPr>
            </a:lvl1pPr>
            <a:lvl2pPr marL="0" indent="457200" algn="ctr" defTabSz="914400">
              <a:lnSpc>
                <a:spcPct val="100000"/>
              </a:lnSpc>
              <a:spcBef>
                <a:spcPts val="300"/>
              </a:spcBef>
              <a:buSzTx/>
              <a:buFontTx/>
              <a:buNone/>
              <a:defRPr sz="4200" b="1">
                <a:solidFill>
                  <a:srgbClr val="939393"/>
                </a:solidFill>
                <a:latin typeface="Roboto Condensed"/>
                <a:ea typeface="Roboto Condensed"/>
                <a:cs typeface="Roboto Condensed"/>
                <a:sym typeface="Roboto Condensed"/>
              </a:defRPr>
            </a:lvl2pPr>
            <a:lvl3pPr marL="0" indent="914400" algn="ctr" defTabSz="914400">
              <a:lnSpc>
                <a:spcPct val="100000"/>
              </a:lnSpc>
              <a:spcBef>
                <a:spcPts val="300"/>
              </a:spcBef>
              <a:buSzTx/>
              <a:buFontTx/>
              <a:buNone/>
              <a:defRPr sz="4200" b="1">
                <a:solidFill>
                  <a:srgbClr val="939393"/>
                </a:solidFill>
                <a:latin typeface="Roboto Condensed"/>
                <a:ea typeface="Roboto Condensed"/>
                <a:cs typeface="Roboto Condensed"/>
                <a:sym typeface="Roboto Condensed"/>
              </a:defRPr>
            </a:lvl3pPr>
            <a:lvl4pPr marL="0" indent="1371600" algn="ctr" defTabSz="914400">
              <a:lnSpc>
                <a:spcPct val="100000"/>
              </a:lnSpc>
              <a:spcBef>
                <a:spcPts val="300"/>
              </a:spcBef>
              <a:buSzTx/>
              <a:buFontTx/>
              <a:buNone/>
              <a:defRPr sz="4200" b="1">
                <a:solidFill>
                  <a:srgbClr val="939393"/>
                </a:solidFill>
                <a:latin typeface="Roboto Condensed"/>
                <a:ea typeface="Roboto Condensed"/>
                <a:cs typeface="Roboto Condensed"/>
                <a:sym typeface="Roboto Condensed"/>
              </a:defRPr>
            </a:lvl4pPr>
            <a:lvl5pPr marL="0" indent="1828800" algn="ctr" defTabSz="914400">
              <a:lnSpc>
                <a:spcPct val="100000"/>
              </a:lnSpc>
              <a:spcBef>
                <a:spcPts val="300"/>
              </a:spcBef>
              <a:buSzTx/>
              <a:buFontTx/>
              <a:buNone/>
              <a:defRPr sz="4200" b="1">
                <a:solidFill>
                  <a:srgbClr val="939393"/>
                </a:solidFill>
                <a:latin typeface="Roboto Condensed"/>
                <a:ea typeface="Roboto Condensed"/>
                <a:cs typeface="Roboto Condensed"/>
                <a:sym typeface="Roboto Condensed"/>
              </a:defRPr>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xfrm>
            <a:off x="22708465" y="1290491"/>
            <a:ext cx="964698" cy="726441"/>
          </a:xfrm>
          <a:prstGeom prst="rect">
            <a:avLst/>
          </a:prstGeom>
        </p:spPr>
        <p:txBody>
          <a:bodyPr lIns="121919" tIns="121919" rIns="121919" bIns="121919"/>
          <a:lstStyle>
            <a:lvl1pPr defTabSz="914400">
              <a:defRPr sz="3200">
                <a:solidFill>
                  <a:schemeClr val="accent1">
                    <a:lumOff val="-3686"/>
                  </a:schemeClr>
                </a:solidFill>
                <a:latin typeface="Roboto Condensed"/>
                <a:ea typeface="Roboto Condensed"/>
                <a:cs typeface="Roboto Condensed"/>
                <a:sym typeface="Roboto Condensed"/>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1856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1856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35660" y="414634"/>
            <a:ext cx="776131" cy="589245"/>
          </a:xfrm>
          <a:prstGeom prst="rect">
            <a:avLst/>
          </a:prstGeom>
          <a:ln w="12700">
            <a:miter lim="400000"/>
          </a:ln>
        </p:spPr>
        <p:txBody>
          <a:bodyPr lIns="91421" tIns="91421" rIns="91421" bIns="91421" anchor="ctr">
            <a:spAutoFit/>
          </a:bodyPr>
          <a:lstStyle>
            <a:lvl1pPr algn="ctr">
              <a:defRPr sz="2800">
                <a:solidFill>
                  <a:srgbClr val="FFFFFF"/>
                </a:solidFill>
                <a:latin typeface="Gill Sans"/>
                <a:ea typeface="Gill Sans"/>
                <a:cs typeface="Gill Sans"/>
                <a:sym typeface="Gill Sans"/>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1pPr>
      <a:lvl2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2pPr>
      <a:lvl3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3pPr>
      <a:lvl4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4pPr>
      <a:lvl5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5pPr>
      <a:lvl6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6pPr>
      <a:lvl7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7pPr>
      <a:lvl8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8pPr>
      <a:lvl9pPr marL="0" marR="0" indent="0" algn="l" defTabSz="1828433" rtl="0" latinLnBrk="0">
        <a:lnSpc>
          <a:spcPct val="90000"/>
        </a:lnSpc>
        <a:spcBef>
          <a:spcPts val="0"/>
        </a:spcBef>
        <a:spcAft>
          <a:spcPts val="0"/>
        </a:spcAft>
        <a:buClrTx/>
        <a:buSzTx/>
        <a:buFontTx/>
        <a:buNone/>
        <a:tabLst/>
        <a:defRPr sz="6000" b="0" i="0" u="none" strike="noStrike" cap="none" spc="0" baseline="0">
          <a:ln>
            <a:noFill/>
          </a:ln>
          <a:solidFill>
            <a:schemeClr val="accent6"/>
          </a:solidFill>
          <a:uFillTx/>
          <a:latin typeface="+mj-lt"/>
          <a:ea typeface="+mj-ea"/>
          <a:cs typeface="+mj-cs"/>
          <a:sym typeface="Helvetica"/>
        </a:defRPr>
      </a:lvl9pPr>
    </p:titleStyle>
    <p:bodyStyle>
      <a:lvl1pPr marL="457109" marR="0" indent="-457109"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1pPr>
      <a:lvl2pPr marL="1462747" marR="0" indent="-548530"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2pPr>
      <a:lvl3pPr marL="2437912"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3pPr>
      <a:lvl4pPr marL="3428314" marR="0" indent="-685663"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4pPr>
      <a:lvl5pPr marL="4342531" marR="0" indent="-685663"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5pPr>
      <a:lvl6pPr marL="5180563"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6pPr>
      <a:lvl7pPr marL="6094780"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7pPr>
      <a:lvl8pPr marL="7008997" marR="0" indent="-609478"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8pPr>
      <a:lvl9pPr marL="7923215" marR="0" indent="-609479" algn="l" defTabSz="1828433" rtl="0" latinLnBrk="0">
        <a:lnSpc>
          <a:spcPct val="90000"/>
        </a:lnSpc>
        <a:spcBef>
          <a:spcPts val="2000"/>
        </a:spcBef>
        <a:spcAft>
          <a:spcPts val="0"/>
        </a:spcAft>
        <a:buClrTx/>
        <a:buSzPct val="100000"/>
        <a:buFont typeface="Arial"/>
        <a:buChar char="•"/>
        <a:tabLst/>
        <a:defRPr sz="4800" b="0" i="0" u="none" strike="noStrike" cap="none" spc="0" baseline="0">
          <a:ln>
            <a:noFill/>
          </a:ln>
          <a:solidFill>
            <a:schemeClr val="accent6"/>
          </a:solidFill>
          <a:uFillTx/>
          <a:latin typeface="+mj-lt"/>
          <a:ea typeface="+mj-ea"/>
          <a:cs typeface="+mj-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1pPr>
      <a:lvl2pPr marL="0" marR="0" indent="914216"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2pPr>
      <a:lvl3pPr marL="0" marR="0" indent="1828433"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3pPr>
      <a:lvl4pPr marL="0" marR="0" indent="2742651"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4pPr>
      <a:lvl5pPr marL="0" marR="0" indent="3656867"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5pPr>
      <a:lvl6pPr marL="0" marR="0" indent="4571086"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6pPr>
      <a:lvl7pPr marL="0" marR="0" indent="5485303"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7pPr>
      <a:lvl8pPr marL="0" marR="0" indent="6399519"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8pPr>
      <a:lvl9pPr marL="0" marR="0" indent="7313737" algn="ctr" defTabSz="1828433"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F620517B-A1E6-471C-87E8-816A36E11E86-L0-001.jpeg" descr="F620517B-A1E6-471C-87E8-816A36E11E86-L0-001.jpeg"/>
          <p:cNvPicPr>
            <a:picLocks noChangeAspect="1"/>
          </p:cNvPicPr>
          <p:nvPr/>
        </p:nvPicPr>
        <p:blipFill>
          <a:blip r:embed="rId2">
            <a:extLst/>
          </a:blip>
          <a:stretch>
            <a:fillRect/>
          </a:stretch>
        </p:blipFill>
        <p:spPr>
          <a:xfrm>
            <a:off x="5327650" y="0"/>
            <a:ext cx="13716000" cy="1371600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he heart thinks…"/>
          <p:cNvSpPr txBox="1"/>
          <p:nvPr/>
        </p:nvSpPr>
        <p:spPr>
          <a:xfrm>
            <a:off x="10359224" y="2527300"/>
            <a:ext cx="12416919" cy="866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11600">
                <a:solidFill>
                  <a:schemeClr val="accent1">
                    <a:lumOff val="-3686"/>
                  </a:schemeClr>
                </a:solidFill>
                <a:latin typeface="Gill Sans"/>
                <a:ea typeface="Gill Sans"/>
                <a:cs typeface="Gill Sans"/>
                <a:sym typeface="Gill Sans"/>
              </a:defRPr>
            </a:pPr>
            <a:r>
              <a:t>The heart </a:t>
            </a:r>
            <a:r>
              <a:rPr b="1"/>
              <a:t>thinks</a:t>
            </a:r>
          </a:p>
          <a:p>
            <a:pPr marR="457200" defTabSz="457200">
              <a:defRPr sz="5600">
                <a:solidFill>
                  <a:srgbClr val="000000"/>
                </a:solidFill>
                <a:latin typeface="Gill Sans"/>
                <a:ea typeface="Gill Sans"/>
                <a:cs typeface="Gill Sans"/>
                <a:sym typeface="Gill Sans"/>
              </a:defRPr>
            </a:pPr>
            <a:r>
              <a:t>“The Lord saw how great the wickedness of the human race had become on the earth, and that every inclination of the </a:t>
            </a:r>
            <a:r>
              <a:rPr b="1"/>
              <a:t>thoughts of the human heart</a:t>
            </a:r>
            <a:r>
              <a:t> was only evil all the time.”</a:t>
            </a:r>
          </a:p>
          <a:p>
            <a:pPr marR="457200" defTabSz="457200">
              <a:defRPr sz="5600">
                <a:solidFill>
                  <a:srgbClr val="000000"/>
                </a:solidFill>
                <a:latin typeface="Gill Sans"/>
                <a:ea typeface="Gill Sans"/>
                <a:cs typeface="Gill Sans"/>
                <a:sym typeface="Gill Sans"/>
              </a:defRPr>
            </a:pPr>
            <a:endParaRPr/>
          </a:p>
          <a:p>
            <a:pPr marR="457200" defTabSz="457200">
              <a:defRPr sz="5600">
                <a:solidFill>
                  <a:srgbClr val="000000"/>
                </a:solidFill>
                <a:latin typeface="Gill Sans"/>
                <a:ea typeface="Gill Sans"/>
                <a:cs typeface="Gill Sans"/>
                <a:sym typeface="Gill Sans"/>
              </a:defRPr>
            </a:pPr>
            <a:r>
              <a:t>Genesis 6:5 NIV</a:t>
            </a:r>
          </a:p>
        </p:txBody>
      </p:sp>
      <p:pic>
        <p:nvPicPr>
          <p:cNvPr id="188" name="Image" descr="Image"/>
          <p:cNvPicPr>
            <a:picLocks noChangeAspect="1"/>
          </p:cNvPicPr>
          <p:nvPr/>
        </p:nvPicPr>
        <p:blipFill>
          <a:blip r:embed="rId2">
            <a:extLst/>
          </a:blip>
          <a:stretch>
            <a:fillRect/>
          </a:stretch>
        </p:blipFill>
        <p:spPr>
          <a:xfrm>
            <a:off x="1243926" y="2130964"/>
            <a:ext cx="8340354" cy="8340353"/>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ometimes we think with our minds…"/>
          <p:cNvSpPr txBox="1"/>
          <p:nvPr/>
        </p:nvSpPr>
        <p:spPr>
          <a:xfrm>
            <a:off x="2075312" y="2287729"/>
            <a:ext cx="20220677" cy="10124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rgbClr val="000000"/>
                </a:solidFill>
                <a:latin typeface="Helvetica Neue"/>
                <a:ea typeface="Helvetica Neue"/>
                <a:cs typeface="Helvetica Neue"/>
                <a:sym typeface="Helvetica Neue"/>
              </a:defRPr>
            </a:pPr>
            <a:r>
              <a:t>sometimes we </a:t>
            </a:r>
            <a:r>
              <a:rPr sz="11500" b="1"/>
              <a:t>think</a:t>
            </a:r>
            <a:r>
              <a:t> with our </a:t>
            </a:r>
            <a:r>
              <a:rPr sz="11500" b="1"/>
              <a:t>minds</a:t>
            </a:r>
          </a:p>
          <a:p>
            <a:pPr marR="457200" defTabSz="457200">
              <a:defRPr sz="9800">
                <a:solidFill>
                  <a:srgbClr val="000000"/>
                </a:solidFill>
                <a:latin typeface="Helvetica Neue"/>
                <a:ea typeface="Helvetica Neue"/>
                <a:cs typeface="Helvetica Neue"/>
                <a:sym typeface="Helvetica Neue"/>
              </a:defRPr>
            </a:pPr>
            <a:endParaRPr sz="11500" b="1"/>
          </a:p>
          <a:p>
            <a:pPr marR="457200" defTabSz="457200">
              <a:defRPr sz="9800">
                <a:solidFill>
                  <a:srgbClr val="000000"/>
                </a:solidFill>
                <a:latin typeface="Helvetica Neue"/>
                <a:ea typeface="Helvetica Neue"/>
                <a:cs typeface="Helvetica Neue"/>
                <a:sym typeface="Helvetica Neue"/>
              </a:defRPr>
            </a:pPr>
            <a:r>
              <a:t>sometimes we </a:t>
            </a:r>
            <a:r>
              <a:rPr sz="11500" b="1"/>
              <a:t>think</a:t>
            </a:r>
            <a:r>
              <a:t> with our </a:t>
            </a:r>
            <a:r>
              <a:rPr sz="11500" b="1"/>
              <a:t>hearts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he heart plans…"/>
          <p:cNvSpPr txBox="1"/>
          <p:nvPr/>
        </p:nvSpPr>
        <p:spPr>
          <a:xfrm>
            <a:off x="10684125" y="3231252"/>
            <a:ext cx="12416919" cy="6290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11600">
                <a:solidFill>
                  <a:schemeClr val="accent1">
                    <a:lumOff val="-3686"/>
                  </a:schemeClr>
                </a:solidFill>
                <a:latin typeface="Gill Sans"/>
                <a:ea typeface="Gill Sans"/>
                <a:cs typeface="Gill Sans"/>
                <a:sym typeface="Gill Sans"/>
              </a:defRPr>
            </a:pPr>
            <a:r>
              <a:t>The heart </a:t>
            </a:r>
            <a:r>
              <a:rPr b="1"/>
              <a:t>plans</a:t>
            </a:r>
          </a:p>
          <a:p>
            <a:pPr marR="457200" defTabSz="457200">
              <a:defRPr sz="5600">
                <a:solidFill>
                  <a:srgbClr val="000000"/>
                </a:solidFill>
                <a:latin typeface="Gill Sans"/>
                <a:ea typeface="Gill Sans"/>
                <a:cs typeface="Gill Sans"/>
                <a:sym typeface="Gill Sans"/>
              </a:defRPr>
            </a:pPr>
            <a:r>
              <a:rPr>
                <a:latin typeface="+mj-lt"/>
                <a:ea typeface="+mj-ea"/>
                <a:cs typeface="+mj-cs"/>
                <a:sym typeface="Helvetica"/>
              </a:rPr>
              <a:t>“</a:t>
            </a:r>
            <a:r>
              <a:t>To humans belong the </a:t>
            </a:r>
            <a:r>
              <a:rPr b="1"/>
              <a:t>plans of the heart</a:t>
            </a:r>
            <a:r>
              <a:t>, but from the Lord comes the proper answer of the tongue.</a:t>
            </a:r>
            <a:r>
              <a:rPr>
                <a:latin typeface="+mj-lt"/>
                <a:ea typeface="+mj-ea"/>
                <a:cs typeface="+mj-cs"/>
                <a:sym typeface="Helvetica"/>
              </a:rPr>
              <a:t>”</a:t>
            </a:r>
          </a:p>
          <a:p>
            <a:pPr marR="457200" defTabSz="457200">
              <a:defRPr sz="5600">
                <a:solidFill>
                  <a:srgbClr val="000000"/>
                </a:solidFill>
                <a:latin typeface="Gill Sans"/>
                <a:ea typeface="Gill Sans"/>
                <a:cs typeface="Gill Sans"/>
                <a:sym typeface="Gill Sans"/>
              </a:defRPr>
            </a:pPr>
            <a:endParaRPr>
              <a:latin typeface="+mj-lt"/>
              <a:ea typeface="+mj-ea"/>
              <a:cs typeface="+mj-cs"/>
              <a:sym typeface="Helvetica"/>
            </a:endParaRPr>
          </a:p>
          <a:p>
            <a:pPr marR="457200" defTabSz="457200">
              <a:defRPr sz="5600">
                <a:solidFill>
                  <a:srgbClr val="000000"/>
                </a:solidFill>
                <a:latin typeface="Gill Sans"/>
                <a:ea typeface="Gill Sans"/>
                <a:cs typeface="Gill Sans"/>
                <a:sym typeface="Gill Sans"/>
              </a:defRPr>
            </a:pPr>
            <a:r>
              <a:t>Proverbs 16:1 NIV</a:t>
            </a:r>
          </a:p>
        </p:txBody>
      </p:sp>
      <p:pic>
        <p:nvPicPr>
          <p:cNvPr id="193" name="Image" descr="Image"/>
          <p:cNvPicPr>
            <a:picLocks noChangeAspect="1"/>
          </p:cNvPicPr>
          <p:nvPr/>
        </p:nvPicPr>
        <p:blipFill>
          <a:blip r:embed="rId2">
            <a:extLst/>
          </a:blip>
          <a:stretch>
            <a:fillRect/>
          </a:stretch>
        </p:blipFill>
        <p:spPr>
          <a:xfrm>
            <a:off x="593134" y="2703304"/>
            <a:ext cx="9068080" cy="7757460"/>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he heart feels…"/>
          <p:cNvSpPr txBox="1"/>
          <p:nvPr/>
        </p:nvSpPr>
        <p:spPr>
          <a:xfrm>
            <a:off x="10684125" y="3231252"/>
            <a:ext cx="12416919" cy="701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11600">
                <a:solidFill>
                  <a:schemeClr val="accent1">
                    <a:lumOff val="-3686"/>
                  </a:schemeClr>
                </a:solidFill>
                <a:latin typeface="Gill Sans"/>
                <a:ea typeface="Gill Sans"/>
                <a:cs typeface="Gill Sans"/>
                <a:sym typeface="Gill Sans"/>
              </a:defRPr>
            </a:pPr>
            <a:r>
              <a:t>The heart </a:t>
            </a:r>
            <a:r>
              <a:rPr b="1"/>
              <a:t>feels</a:t>
            </a:r>
          </a:p>
          <a:p>
            <a:pPr marR="457200" defTabSz="457200">
              <a:defRPr sz="5600">
                <a:solidFill>
                  <a:srgbClr val="000000"/>
                </a:solidFill>
                <a:latin typeface="Gill Sans"/>
                <a:ea typeface="Gill Sans"/>
                <a:cs typeface="Gill Sans"/>
                <a:sym typeface="Gill Sans"/>
              </a:defRPr>
            </a:pPr>
            <a:endParaRPr b="1"/>
          </a:p>
          <a:p>
            <a:pPr marR="457200" defTabSz="457200">
              <a:defRPr sz="5600">
                <a:solidFill>
                  <a:srgbClr val="000000"/>
                </a:solidFill>
                <a:latin typeface="Gill Sans"/>
                <a:ea typeface="Gill Sans"/>
                <a:cs typeface="Gill Sans"/>
                <a:sym typeface="Gill Sans"/>
              </a:defRPr>
            </a:pPr>
            <a:r>
              <a:t>“The Lord regretted that he had made human beings on the earth, and his heart was deeply troubled.”</a:t>
            </a:r>
          </a:p>
          <a:p>
            <a:pPr marR="457200" defTabSz="457200">
              <a:defRPr sz="5600">
                <a:solidFill>
                  <a:srgbClr val="000000"/>
                </a:solidFill>
                <a:latin typeface="Gill Sans"/>
                <a:ea typeface="Gill Sans"/>
                <a:cs typeface="Gill Sans"/>
                <a:sym typeface="Gill Sans"/>
              </a:defRPr>
            </a:pPr>
            <a:endParaRPr/>
          </a:p>
          <a:p>
            <a:pPr marR="457200" defTabSz="457200">
              <a:defRPr sz="5600">
                <a:solidFill>
                  <a:srgbClr val="000000"/>
                </a:solidFill>
                <a:latin typeface="Gill Sans"/>
                <a:ea typeface="Gill Sans"/>
                <a:cs typeface="Gill Sans"/>
                <a:sym typeface="Gill Sans"/>
              </a:defRPr>
            </a:pPr>
            <a:r>
              <a:t>Genesis 6:6 NIV</a:t>
            </a:r>
          </a:p>
        </p:txBody>
      </p:sp>
      <p:pic>
        <p:nvPicPr>
          <p:cNvPr id="196" name="Image" descr="Image"/>
          <p:cNvPicPr>
            <a:picLocks noChangeAspect="1"/>
          </p:cNvPicPr>
          <p:nvPr/>
        </p:nvPicPr>
        <p:blipFill>
          <a:blip r:embed="rId2">
            <a:extLst/>
          </a:blip>
          <a:srcRect/>
          <a:stretch>
            <a:fillRect/>
          </a:stretch>
        </p:blipFill>
        <p:spPr>
          <a:xfrm>
            <a:off x="2085331" y="2961377"/>
            <a:ext cx="6547596" cy="755009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According to the Bible, the heart  thinks, feels and plans.…"/>
          <p:cNvSpPr txBox="1"/>
          <p:nvPr/>
        </p:nvSpPr>
        <p:spPr>
          <a:xfrm>
            <a:off x="2075312" y="1746227"/>
            <a:ext cx="20732777" cy="11407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rgbClr val="000000"/>
                </a:solidFill>
                <a:latin typeface="Gill Sans"/>
                <a:ea typeface="Gill Sans"/>
                <a:cs typeface="Gill Sans"/>
                <a:sym typeface="Gill Sans"/>
              </a:defRPr>
            </a:pPr>
            <a:r>
              <a:t>According to the Bible, the </a:t>
            </a:r>
            <a:r>
              <a:rPr sz="11500" b="1"/>
              <a:t>heart</a:t>
            </a:r>
            <a:r>
              <a:t>  </a:t>
            </a:r>
            <a:r>
              <a:rPr sz="11500" b="1"/>
              <a:t>thinks, feels</a:t>
            </a:r>
            <a:r>
              <a:t> and </a:t>
            </a:r>
            <a:r>
              <a:rPr sz="11500" b="1"/>
              <a:t>plans.</a:t>
            </a:r>
          </a:p>
          <a:p>
            <a:pPr marR="457200" defTabSz="457200">
              <a:defRPr sz="9800">
                <a:solidFill>
                  <a:srgbClr val="000000"/>
                </a:solidFill>
                <a:latin typeface="Gill Sans"/>
                <a:ea typeface="Gill Sans"/>
                <a:cs typeface="Gill Sans"/>
                <a:sym typeface="Gill Sans"/>
              </a:defRPr>
            </a:pPr>
            <a:endParaRPr sz="11500" b="1"/>
          </a:p>
          <a:p>
            <a:pPr marR="457200" defTabSz="457200">
              <a:defRPr sz="9800">
                <a:solidFill>
                  <a:srgbClr val="000000"/>
                </a:solidFill>
                <a:latin typeface="Gill Sans"/>
                <a:ea typeface="Gill Sans"/>
                <a:cs typeface="Gill Sans"/>
                <a:sym typeface="Gill Sans"/>
              </a:defRPr>
            </a:pPr>
            <a:r>
              <a:t>the </a:t>
            </a:r>
            <a:r>
              <a:rPr sz="11500" b="1"/>
              <a:t>heart</a:t>
            </a:r>
            <a:r>
              <a:t> is the seat of all our </a:t>
            </a:r>
            <a:r>
              <a:rPr sz="11500" b="1"/>
              <a:t>reason, emotion and affection.</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1…"/>
          <p:cNvSpPr txBox="1"/>
          <p:nvPr/>
        </p:nvSpPr>
        <p:spPr>
          <a:xfrm>
            <a:off x="2075312" y="1789430"/>
            <a:ext cx="20732777" cy="11577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rgbClr val="000000"/>
                </a:solidFill>
                <a:latin typeface="Gill Sans"/>
                <a:ea typeface="Gill Sans"/>
                <a:cs typeface="Gill Sans"/>
                <a:sym typeface="Gill Sans"/>
              </a:defRPr>
            </a:pPr>
            <a:r>
              <a:t>1</a:t>
            </a:r>
          </a:p>
          <a:p>
            <a:pPr marR="457200" defTabSz="457200">
              <a:defRPr sz="9800">
                <a:solidFill>
                  <a:srgbClr val="000000"/>
                </a:solidFill>
                <a:latin typeface="Gill Sans"/>
                <a:ea typeface="Gill Sans"/>
                <a:cs typeface="Gill Sans"/>
                <a:sym typeface="Gill Sans"/>
              </a:defRPr>
            </a:pPr>
            <a:endParaRPr/>
          </a:p>
          <a:p>
            <a:pPr marR="457200" defTabSz="457200">
              <a:defRPr sz="9800">
                <a:solidFill>
                  <a:srgbClr val="000000"/>
                </a:solidFill>
                <a:latin typeface="Gill Sans"/>
                <a:ea typeface="Gill Sans"/>
                <a:cs typeface="Gill Sans"/>
                <a:sym typeface="Gill Sans"/>
              </a:defRPr>
            </a:pPr>
            <a:r>
              <a:t>My heart not only sets the direction for my life (by thinking, feeling and planning), it also gives me the </a:t>
            </a:r>
            <a:r>
              <a:rPr b="1"/>
              <a:t>motivation to travel</a:t>
            </a:r>
            <a:r>
              <a:t> in that direction.</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II…"/>
          <p:cNvSpPr txBox="1"/>
          <p:nvPr/>
        </p:nvSpPr>
        <p:spPr>
          <a:xfrm>
            <a:off x="2075312" y="1789430"/>
            <a:ext cx="20732777" cy="7277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rgbClr val="000000"/>
                </a:solidFill>
                <a:latin typeface="Gill Sans"/>
                <a:ea typeface="Gill Sans"/>
                <a:cs typeface="Gill Sans"/>
                <a:sym typeface="Gill Sans"/>
              </a:defRPr>
            </a:pPr>
            <a:r>
              <a:t>II</a:t>
            </a:r>
          </a:p>
          <a:p>
            <a:pPr marR="457200" defTabSz="457200">
              <a:defRPr sz="9800">
                <a:solidFill>
                  <a:srgbClr val="000000"/>
                </a:solidFill>
                <a:latin typeface="Gill Sans"/>
                <a:ea typeface="Gill Sans"/>
                <a:cs typeface="Gill Sans"/>
                <a:sym typeface="Gill Sans"/>
              </a:defRPr>
            </a:pPr>
            <a:endParaRPr/>
          </a:p>
          <a:p>
            <a:pPr marR="457200" defTabSz="457200">
              <a:defRPr sz="9800">
                <a:solidFill>
                  <a:srgbClr val="000000"/>
                </a:solidFill>
                <a:latin typeface="Gill Sans"/>
                <a:ea typeface="Gill Sans"/>
                <a:cs typeface="Gill Sans"/>
                <a:sym typeface="Gill Sans"/>
              </a:defRPr>
            </a:pPr>
            <a:r>
              <a:t>We </a:t>
            </a:r>
            <a:r>
              <a:rPr b="1"/>
              <a:t>sin</a:t>
            </a:r>
            <a:r>
              <a:t> with our hearts. </a:t>
            </a:r>
          </a:p>
          <a:p>
            <a:pPr marR="457200" defTabSz="457200">
              <a:defRPr sz="9800">
                <a:solidFill>
                  <a:srgbClr val="000000"/>
                </a:solidFill>
                <a:latin typeface="Gill Sans"/>
                <a:ea typeface="Gill Sans"/>
                <a:cs typeface="Gill Sans"/>
                <a:sym typeface="Gill Sans"/>
              </a:defRPr>
            </a:pPr>
            <a:r>
              <a:t>We </a:t>
            </a:r>
            <a:r>
              <a:rPr b="1"/>
              <a:t>worship</a:t>
            </a:r>
            <a:r>
              <a:t> </a:t>
            </a:r>
            <a:r>
              <a:rPr b="1"/>
              <a:t>God</a:t>
            </a:r>
            <a:r>
              <a:t> with our hearts.</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 descr="Image"/>
          <p:cNvPicPr>
            <a:picLocks noChangeAspect="1"/>
          </p:cNvPicPr>
          <p:nvPr/>
        </p:nvPicPr>
        <p:blipFill>
          <a:blip r:embed="rId2">
            <a:extLst/>
          </a:blip>
          <a:stretch>
            <a:fillRect/>
          </a:stretch>
        </p:blipFill>
        <p:spPr>
          <a:xfrm>
            <a:off x="457435" y="3536919"/>
            <a:ext cx="8147281" cy="6642162"/>
          </a:xfrm>
          <a:prstGeom prst="rect">
            <a:avLst/>
          </a:prstGeom>
          <a:ln w="12700">
            <a:miter lim="400000"/>
          </a:ln>
        </p:spPr>
      </p:pic>
      <p:sp>
        <p:nvSpPr>
          <p:cNvPr id="205" name="2) What we do with our hearts"/>
          <p:cNvSpPr txBox="1"/>
          <p:nvPr/>
        </p:nvSpPr>
        <p:spPr>
          <a:xfrm>
            <a:off x="8739237" y="4969367"/>
            <a:ext cx="15549246" cy="2522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lnSpc>
                <a:spcPct val="120000"/>
              </a:lnSpc>
              <a:defRPr sz="7500" b="1">
                <a:solidFill>
                  <a:schemeClr val="accent1">
                    <a:lumOff val="-3686"/>
                  </a:schemeClr>
                </a:solidFill>
                <a:latin typeface="Gill Sans"/>
                <a:ea typeface="Gill Sans"/>
                <a:cs typeface="Gill Sans"/>
                <a:sym typeface="Gill Sans"/>
              </a:defRPr>
            </a:lvl1pPr>
          </a:lstStyle>
          <a:p>
            <a:pPr>
              <a:defRPr b="0"/>
            </a:pPr>
            <a:r>
              <a:rPr b="1"/>
              <a:t>2) What we do with our hearts</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Line"/>
          <p:cNvSpPr/>
          <p:nvPr/>
        </p:nvSpPr>
        <p:spPr>
          <a:xfrm>
            <a:off x="9745936" y="10534240"/>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08" name="Generally, the human heart cannot remain  affection-less for too long"/>
          <p:cNvSpPr txBox="1"/>
          <p:nvPr/>
        </p:nvSpPr>
        <p:spPr>
          <a:xfrm>
            <a:off x="2438111" y="3905672"/>
            <a:ext cx="19495078" cy="4616648"/>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R="457200" algn="ctr" defTabSz="457200">
              <a:defRPr sz="9800">
                <a:solidFill>
                  <a:srgbClr val="C40000"/>
                </a:solidFill>
                <a:latin typeface="Gill Sans"/>
                <a:ea typeface="Gill Sans"/>
                <a:cs typeface="Gill Sans"/>
                <a:sym typeface="Gill Sans"/>
              </a:defRPr>
            </a:pPr>
            <a:endParaRPr dirty="0"/>
          </a:p>
          <a:p>
            <a:pPr marR="457200" algn="ctr" defTabSz="457200">
              <a:defRPr sz="9800">
                <a:solidFill>
                  <a:srgbClr val="C40000"/>
                </a:solidFill>
                <a:latin typeface="Gill Sans"/>
                <a:ea typeface="Gill Sans"/>
                <a:cs typeface="Gill Sans"/>
                <a:sym typeface="Gill Sans"/>
              </a:defRPr>
            </a:pPr>
            <a:r>
              <a:rPr dirty="0"/>
              <a:t>Generally, the human </a:t>
            </a:r>
            <a:r>
              <a:rPr sz="7200" dirty="0"/>
              <a:t>heart</a:t>
            </a:r>
            <a:r>
              <a:rPr dirty="0"/>
              <a:t> cannot </a:t>
            </a:r>
            <a:endParaRPr lang="en-IN" dirty="0" smtClean="0"/>
          </a:p>
          <a:p>
            <a:pPr marR="457200" algn="ctr" defTabSz="457200">
              <a:defRPr sz="9800">
                <a:solidFill>
                  <a:srgbClr val="C40000"/>
                </a:solidFill>
                <a:latin typeface="Gill Sans"/>
                <a:ea typeface="Gill Sans"/>
                <a:cs typeface="Gill Sans"/>
                <a:sym typeface="Gill Sans"/>
              </a:defRPr>
            </a:pPr>
            <a:r>
              <a:rPr dirty="0" smtClean="0"/>
              <a:t>remain  </a:t>
            </a:r>
            <a:r>
              <a:rPr dirty="0"/>
              <a:t>affection-less for too long</a:t>
            </a:r>
          </a:p>
        </p:txBody>
      </p:sp>
      <p:sp>
        <p:nvSpPr>
          <p:cNvPr id="209" name="Line"/>
          <p:cNvSpPr/>
          <p:nvPr/>
        </p:nvSpPr>
        <p:spPr>
          <a:xfrm>
            <a:off x="9745936" y="3452509"/>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Line"/>
          <p:cNvSpPr/>
          <p:nvPr/>
        </p:nvSpPr>
        <p:spPr>
          <a:xfrm>
            <a:off x="9745936" y="10534240"/>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12" name="We all have many affections,…"/>
          <p:cNvSpPr txBox="1"/>
          <p:nvPr/>
        </p:nvSpPr>
        <p:spPr>
          <a:xfrm>
            <a:off x="3616698" y="3041576"/>
            <a:ext cx="16970348" cy="6124754"/>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R="457200" algn="ctr" defTabSz="457200">
              <a:defRPr sz="9800">
                <a:solidFill>
                  <a:srgbClr val="C40000"/>
                </a:solidFill>
                <a:latin typeface="Gill Sans"/>
                <a:ea typeface="Gill Sans"/>
                <a:cs typeface="Gill Sans"/>
                <a:sym typeface="Gill Sans"/>
              </a:defRPr>
            </a:pPr>
            <a:endParaRPr dirty="0"/>
          </a:p>
          <a:p>
            <a:pPr marR="457200" algn="ctr" defTabSz="457200">
              <a:defRPr sz="9800">
                <a:solidFill>
                  <a:srgbClr val="C40000"/>
                </a:solidFill>
                <a:latin typeface="Gill Sans"/>
                <a:ea typeface="Gill Sans"/>
                <a:cs typeface="Gill Sans"/>
                <a:sym typeface="Gill Sans"/>
              </a:defRPr>
            </a:pPr>
            <a:r>
              <a:rPr dirty="0"/>
              <a:t>We all have many affections, </a:t>
            </a:r>
          </a:p>
          <a:p>
            <a:pPr marR="457200" algn="ctr" defTabSz="457200">
              <a:defRPr sz="9800">
                <a:solidFill>
                  <a:srgbClr val="C40000"/>
                </a:solidFill>
                <a:latin typeface="Gill Sans"/>
                <a:ea typeface="Gill Sans"/>
                <a:cs typeface="Gill Sans"/>
                <a:sym typeface="Gill Sans"/>
              </a:defRPr>
            </a:pPr>
            <a:r>
              <a:rPr dirty="0"/>
              <a:t>but our hearts long </a:t>
            </a:r>
            <a:endParaRPr lang="en-IN" dirty="0" smtClean="0"/>
          </a:p>
          <a:p>
            <a:pPr marR="457200" algn="ctr" defTabSz="457200">
              <a:defRPr sz="9800">
                <a:solidFill>
                  <a:srgbClr val="C40000"/>
                </a:solidFill>
                <a:latin typeface="Gill Sans"/>
                <a:ea typeface="Gill Sans"/>
                <a:cs typeface="Gill Sans"/>
                <a:sym typeface="Gill Sans"/>
              </a:defRPr>
            </a:pPr>
            <a:r>
              <a:rPr dirty="0" smtClean="0"/>
              <a:t>for </a:t>
            </a:r>
            <a:r>
              <a:rPr dirty="0"/>
              <a:t>one supreme affection...</a:t>
            </a:r>
          </a:p>
        </p:txBody>
      </p:sp>
      <p:sp>
        <p:nvSpPr>
          <p:cNvPr id="213" name="Line"/>
          <p:cNvSpPr/>
          <p:nvPr/>
        </p:nvSpPr>
        <p:spPr>
          <a:xfrm>
            <a:off x="9745936" y="3452509"/>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ome of the elders of Israel came to me and sat down in front of me. Then the word of the LORD came to me: “Son of man, these men have set up idols in their hearts and put wicked stumbling blocks before their faces. Should I let them inquire of me at all? Therefore speak to them and tell them, ‘This is what the Sovereign LORD says: When any of the Israelites set up idols in their hearts and put a wicked stumbling block before their faces and then go to a prophet, I the LORD will answer them myself in keeping with their great idolatry. I will do this to recapture the hearts of the people of Israel, who have all deserted me for their idols. ““Therefore say to the people of Israel, ‘This is what the Sovereign Lord says: Repent! Turn from your idols and renounce all your detestable practices!”                             Ezekiel 14:1-6"/>
          <p:cNvSpPr txBox="1"/>
          <p:nvPr/>
        </p:nvSpPr>
        <p:spPr>
          <a:xfrm>
            <a:off x="681262" y="326832"/>
            <a:ext cx="23008777" cy="118895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algn="just" defTabSz="457200">
              <a:lnSpc>
                <a:spcPct val="150000"/>
              </a:lnSpc>
              <a:defRPr sz="5000">
                <a:solidFill>
                  <a:srgbClr val="000000"/>
                </a:solidFill>
                <a:latin typeface="Gill Sans"/>
                <a:ea typeface="Gill Sans"/>
                <a:cs typeface="Gill Sans"/>
                <a:sym typeface="Gill Sans"/>
              </a:defRPr>
            </a:pPr>
            <a:r>
              <a:t>“Some of the elders of Israel came to me and sat down in front of me. Then the word of the LORD came to me: “Son of man, </a:t>
            </a:r>
            <a:r>
              <a:rPr b="1"/>
              <a:t>these men have set up idols in their hearts</a:t>
            </a:r>
            <a:r>
              <a:t> and put wicked stumbling blocks before their faces. Should I let them inquire of me at all? Therefore speak to them and tell them, ‘This is what the Sovereign LORD says: When any of the Israelites set up idols in their hearts and put a wicked stumbling block before their faces and then go to a prophet, I the LORD will answer them myself in keeping with their great idolatry. I will do this </a:t>
            </a:r>
            <a:r>
              <a:rPr b="1"/>
              <a:t>to recapture the hearts</a:t>
            </a:r>
            <a:r>
              <a:t> of the people of Israel, who have all deserted me for their idols. ““Therefore say to the people of Israel, ‘This is what the Sovereign Lord says: Repent! Turn from your idols and renounce all your detestable practices!”                             Ezekiel 14:1-6</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Line"/>
          <p:cNvSpPr/>
          <p:nvPr/>
        </p:nvSpPr>
        <p:spPr>
          <a:xfrm>
            <a:off x="9745936" y="977613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16" name="Our emotions reveal the affections of our hearts"/>
          <p:cNvSpPr txBox="1"/>
          <p:nvPr/>
        </p:nvSpPr>
        <p:spPr>
          <a:xfrm>
            <a:off x="5027761" y="5633864"/>
            <a:ext cx="14315776" cy="3108543"/>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R="457200" algn="ctr" defTabSz="457200">
              <a:defRPr sz="9800">
                <a:solidFill>
                  <a:srgbClr val="C40000"/>
                </a:solidFill>
                <a:latin typeface="Gill Sans"/>
                <a:ea typeface="Gill Sans"/>
                <a:cs typeface="Gill Sans"/>
                <a:sym typeface="Gill Sans"/>
              </a:defRPr>
            </a:lvl1pPr>
          </a:lstStyle>
          <a:p>
            <a:r>
              <a:rPr dirty="0"/>
              <a:t>Our emotions reveal the </a:t>
            </a:r>
            <a:endParaRPr lang="en-IN" dirty="0" smtClean="0"/>
          </a:p>
          <a:p>
            <a:r>
              <a:rPr dirty="0" smtClean="0"/>
              <a:t>affections </a:t>
            </a:r>
            <a:r>
              <a:rPr dirty="0"/>
              <a:t>of our hearts</a:t>
            </a:r>
          </a:p>
        </p:txBody>
      </p:sp>
      <p:sp>
        <p:nvSpPr>
          <p:cNvPr id="217" name="Line"/>
          <p:cNvSpPr/>
          <p:nvPr/>
        </p:nvSpPr>
        <p:spPr>
          <a:xfrm>
            <a:off x="9745936" y="4590344"/>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b36eaa55-e6cd-4405-b091-62e4d9142ced.JPG" descr="b36eaa55-e6cd-4405-b091-62e4d9142ced.JPG"/>
          <p:cNvPicPr>
            <a:picLocks noChangeAspect="1"/>
          </p:cNvPicPr>
          <p:nvPr/>
        </p:nvPicPr>
        <p:blipFill>
          <a:blip r:embed="rId2">
            <a:extLst/>
          </a:blip>
          <a:stretch>
            <a:fillRect/>
          </a:stretch>
        </p:blipFill>
        <p:spPr>
          <a:xfrm>
            <a:off x="6532123" y="10992"/>
            <a:ext cx="10427924" cy="13903897"/>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Line"/>
          <p:cNvSpPr/>
          <p:nvPr/>
        </p:nvSpPr>
        <p:spPr>
          <a:xfrm>
            <a:off x="9593361" y="10962456"/>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22" name="The human heart will immediately seek an alternate affection when an existing affection disappoints us; it doesn't naturally turn to God"/>
          <p:cNvSpPr txBox="1"/>
          <p:nvPr/>
        </p:nvSpPr>
        <p:spPr>
          <a:xfrm>
            <a:off x="2253513" y="2704539"/>
            <a:ext cx="19621715" cy="7632859"/>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R="457200" algn="ctr" defTabSz="457200">
              <a:defRPr sz="9800">
                <a:solidFill>
                  <a:srgbClr val="C40000"/>
                </a:solidFill>
                <a:latin typeface="Gill Sans"/>
                <a:ea typeface="Gill Sans"/>
                <a:cs typeface="Gill Sans"/>
                <a:sym typeface="Gill Sans"/>
              </a:defRPr>
            </a:lvl1pPr>
          </a:lstStyle>
          <a:p>
            <a:r>
              <a:rPr dirty="0"/>
              <a:t>The human heart will immediately </a:t>
            </a:r>
            <a:endParaRPr lang="en-IN" dirty="0" smtClean="0"/>
          </a:p>
          <a:p>
            <a:r>
              <a:rPr dirty="0" smtClean="0"/>
              <a:t>seek </a:t>
            </a:r>
            <a:r>
              <a:rPr dirty="0"/>
              <a:t>an alternate affection </a:t>
            </a:r>
            <a:endParaRPr lang="en-IN" dirty="0" smtClean="0"/>
          </a:p>
          <a:p>
            <a:r>
              <a:rPr dirty="0" smtClean="0"/>
              <a:t>when </a:t>
            </a:r>
            <a:r>
              <a:rPr dirty="0"/>
              <a:t>an </a:t>
            </a:r>
            <a:r>
              <a:rPr dirty="0" smtClean="0"/>
              <a:t>existing</a:t>
            </a:r>
            <a:endParaRPr lang="en-IN" dirty="0" smtClean="0"/>
          </a:p>
          <a:p>
            <a:r>
              <a:rPr dirty="0" smtClean="0"/>
              <a:t> </a:t>
            </a:r>
            <a:r>
              <a:rPr dirty="0"/>
              <a:t>affection disappoints us; </a:t>
            </a:r>
            <a:endParaRPr lang="en-IN" dirty="0" smtClean="0"/>
          </a:p>
          <a:p>
            <a:r>
              <a:rPr dirty="0" smtClean="0"/>
              <a:t>it </a:t>
            </a:r>
            <a:r>
              <a:rPr dirty="0"/>
              <a:t>doesn't naturally turn to God </a:t>
            </a:r>
          </a:p>
        </p:txBody>
      </p:sp>
      <p:sp>
        <p:nvSpPr>
          <p:cNvPr id="223" name="Line"/>
          <p:cNvSpPr/>
          <p:nvPr/>
        </p:nvSpPr>
        <p:spPr>
          <a:xfrm>
            <a:off x="9624657" y="1961456"/>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ome of the elders of Israel came to me and sat down in front of me. Then the word of the LORD came to me: “Son of man, these men have set up idols in their hearts and put wicked stumbling blocks before their faces. Should I let them inquire of me at all?…"/>
          <p:cNvSpPr txBox="1"/>
          <p:nvPr/>
        </p:nvSpPr>
        <p:spPr>
          <a:xfrm>
            <a:off x="681262" y="326832"/>
            <a:ext cx="23008777" cy="1020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algn="just" defTabSz="457200">
              <a:lnSpc>
                <a:spcPct val="150000"/>
              </a:lnSpc>
              <a:defRPr sz="6900">
                <a:solidFill>
                  <a:srgbClr val="000000"/>
                </a:solidFill>
                <a:latin typeface="Gill Sans"/>
                <a:ea typeface="Gill Sans"/>
                <a:cs typeface="Gill Sans"/>
                <a:sym typeface="Gill Sans"/>
              </a:defRPr>
            </a:pPr>
            <a:r>
              <a:t>“Some of the elders of Israel came to me and sat down in front of me. Then the word of the LORD came to me: “</a:t>
            </a:r>
            <a:r>
              <a:rPr b="1">
                <a:solidFill>
                  <a:srgbClr val="F12922"/>
                </a:solidFill>
              </a:rPr>
              <a:t>Son of man, these men have set up idols in their hearts and put wicked stumbling blocks before their faces</a:t>
            </a:r>
            <a:r>
              <a:t>. Should I let them inquire of me at all? </a:t>
            </a:r>
          </a:p>
          <a:p>
            <a:pPr marR="457200" algn="just" defTabSz="457200">
              <a:lnSpc>
                <a:spcPct val="150000"/>
              </a:lnSpc>
              <a:defRPr sz="6900">
                <a:solidFill>
                  <a:srgbClr val="000000"/>
                </a:solidFill>
                <a:latin typeface="Gill Sans"/>
                <a:ea typeface="Gill Sans"/>
                <a:cs typeface="Gill Sans"/>
                <a:sym typeface="Gill Sans"/>
              </a:defRPr>
            </a:pPr>
            <a:r>
              <a:t>Ezekiel 14:1-6</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Line"/>
          <p:cNvSpPr/>
          <p:nvPr/>
        </p:nvSpPr>
        <p:spPr>
          <a:xfrm>
            <a:off x="9745936" y="977613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28" name="All affections, except our affection for God, will ultimately fail us"/>
          <p:cNvSpPr txBox="1"/>
          <p:nvPr/>
        </p:nvSpPr>
        <p:spPr>
          <a:xfrm>
            <a:off x="2337122" y="5345832"/>
            <a:ext cx="19697057" cy="3108543"/>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R="457200" algn="ctr" defTabSz="457200">
              <a:defRPr sz="9800">
                <a:solidFill>
                  <a:srgbClr val="C40000"/>
                </a:solidFill>
                <a:latin typeface="Gill Sans"/>
                <a:ea typeface="Gill Sans"/>
                <a:cs typeface="Gill Sans"/>
                <a:sym typeface="Gill Sans"/>
              </a:defRPr>
            </a:lvl1pPr>
          </a:lstStyle>
          <a:p>
            <a:r>
              <a:rPr dirty="0"/>
              <a:t>All affections, except our affection </a:t>
            </a:r>
            <a:endParaRPr lang="en-IN" dirty="0" smtClean="0"/>
          </a:p>
          <a:p>
            <a:r>
              <a:rPr dirty="0" smtClean="0"/>
              <a:t>for </a:t>
            </a:r>
            <a:r>
              <a:rPr dirty="0"/>
              <a:t>God, will ultimately fail us</a:t>
            </a:r>
          </a:p>
        </p:txBody>
      </p:sp>
      <p:sp>
        <p:nvSpPr>
          <p:cNvPr id="229" name="Line"/>
          <p:cNvSpPr/>
          <p:nvPr/>
        </p:nvSpPr>
        <p:spPr>
          <a:xfrm>
            <a:off x="9745936" y="4590344"/>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9A9702AE-6401-4811-8046-B8B31B83AFEA-L0-001.jpeg" descr="9A9702AE-6401-4811-8046-B8B31B83AFEA-L0-001.jpeg"/>
          <p:cNvPicPr>
            <a:picLocks noChangeAspect="1"/>
          </p:cNvPicPr>
          <p:nvPr/>
        </p:nvPicPr>
        <p:blipFill>
          <a:blip r:embed="rId2">
            <a:extLst/>
          </a:blip>
          <a:stretch>
            <a:fillRect/>
          </a:stretch>
        </p:blipFill>
        <p:spPr>
          <a:xfrm>
            <a:off x="-69125" y="741897"/>
            <a:ext cx="24509548" cy="12232206"/>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B2B987A8-0A75-4C71-90A1-00F3E7EFAE8F-L0-001.jpeg" descr="B2B987A8-0A75-4C71-90A1-00F3E7EFAE8F-L0-001.jpeg"/>
          <p:cNvPicPr>
            <a:picLocks noChangeAspect="1"/>
          </p:cNvPicPr>
          <p:nvPr/>
        </p:nvPicPr>
        <p:blipFill>
          <a:blip r:embed="rId2">
            <a:extLst/>
          </a:blip>
          <a:stretch>
            <a:fillRect/>
          </a:stretch>
        </p:blipFill>
        <p:spPr>
          <a:xfrm>
            <a:off x="3541091" y="1109369"/>
            <a:ext cx="17289118" cy="1149726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age" descr="Image"/>
          <p:cNvPicPr>
            <a:picLocks noChangeAspect="1"/>
          </p:cNvPicPr>
          <p:nvPr/>
        </p:nvPicPr>
        <p:blipFill>
          <a:blip r:embed="rId2">
            <a:extLst/>
          </a:blip>
          <a:stretch>
            <a:fillRect/>
          </a:stretch>
        </p:blipFill>
        <p:spPr>
          <a:xfrm>
            <a:off x="457435" y="3536919"/>
            <a:ext cx="8147281" cy="6642162"/>
          </a:xfrm>
          <a:prstGeom prst="rect">
            <a:avLst/>
          </a:prstGeom>
          <a:ln w="12700">
            <a:miter lim="400000"/>
          </a:ln>
        </p:spPr>
      </p:pic>
      <p:sp>
        <p:nvSpPr>
          <p:cNvPr id="236" name="3) What God does with…"/>
          <p:cNvSpPr txBox="1"/>
          <p:nvPr/>
        </p:nvSpPr>
        <p:spPr>
          <a:xfrm>
            <a:off x="9672253" y="4933950"/>
            <a:ext cx="15549245" cy="384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7500">
                <a:solidFill>
                  <a:schemeClr val="accent1">
                    <a:lumOff val="-3686"/>
                  </a:schemeClr>
                </a:solidFill>
                <a:latin typeface="Gill Sans"/>
                <a:ea typeface="Gill Sans"/>
                <a:cs typeface="Gill Sans"/>
                <a:sym typeface="Gill Sans"/>
              </a:defRPr>
            </a:pPr>
            <a:r>
              <a:rPr b="1"/>
              <a:t>3) What God does with </a:t>
            </a:r>
          </a:p>
          <a:p>
            <a:pPr algn="just">
              <a:lnSpc>
                <a:spcPct val="120000"/>
              </a:lnSpc>
              <a:defRPr sz="7500">
                <a:solidFill>
                  <a:schemeClr val="accent1">
                    <a:lumOff val="-3686"/>
                  </a:schemeClr>
                </a:solidFill>
                <a:latin typeface="Gill Sans"/>
                <a:ea typeface="Gill Sans"/>
                <a:cs typeface="Gill Sans"/>
                <a:sym typeface="Gill Sans"/>
              </a:defRPr>
            </a:pPr>
            <a:r>
              <a:rPr b="1"/>
              <a:t>our hearts</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I will do this to recapture the hearts of the people of Israel, who have all deserted me for their idols. ““Therefore say to the people of Israel, ‘This is what the Sovereign Lord says: Repent! Turn from your idols and renounce all your detestable practices!”…"/>
          <p:cNvSpPr txBox="1"/>
          <p:nvPr/>
        </p:nvSpPr>
        <p:spPr>
          <a:xfrm>
            <a:off x="681262" y="326832"/>
            <a:ext cx="23008777" cy="13470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algn="just" defTabSz="457200">
              <a:lnSpc>
                <a:spcPct val="150000"/>
              </a:lnSpc>
              <a:defRPr sz="5000">
                <a:solidFill>
                  <a:srgbClr val="000000"/>
                </a:solidFill>
                <a:latin typeface="Gill Sans"/>
                <a:ea typeface="Gill Sans"/>
                <a:cs typeface="Gill Sans"/>
                <a:sym typeface="Gill Sans"/>
              </a:defRPr>
            </a:pPr>
            <a:endParaRPr/>
          </a:p>
          <a:p>
            <a:pPr marR="457200" algn="just" defTabSz="457200">
              <a:lnSpc>
                <a:spcPct val="150000"/>
              </a:lnSpc>
              <a:defRPr sz="7300">
                <a:solidFill>
                  <a:srgbClr val="000000"/>
                </a:solidFill>
                <a:latin typeface="Gill Sans"/>
                <a:ea typeface="Gill Sans"/>
                <a:cs typeface="Gill Sans"/>
                <a:sym typeface="Gill Sans"/>
              </a:defRPr>
            </a:pPr>
            <a:r>
              <a:rPr b="1">
                <a:solidFill>
                  <a:srgbClr val="F12922"/>
                </a:solidFill>
              </a:rPr>
              <a:t>I will do this to recapture the hearts of the people of Israel, who have all deserted me for their idols</a:t>
            </a:r>
            <a:r>
              <a:t>. ““Therefore say to the people of Israel, ‘This is what the Sovereign Lord says: Repent! Turn from your idols and renounce all your detestable practices!”                             </a:t>
            </a:r>
          </a:p>
          <a:p>
            <a:pPr marR="457200" algn="just" defTabSz="457200">
              <a:lnSpc>
                <a:spcPct val="150000"/>
              </a:lnSpc>
              <a:defRPr sz="7300">
                <a:solidFill>
                  <a:srgbClr val="000000"/>
                </a:solidFill>
                <a:latin typeface="Gill Sans"/>
                <a:ea typeface="Gill Sans"/>
                <a:cs typeface="Gill Sans"/>
                <a:sym typeface="Gill Sans"/>
              </a:defRPr>
            </a:pPr>
            <a:endParaRPr/>
          </a:p>
          <a:p>
            <a:pPr marR="457200" algn="just" defTabSz="457200">
              <a:lnSpc>
                <a:spcPct val="150000"/>
              </a:lnSpc>
              <a:defRPr sz="7300">
                <a:solidFill>
                  <a:srgbClr val="000000"/>
                </a:solidFill>
                <a:latin typeface="Gill Sans"/>
                <a:ea typeface="Gill Sans"/>
                <a:cs typeface="Gill Sans"/>
                <a:sym typeface="Gill Sans"/>
              </a:defRPr>
            </a:pPr>
            <a:r>
              <a:t>Ezekiel 14:1-6</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Line"/>
          <p:cNvSpPr/>
          <p:nvPr/>
        </p:nvSpPr>
        <p:spPr>
          <a:xfrm>
            <a:off x="9745936" y="977613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41" name="When we give our hearts away, we give our selves away..."/>
          <p:cNvSpPr txBox="1"/>
          <p:nvPr/>
        </p:nvSpPr>
        <p:spPr>
          <a:xfrm>
            <a:off x="3141829" y="5345832"/>
            <a:ext cx="18087642" cy="3108543"/>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R="457200" algn="ctr" defTabSz="457200">
              <a:defRPr sz="9800">
                <a:solidFill>
                  <a:srgbClr val="C40000"/>
                </a:solidFill>
                <a:latin typeface="Gill Sans"/>
                <a:ea typeface="Gill Sans"/>
                <a:cs typeface="Gill Sans"/>
                <a:sym typeface="Gill Sans"/>
              </a:defRPr>
            </a:lvl1pPr>
          </a:lstStyle>
          <a:p>
            <a:r>
              <a:rPr dirty="0"/>
              <a:t>When we give our hearts away</a:t>
            </a:r>
            <a:r>
              <a:rPr dirty="0" smtClean="0"/>
              <a:t>,</a:t>
            </a:r>
            <a:endParaRPr lang="en-IN" dirty="0" smtClean="0"/>
          </a:p>
          <a:p>
            <a:r>
              <a:rPr dirty="0" smtClean="0"/>
              <a:t> </a:t>
            </a:r>
            <a:r>
              <a:rPr dirty="0"/>
              <a:t>we give our selves away...</a:t>
            </a:r>
          </a:p>
        </p:txBody>
      </p:sp>
      <p:sp>
        <p:nvSpPr>
          <p:cNvPr id="242" name="Line"/>
          <p:cNvSpPr/>
          <p:nvPr/>
        </p:nvSpPr>
        <p:spPr>
          <a:xfrm>
            <a:off x="9745936" y="4590344"/>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1)What is our heart?"/>
          <p:cNvSpPr txBox="1"/>
          <p:nvPr/>
        </p:nvSpPr>
        <p:spPr>
          <a:xfrm>
            <a:off x="9836466" y="1692092"/>
            <a:ext cx="15413858" cy="2522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lnSpc>
                <a:spcPct val="120000"/>
              </a:lnSpc>
              <a:defRPr sz="7500" b="1">
                <a:solidFill>
                  <a:schemeClr val="accent1">
                    <a:lumOff val="-3686"/>
                  </a:schemeClr>
                </a:solidFill>
                <a:latin typeface="Gill Sans"/>
                <a:ea typeface="Gill Sans"/>
                <a:cs typeface="Gill Sans"/>
                <a:sym typeface="Gill Sans"/>
              </a:defRPr>
            </a:lvl1pPr>
          </a:lstStyle>
          <a:p>
            <a:pPr>
              <a:defRPr b="0"/>
            </a:pPr>
            <a:r>
              <a:rPr b="1"/>
              <a:t>1)What is our heart?</a:t>
            </a:r>
          </a:p>
        </p:txBody>
      </p:sp>
      <p:pic>
        <p:nvPicPr>
          <p:cNvPr id="167" name="Image" descr="Image"/>
          <p:cNvPicPr>
            <a:picLocks noChangeAspect="1"/>
          </p:cNvPicPr>
          <p:nvPr/>
        </p:nvPicPr>
        <p:blipFill>
          <a:blip r:embed="rId2">
            <a:extLst/>
          </a:blip>
          <a:stretch>
            <a:fillRect/>
          </a:stretch>
        </p:blipFill>
        <p:spPr>
          <a:xfrm>
            <a:off x="457435" y="3536919"/>
            <a:ext cx="8147281" cy="6642162"/>
          </a:xfrm>
          <a:prstGeom prst="rect">
            <a:avLst/>
          </a:prstGeom>
          <a:ln w="12700">
            <a:miter lim="400000"/>
          </a:ln>
        </p:spPr>
      </p:pic>
      <p:sp>
        <p:nvSpPr>
          <p:cNvPr id="168" name="2) What we do with…"/>
          <p:cNvSpPr txBox="1"/>
          <p:nvPr/>
        </p:nvSpPr>
        <p:spPr>
          <a:xfrm>
            <a:off x="9768771" y="5162405"/>
            <a:ext cx="15549246" cy="384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7500">
                <a:solidFill>
                  <a:schemeClr val="accent1">
                    <a:lumOff val="-3686"/>
                  </a:schemeClr>
                </a:solidFill>
                <a:latin typeface="Gill Sans"/>
                <a:ea typeface="Gill Sans"/>
                <a:cs typeface="Gill Sans"/>
                <a:sym typeface="Gill Sans"/>
              </a:defRPr>
            </a:pPr>
            <a:r>
              <a:rPr b="1"/>
              <a:t>2) What we do with </a:t>
            </a:r>
          </a:p>
          <a:p>
            <a:pPr algn="just">
              <a:lnSpc>
                <a:spcPct val="120000"/>
              </a:lnSpc>
              <a:defRPr sz="7500">
                <a:solidFill>
                  <a:schemeClr val="accent1">
                    <a:lumOff val="-3686"/>
                  </a:schemeClr>
                </a:solidFill>
                <a:latin typeface="Gill Sans"/>
                <a:ea typeface="Gill Sans"/>
                <a:cs typeface="Gill Sans"/>
                <a:sym typeface="Gill Sans"/>
              </a:defRPr>
            </a:pPr>
            <a:r>
              <a:rPr b="1"/>
              <a:t>our hearts</a:t>
            </a:r>
          </a:p>
        </p:txBody>
      </p:sp>
      <p:sp>
        <p:nvSpPr>
          <p:cNvPr id="169" name="3) What God does with…"/>
          <p:cNvSpPr txBox="1"/>
          <p:nvPr/>
        </p:nvSpPr>
        <p:spPr>
          <a:xfrm>
            <a:off x="9768771" y="8632718"/>
            <a:ext cx="15549246" cy="384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7500">
                <a:solidFill>
                  <a:schemeClr val="accent1">
                    <a:lumOff val="-3686"/>
                  </a:schemeClr>
                </a:solidFill>
                <a:latin typeface="Gill Sans"/>
                <a:ea typeface="Gill Sans"/>
                <a:cs typeface="Gill Sans"/>
                <a:sym typeface="Gill Sans"/>
              </a:defRPr>
            </a:pPr>
            <a:r>
              <a:rPr b="1"/>
              <a:t>3) What God does with </a:t>
            </a:r>
          </a:p>
          <a:p>
            <a:pPr algn="just">
              <a:lnSpc>
                <a:spcPct val="120000"/>
              </a:lnSpc>
              <a:defRPr sz="7500">
                <a:solidFill>
                  <a:schemeClr val="accent1">
                    <a:lumOff val="-3686"/>
                  </a:schemeClr>
                </a:solidFill>
                <a:latin typeface="Gill Sans"/>
                <a:ea typeface="Gill Sans"/>
                <a:cs typeface="Gill Sans"/>
                <a:sym typeface="Gill Sans"/>
              </a:defRPr>
            </a:pPr>
            <a:r>
              <a:rPr b="1"/>
              <a:t>our hearts</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When any of the Israelites or any foreigner residing in Israel separate themselves from me and set up idols in their hearts and put a wicked stumbling block before their faces and then go to a prophet to inquire of me, I the Lord will answer them myself.”…"/>
          <p:cNvSpPr txBox="1"/>
          <p:nvPr/>
        </p:nvSpPr>
        <p:spPr>
          <a:xfrm>
            <a:off x="681262" y="326832"/>
            <a:ext cx="23008777" cy="13088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lnSpc>
                <a:spcPct val="150000"/>
              </a:lnSpc>
              <a:defRPr sz="7800">
                <a:solidFill>
                  <a:srgbClr val="000000"/>
                </a:solidFill>
                <a:latin typeface="Times New Roman"/>
                <a:ea typeface="Times New Roman"/>
                <a:cs typeface="Times New Roman"/>
                <a:sym typeface="Times New Roman"/>
              </a:defRPr>
            </a:pPr>
            <a:r>
              <a:t>‘When any of the Israelites or any foreigner residing in Israel </a:t>
            </a:r>
            <a:r>
              <a:rPr b="1"/>
              <a:t>separate themselves from me and set up idols in their hearts</a:t>
            </a:r>
            <a:r>
              <a:t> and put a wicked stumbling block before their faces and then go to a prophet to inquire of me, I the Lord will answer them myself.”</a:t>
            </a:r>
          </a:p>
          <a:p>
            <a:pPr defTabSz="457200">
              <a:lnSpc>
                <a:spcPct val="150000"/>
              </a:lnSpc>
              <a:defRPr sz="7800">
                <a:solidFill>
                  <a:srgbClr val="000000"/>
                </a:solidFill>
                <a:latin typeface="Times New Roman"/>
                <a:ea typeface="Times New Roman"/>
                <a:cs typeface="Times New Roman"/>
                <a:sym typeface="Times New Roman"/>
              </a:defRPr>
            </a:pPr>
            <a:endParaRPr/>
          </a:p>
          <a:p>
            <a:pPr defTabSz="457200">
              <a:lnSpc>
                <a:spcPct val="150000"/>
              </a:lnSpc>
              <a:defRPr sz="7800">
                <a:solidFill>
                  <a:srgbClr val="000000"/>
                </a:solidFill>
                <a:latin typeface="Times New Roman"/>
                <a:ea typeface="Times New Roman"/>
                <a:cs typeface="Times New Roman"/>
                <a:sym typeface="Times New Roman"/>
              </a:defRPr>
            </a:pPr>
            <a:r>
              <a:t>Ezekiel 14:7 NIV</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Line"/>
          <p:cNvSpPr/>
          <p:nvPr/>
        </p:nvSpPr>
        <p:spPr>
          <a:xfrm>
            <a:off x="9745936" y="977613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47" name="What Jesus endured on the cross was not mere suffering; more importantly, it was…"/>
          <p:cNvSpPr txBox="1"/>
          <p:nvPr/>
        </p:nvSpPr>
        <p:spPr>
          <a:xfrm>
            <a:off x="2176538" y="3185592"/>
            <a:ext cx="19692247" cy="6124754"/>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R="457200" algn="ctr" defTabSz="457200">
              <a:defRPr sz="9800">
                <a:solidFill>
                  <a:srgbClr val="C40000"/>
                </a:solidFill>
                <a:latin typeface="Gill Sans"/>
                <a:ea typeface="Gill Sans"/>
                <a:cs typeface="Gill Sans"/>
                <a:sym typeface="Gill Sans"/>
              </a:defRPr>
            </a:pPr>
            <a:r>
              <a:rPr dirty="0"/>
              <a:t>What Jesus endured on the cross </a:t>
            </a:r>
            <a:endParaRPr lang="en-IN" dirty="0" smtClean="0"/>
          </a:p>
          <a:p>
            <a:pPr marR="457200" algn="ctr" defTabSz="457200">
              <a:defRPr sz="9800">
                <a:solidFill>
                  <a:srgbClr val="C40000"/>
                </a:solidFill>
                <a:latin typeface="Gill Sans"/>
                <a:ea typeface="Gill Sans"/>
                <a:cs typeface="Gill Sans"/>
                <a:sym typeface="Gill Sans"/>
              </a:defRPr>
            </a:pPr>
            <a:r>
              <a:rPr dirty="0" smtClean="0"/>
              <a:t>was </a:t>
            </a:r>
            <a:r>
              <a:rPr dirty="0"/>
              <a:t>not mere </a:t>
            </a:r>
            <a:endParaRPr lang="en-IN" dirty="0" smtClean="0"/>
          </a:p>
          <a:p>
            <a:pPr marR="457200" algn="ctr" defTabSz="457200">
              <a:defRPr sz="9800">
                <a:solidFill>
                  <a:srgbClr val="C40000"/>
                </a:solidFill>
                <a:latin typeface="Gill Sans"/>
                <a:ea typeface="Gill Sans"/>
                <a:cs typeface="Gill Sans"/>
                <a:sym typeface="Gill Sans"/>
              </a:defRPr>
            </a:pPr>
            <a:r>
              <a:rPr dirty="0" smtClean="0"/>
              <a:t>suffering</a:t>
            </a:r>
            <a:r>
              <a:rPr dirty="0"/>
              <a:t>; more importantly, it was </a:t>
            </a:r>
          </a:p>
          <a:p>
            <a:pPr marR="457200" algn="ctr" defTabSz="457200">
              <a:defRPr sz="9800">
                <a:solidFill>
                  <a:srgbClr val="C40000"/>
                </a:solidFill>
                <a:latin typeface="Gill Sans"/>
                <a:ea typeface="Gill Sans"/>
                <a:cs typeface="Gill Sans"/>
                <a:sym typeface="Gill Sans"/>
              </a:defRPr>
            </a:pPr>
            <a:r>
              <a:rPr dirty="0"/>
              <a:t>punishment</a:t>
            </a:r>
          </a:p>
        </p:txBody>
      </p:sp>
      <p:sp>
        <p:nvSpPr>
          <p:cNvPr id="248" name="Line"/>
          <p:cNvSpPr/>
          <p:nvPr/>
        </p:nvSpPr>
        <p:spPr>
          <a:xfrm>
            <a:off x="9745936" y="288517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Line"/>
          <p:cNvSpPr/>
          <p:nvPr/>
        </p:nvSpPr>
        <p:spPr>
          <a:xfrm>
            <a:off x="9745936" y="977613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51" name="Growing in our love for Jesus is not an individual pursuit.…"/>
          <p:cNvSpPr txBox="1"/>
          <p:nvPr/>
        </p:nvSpPr>
        <p:spPr>
          <a:xfrm>
            <a:off x="1100404" y="3689648"/>
            <a:ext cx="22170491" cy="5139869"/>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marR="457200" algn="ctr" defTabSz="457200">
              <a:defRPr sz="8200">
                <a:solidFill>
                  <a:srgbClr val="C40000"/>
                </a:solidFill>
                <a:latin typeface="Gill Sans"/>
                <a:ea typeface="Gill Sans"/>
                <a:cs typeface="Gill Sans"/>
                <a:sym typeface="Gill Sans"/>
              </a:defRPr>
            </a:pPr>
            <a:r>
              <a:rPr dirty="0"/>
              <a:t>Growing in our love for </a:t>
            </a:r>
            <a:r>
              <a:rPr dirty="0" smtClean="0"/>
              <a:t>Jesus</a:t>
            </a:r>
            <a:endParaRPr lang="en-IN" dirty="0" smtClean="0"/>
          </a:p>
          <a:p>
            <a:pPr marR="457200" algn="ctr" defTabSz="457200">
              <a:defRPr sz="8200">
                <a:solidFill>
                  <a:srgbClr val="C40000"/>
                </a:solidFill>
                <a:latin typeface="Gill Sans"/>
                <a:ea typeface="Gill Sans"/>
                <a:cs typeface="Gill Sans"/>
                <a:sym typeface="Gill Sans"/>
              </a:defRPr>
            </a:pPr>
            <a:r>
              <a:rPr dirty="0" smtClean="0"/>
              <a:t> </a:t>
            </a:r>
            <a:r>
              <a:rPr dirty="0"/>
              <a:t>is not an individual pursuit.</a:t>
            </a:r>
          </a:p>
          <a:p>
            <a:pPr marR="457200" algn="ctr" defTabSz="457200">
              <a:defRPr sz="8200" b="1">
                <a:solidFill>
                  <a:srgbClr val="C40000"/>
                </a:solidFill>
                <a:latin typeface="Gill Sans"/>
                <a:ea typeface="Gill Sans"/>
                <a:cs typeface="Gill Sans"/>
                <a:sym typeface="Gill Sans"/>
              </a:defRPr>
            </a:pPr>
            <a:endParaRPr dirty="0"/>
          </a:p>
          <a:p>
            <a:pPr marR="457200" algn="ctr" defTabSz="457200">
              <a:defRPr sz="8200" b="1">
                <a:solidFill>
                  <a:srgbClr val="C40000"/>
                </a:solidFill>
                <a:latin typeface="Gill Sans"/>
                <a:ea typeface="Gill Sans"/>
                <a:cs typeface="Gill Sans"/>
                <a:sym typeface="Gill Sans"/>
              </a:defRPr>
            </a:pPr>
            <a:r>
              <a:rPr dirty="0"/>
              <a:t>We need church community to do this well.</a:t>
            </a:r>
          </a:p>
        </p:txBody>
      </p:sp>
      <p:sp>
        <p:nvSpPr>
          <p:cNvPr id="252" name="Line"/>
          <p:cNvSpPr/>
          <p:nvPr/>
        </p:nvSpPr>
        <p:spPr>
          <a:xfrm>
            <a:off x="9745936" y="288517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Line"/>
          <p:cNvSpPr/>
          <p:nvPr/>
        </p:nvSpPr>
        <p:spPr>
          <a:xfrm>
            <a:off x="9745936" y="977613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
        <p:nvSpPr>
          <p:cNvPr id="255" name="Christ Jesus instituted the communion to recapture our hearts"/>
          <p:cNvSpPr txBox="1"/>
          <p:nvPr/>
        </p:nvSpPr>
        <p:spPr>
          <a:xfrm>
            <a:off x="2128731" y="4132288"/>
            <a:ext cx="20113838" cy="3108543"/>
          </a:xfrm>
          <a:prstGeom prst="rect">
            <a:avLst/>
          </a:prstGeom>
          <a:ln w="12700">
            <a:miter lim="400000"/>
          </a:ln>
          <a:effectLst>
            <a:outerShdw blurRad="38100" dist="20000" dir="5400000" rotWithShape="0">
              <a:srgbClr val="000000">
                <a:alpha val="38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R="457200" algn="ctr" defTabSz="457200">
              <a:defRPr sz="9800">
                <a:solidFill>
                  <a:srgbClr val="C40000"/>
                </a:solidFill>
                <a:latin typeface="Gill Sans"/>
                <a:ea typeface="Gill Sans"/>
                <a:cs typeface="Gill Sans"/>
                <a:sym typeface="Gill Sans"/>
              </a:defRPr>
            </a:lvl1pPr>
          </a:lstStyle>
          <a:p>
            <a:r>
              <a:rPr dirty="0"/>
              <a:t>Christ Jesus instituted the </a:t>
            </a:r>
            <a:endParaRPr lang="en-IN" dirty="0" smtClean="0"/>
          </a:p>
          <a:p>
            <a:r>
              <a:rPr dirty="0" smtClean="0"/>
              <a:t>communion </a:t>
            </a:r>
            <a:r>
              <a:rPr dirty="0"/>
              <a:t>to recapture our hearts</a:t>
            </a:r>
          </a:p>
        </p:txBody>
      </p:sp>
      <p:sp>
        <p:nvSpPr>
          <p:cNvPr id="256" name="Line"/>
          <p:cNvSpPr/>
          <p:nvPr/>
        </p:nvSpPr>
        <p:spPr>
          <a:xfrm>
            <a:off x="9745936" y="2885178"/>
            <a:ext cx="4879428" cy="1"/>
          </a:xfrm>
          <a:prstGeom prst="line">
            <a:avLst/>
          </a:prstGeom>
          <a:ln w="76200">
            <a:solidFill>
              <a:srgbClr val="F1434A"/>
            </a:solidFill>
            <a:bevel/>
          </a:ln>
          <a:effectLst>
            <a:outerShdw blurRad="38100" dist="20000" dir="5400000" rotWithShape="0">
              <a:srgbClr val="000000">
                <a:alpha val="38000"/>
              </a:srgbClr>
            </a:outerShdw>
          </a:effectLst>
        </p:spPr>
        <p:txBody>
          <a:bodyPr lIns="45719" rIns="45719"/>
          <a:lstStyle/>
          <a:p>
            <a:pPr defTabSz="457200">
              <a:defRPr sz="1200">
                <a:solidFill>
                  <a:srgbClr val="000000"/>
                </a:solidFill>
              </a:defRPr>
            </a:pPr>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p:cNvSpPr txBox="1">
            <a:spLocks noGrp="1"/>
          </p:cNvSpPr>
          <p:nvPr>
            <p:ph type="title"/>
          </p:nvPr>
        </p:nvSpPr>
        <p:spPr>
          <a:prstGeom prst="rect">
            <a:avLst/>
          </a:prstGeom>
        </p:spPr>
        <p:txBody>
          <a:bodyPr/>
          <a:lstStyle/>
          <a:p>
            <a:endParaRPr/>
          </a:p>
        </p:txBody>
      </p:sp>
      <p:sp>
        <p:nvSpPr>
          <p:cNvPr id="259" name="Body"/>
          <p:cNvSpPr txBox="1">
            <a:spLocks noGrp="1"/>
          </p:cNvSpPr>
          <p:nvPr>
            <p:ph type="body" sz="quarter" idx="1"/>
          </p:nvPr>
        </p:nvSpPr>
        <p:spPr>
          <a:prstGeom prst="rect">
            <a:avLst/>
          </a:prstGeom>
        </p:spPr>
        <p:txBody>
          <a:bodyPr/>
          <a:lstStyle/>
          <a:p>
            <a:endParaRPr/>
          </a:p>
        </p:txBody>
      </p:sp>
      <p:sp>
        <p:nvSpPr>
          <p:cNvPr id="2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1)What is our heart?"/>
          <p:cNvSpPr txBox="1"/>
          <p:nvPr/>
        </p:nvSpPr>
        <p:spPr>
          <a:xfrm>
            <a:off x="10029504" y="5596890"/>
            <a:ext cx="15413858" cy="2522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lnSpc>
                <a:spcPct val="120000"/>
              </a:lnSpc>
              <a:defRPr sz="7500" b="1">
                <a:solidFill>
                  <a:schemeClr val="accent1">
                    <a:lumOff val="-3686"/>
                  </a:schemeClr>
                </a:solidFill>
                <a:latin typeface="Gill Sans"/>
                <a:ea typeface="Gill Sans"/>
                <a:cs typeface="Gill Sans"/>
                <a:sym typeface="Gill Sans"/>
              </a:defRPr>
            </a:lvl1pPr>
          </a:lstStyle>
          <a:p>
            <a:pPr>
              <a:defRPr b="0"/>
            </a:pPr>
            <a:r>
              <a:rPr b="1"/>
              <a:t>1)What is our heart?</a:t>
            </a:r>
          </a:p>
        </p:txBody>
      </p:sp>
      <p:pic>
        <p:nvPicPr>
          <p:cNvPr id="172" name="Image" descr="Image"/>
          <p:cNvPicPr>
            <a:picLocks noChangeAspect="1"/>
          </p:cNvPicPr>
          <p:nvPr/>
        </p:nvPicPr>
        <p:blipFill>
          <a:blip r:embed="rId2">
            <a:extLst/>
          </a:blip>
          <a:stretch>
            <a:fillRect/>
          </a:stretch>
        </p:blipFill>
        <p:spPr>
          <a:xfrm>
            <a:off x="457435" y="3536919"/>
            <a:ext cx="8147281" cy="6642162"/>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Our affection, that which we LOVE the most, will evoke the fiercest of our emotions."/>
          <p:cNvSpPr txBox="1"/>
          <p:nvPr/>
        </p:nvSpPr>
        <p:spPr>
          <a:xfrm>
            <a:off x="1603824" y="4344081"/>
            <a:ext cx="21163652" cy="6091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chemeClr val="accent1">
                    <a:lumOff val="-3686"/>
                  </a:schemeClr>
                </a:solidFill>
                <a:latin typeface="Gill Sans"/>
                <a:ea typeface="Gill Sans"/>
                <a:cs typeface="Gill Sans"/>
                <a:sym typeface="Gill Sans"/>
              </a:defRPr>
            </a:pPr>
            <a:r>
              <a:t>Our </a:t>
            </a:r>
            <a:r>
              <a:rPr i="1"/>
              <a:t>affection</a:t>
            </a:r>
            <a:r>
              <a:t>, that which we </a:t>
            </a:r>
            <a:r>
              <a:rPr b="1"/>
              <a:t>LOVE</a:t>
            </a:r>
            <a:r>
              <a:t> the most, will evoke the fiercest of our emotions.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ASON…"/>
          <p:cNvSpPr txBox="1"/>
          <p:nvPr/>
        </p:nvSpPr>
        <p:spPr>
          <a:xfrm>
            <a:off x="9836466" y="1692092"/>
            <a:ext cx="15413858" cy="2509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7500">
                <a:solidFill>
                  <a:schemeClr val="accent1">
                    <a:lumOff val="-3686"/>
                  </a:schemeClr>
                </a:solidFill>
                <a:latin typeface="Gill Sans"/>
                <a:ea typeface="Gill Sans"/>
                <a:cs typeface="Gill Sans"/>
                <a:sym typeface="Gill Sans"/>
              </a:defRPr>
            </a:pPr>
            <a:r>
              <a:rPr b="1"/>
              <a:t>REASON</a:t>
            </a:r>
          </a:p>
          <a:p>
            <a:pPr algn="just">
              <a:lnSpc>
                <a:spcPct val="120000"/>
              </a:lnSpc>
              <a:defRPr sz="7500">
                <a:solidFill>
                  <a:schemeClr val="accent1">
                    <a:lumOff val="-3686"/>
                  </a:schemeClr>
                </a:solidFill>
                <a:latin typeface="Gill Sans"/>
                <a:ea typeface="Gill Sans"/>
                <a:cs typeface="Gill Sans"/>
                <a:sym typeface="Gill Sans"/>
              </a:defRPr>
            </a:pPr>
            <a:r>
              <a:t>Logic, thinking, analysis, study </a:t>
            </a:r>
          </a:p>
        </p:txBody>
      </p:sp>
      <p:pic>
        <p:nvPicPr>
          <p:cNvPr id="177" name="Image" descr="Image"/>
          <p:cNvPicPr>
            <a:picLocks noChangeAspect="1"/>
          </p:cNvPicPr>
          <p:nvPr/>
        </p:nvPicPr>
        <p:blipFill>
          <a:blip r:embed="rId2">
            <a:extLst/>
          </a:blip>
          <a:stretch>
            <a:fillRect/>
          </a:stretch>
        </p:blipFill>
        <p:spPr>
          <a:xfrm>
            <a:off x="457435" y="3536919"/>
            <a:ext cx="8147281" cy="6642162"/>
          </a:xfrm>
          <a:prstGeom prst="rect">
            <a:avLst/>
          </a:prstGeom>
          <a:ln w="12700">
            <a:miter lim="400000"/>
          </a:ln>
        </p:spPr>
      </p:pic>
      <p:sp>
        <p:nvSpPr>
          <p:cNvPr id="178" name="EMOTIONS…"/>
          <p:cNvSpPr txBox="1"/>
          <p:nvPr/>
        </p:nvSpPr>
        <p:spPr>
          <a:xfrm>
            <a:off x="9768771" y="5162405"/>
            <a:ext cx="15549246" cy="2509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7500">
                <a:solidFill>
                  <a:schemeClr val="accent1">
                    <a:lumOff val="-3686"/>
                  </a:schemeClr>
                </a:solidFill>
                <a:latin typeface="Gill Sans"/>
                <a:ea typeface="Gill Sans"/>
                <a:cs typeface="Gill Sans"/>
                <a:sym typeface="Gill Sans"/>
              </a:defRPr>
            </a:pPr>
            <a:r>
              <a:rPr b="1"/>
              <a:t>EMOTIONS</a:t>
            </a:r>
          </a:p>
          <a:p>
            <a:pPr algn="just">
              <a:lnSpc>
                <a:spcPct val="120000"/>
              </a:lnSpc>
              <a:defRPr sz="7500">
                <a:solidFill>
                  <a:schemeClr val="accent1">
                    <a:lumOff val="-3686"/>
                  </a:schemeClr>
                </a:solidFill>
                <a:latin typeface="Gill Sans"/>
                <a:ea typeface="Gill Sans"/>
                <a:cs typeface="Gill Sans"/>
                <a:sym typeface="Gill Sans"/>
              </a:defRPr>
            </a:pPr>
            <a:r>
              <a:t>How we feel</a:t>
            </a:r>
          </a:p>
        </p:txBody>
      </p:sp>
      <p:sp>
        <p:nvSpPr>
          <p:cNvPr id="179" name="AFFECTIONS…"/>
          <p:cNvSpPr txBox="1"/>
          <p:nvPr/>
        </p:nvSpPr>
        <p:spPr>
          <a:xfrm>
            <a:off x="9768771" y="8632718"/>
            <a:ext cx="15549246" cy="2509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lnSpc>
                <a:spcPct val="120000"/>
              </a:lnSpc>
              <a:defRPr sz="7500">
                <a:solidFill>
                  <a:schemeClr val="accent1">
                    <a:lumOff val="-3686"/>
                  </a:schemeClr>
                </a:solidFill>
                <a:latin typeface="Gill Sans"/>
                <a:ea typeface="Gill Sans"/>
                <a:cs typeface="Gill Sans"/>
                <a:sym typeface="Gill Sans"/>
              </a:defRPr>
            </a:pPr>
            <a:r>
              <a:rPr b="1"/>
              <a:t>AFFECTIONS</a:t>
            </a:r>
          </a:p>
          <a:p>
            <a:pPr algn="just">
              <a:lnSpc>
                <a:spcPct val="120000"/>
              </a:lnSpc>
              <a:defRPr sz="7500">
                <a:solidFill>
                  <a:schemeClr val="accent1">
                    <a:lumOff val="-3686"/>
                  </a:schemeClr>
                </a:solidFill>
                <a:latin typeface="Gill Sans"/>
                <a:ea typeface="Gill Sans"/>
                <a:cs typeface="Gill Sans"/>
                <a:sym typeface="Gill Sans"/>
              </a:defRPr>
            </a:pPr>
            <a:r>
              <a:t>What we love</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ur affection, that which we LOVE the most, will evoke the fiercest of our emotions."/>
          <p:cNvSpPr txBox="1"/>
          <p:nvPr/>
        </p:nvSpPr>
        <p:spPr>
          <a:xfrm>
            <a:off x="1603824" y="4344081"/>
            <a:ext cx="21163652" cy="6091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chemeClr val="accent1">
                    <a:lumOff val="-3686"/>
                  </a:schemeClr>
                </a:solidFill>
                <a:latin typeface="Gill Sans"/>
                <a:ea typeface="Gill Sans"/>
                <a:cs typeface="Gill Sans"/>
                <a:sym typeface="Gill Sans"/>
              </a:defRPr>
            </a:pPr>
            <a:r>
              <a:t>Our </a:t>
            </a:r>
            <a:r>
              <a:rPr i="1"/>
              <a:t>affection</a:t>
            </a:r>
            <a:r>
              <a:t>, that which we </a:t>
            </a:r>
            <a:r>
              <a:rPr b="1"/>
              <a:t>LOVE</a:t>
            </a:r>
            <a:r>
              <a:t> the most, will evoke the fiercest of our emotions.</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Our affection, that which we LOVE the most will engage, influence and even twist our reasoning."/>
          <p:cNvSpPr txBox="1"/>
          <p:nvPr/>
        </p:nvSpPr>
        <p:spPr>
          <a:xfrm>
            <a:off x="1603824" y="3942079"/>
            <a:ext cx="21163652" cy="5837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R="457200" defTabSz="457200">
              <a:defRPr sz="9800">
                <a:solidFill>
                  <a:srgbClr val="000000"/>
                </a:solidFill>
                <a:latin typeface="Gill Sans"/>
                <a:ea typeface="Gill Sans"/>
                <a:cs typeface="Gill Sans"/>
                <a:sym typeface="Gill Sans"/>
              </a:defRPr>
            </a:pPr>
            <a:r>
              <a:t>Our </a:t>
            </a:r>
            <a:r>
              <a:rPr i="1"/>
              <a:t>affection</a:t>
            </a:r>
            <a:r>
              <a:t>, that which we </a:t>
            </a:r>
            <a:r>
              <a:rPr b="1"/>
              <a:t>LOVE</a:t>
            </a:r>
            <a:r>
              <a:t> the most will engage, influence and even twist our reasoning.</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OUR AFFECTIONS &gt; EMOTIONS AND REASON"/>
          <p:cNvSpPr txBox="1"/>
          <p:nvPr/>
        </p:nvSpPr>
        <p:spPr>
          <a:xfrm>
            <a:off x="2265077" y="5694679"/>
            <a:ext cx="21163651" cy="2326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R="457200" defTabSz="457200">
              <a:defRPr sz="7600">
                <a:solidFill>
                  <a:srgbClr val="BD0000"/>
                </a:solidFill>
                <a:latin typeface="Gill Sans"/>
                <a:ea typeface="Gill Sans"/>
                <a:cs typeface="Gill Sans"/>
                <a:sym typeface="Gill Sans"/>
              </a:defRPr>
            </a:lvl1pPr>
          </a:lstStyle>
          <a:p>
            <a:r>
              <a:t>OUR AFFECTIONS &gt; EMOTIONS AND REASON</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19232C"/>
      </a:dk1>
      <a:lt1>
        <a:srgbClr val="A1A1A1"/>
      </a:lt1>
      <a:dk2>
        <a:srgbClr val="A7A7A7"/>
      </a:dk2>
      <a:lt2>
        <a:srgbClr val="535353"/>
      </a:lt2>
      <a:accent1>
        <a:srgbClr val="2F2F2F"/>
      </a:accent1>
      <a:accent2>
        <a:srgbClr val="216AA9"/>
      </a:accent2>
      <a:accent3>
        <a:srgbClr val="8B8B8B"/>
      </a:accent3>
      <a:accent4>
        <a:srgbClr val="555555"/>
      </a:accent4>
      <a:accent5>
        <a:srgbClr val="C6C6C6"/>
      </a:accent5>
      <a:accent6>
        <a:srgbClr val="A1A1A1"/>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2F2F2F"/>
      </a:accent1>
      <a:accent2>
        <a:srgbClr val="216AA9"/>
      </a:accent2>
      <a:accent3>
        <a:srgbClr val="8B8B8B"/>
      </a:accent3>
      <a:accent4>
        <a:srgbClr val="555555"/>
      </a:accent4>
      <a:accent5>
        <a:srgbClr val="C6C6C6"/>
      </a:accent5>
      <a:accent6>
        <a:srgbClr val="A1A1A1"/>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828433"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781</Words>
  <Application>Microsoft Office PowerPoint</Application>
  <PresentationFormat>Custom</PresentationFormat>
  <Paragraphs>84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NEWCITYMUMBAI</dc:creator>
  <cp:lastModifiedBy>NEWCITYMUMBAI</cp:lastModifiedBy>
  <cp:revision>3</cp:revision>
  <dcterms:modified xsi:type="dcterms:W3CDTF">2018-06-26T07:16:19Z</dcterms:modified>
</cp:coreProperties>
</file>