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7C4B2-6189-4440-B641-6D290512F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5BCDDF-F3DE-4395-8CCC-4237BBAF5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834CCA-4699-4B22-9F96-F5BBA22D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5B40C-5009-456D-8673-E94D9D76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CD4741-47DF-4E76-987D-8492A972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69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43F83-1095-492D-8838-406BDF7D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F5D210-6713-4CC1-9BD3-A161C618F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1944B7-7870-41E5-BE84-D0F62D50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7699E6-0BA9-4751-99F3-65A8739A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CCA202-0639-4B41-BA51-70C00FC5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83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C8D48DC-DD85-443F-BDFF-3BC756DE0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4C8454-721A-4ED8-AAFE-F2CD97C63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6D180-70A6-4ADB-9E95-69827B32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5F8EE-F4C9-4EC7-9345-7A64B3E5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D57861-ED60-4882-B8C4-BFD9A2A8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69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5D0BA-22A5-4A0F-BA34-D7A73F97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E63D3A-0665-4F2E-9B01-4EC53B0C8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94CE3-0A9A-4D1A-8A80-47A79739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61F50-CF12-43D2-8B45-97653DA8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17257A-0168-4B5F-BF79-8CC8677C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005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DFA0-F9A2-4ED0-8BC0-E598C0F8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FA6FB6-BFEC-4502-816B-BB0DEAB0E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D48B6D-89EC-48E6-AFE1-7B4ED6FF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61208-27A9-404A-9ACE-DC1E929B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F238A7-FACD-4D6D-9E6F-8209B2AB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4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97816-FC1A-40C6-82A0-096926E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AC6F4-037B-421F-93EA-00D95C8FB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CC7AEE-24D5-460D-B669-555791B4E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97F5B7-E2E4-47A2-AD3A-46A805A6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4DAA05-E200-44B8-8B97-382E41B5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155CDE-DCE3-4F00-9F7D-E137A6C0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55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1E65F-98D5-4DBF-B4FA-0D803204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77F570-B238-48B5-AA57-A4FF613BF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0A946F-B1DA-470B-88ED-072179BE0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9C6A07-5ABF-450C-93AE-1C34CB33B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288473-B29E-4546-8C9E-4BC1AF0EB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FA402B-E72C-4F6A-B62F-2A46F4AE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EBEE67-AE30-49C3-B4C5-F9D74DE5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B9B00F-E104-4177-BD3C-E8D6528D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49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38EC6-D926-4044-8BD6-36D9BF20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4737FE-9C7D-416D-A2BF-11CC09F0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771AE5-D927-4577-88E3-1BFEE708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5D239B-DFD7-4757-AD48-F3611A66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93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F6B1DA-4491-44B5-9391-DC884233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74B13A-EBAB-4B47-95CE-2A6EEC81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24C10A-BB6A-4491-A5CD-5DDFF468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2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94B85-A8B1-41D3-8F20-C146FA7A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688A83-6623-4980-A8CB-05F9C1DA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28A2EB-28D5-4B69-B2D8-05CCC9D73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CC2058-94A9-4697-B239-F8229DF7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2250DD-A5A3-468C-B693-B08A3868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D165CF-02F4-4201-B957-89833D0A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08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079C4-2D13-46D1-92E3-BB33F3DB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75DC84-34E0-484E-88E5-EF693A2EE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12DA8E-F6EE-45AF-9FE0-CAB795C71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4CE331-78F8-4EC7-9EA6-170A2AA7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20741-E45E-46BC-AAA0-172BD9B1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FB0ACB-9D5C-4DD2-AA03-4C380FED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976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5F4122-6152-4929-A104-9B2B5DA6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3B615-A446-4267-B32D-1E6988491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EF2C47-8E93-4429-8113-86A5CED07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B1E5-49F2-44C0-810B-244E7BB018F7}" type="datetimeFigureOut">
              <a:rPr lang="en-IN" smtClean="0"/>
              <a:t>26-06-2018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320125-9B8E-4189-8563-7A1C1A266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55005-CF63-48D2-BB35-5C69CB06E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31BE-ED8E-4521-9328-0EA0C22A2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16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Hebrews+3:7-14&amp;version=NIV#fen-NIV-30007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shua+3&amp;version=NIV#fen-NIV-5898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753AF-25FB-450F-AAE8-E630CB18C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</a:rPr>
              <a:t>You have never been this way before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FE35B7-16D0-448F-BCD0-F88AB6BBE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CBE29-2F30-4382-872E-5CB7666D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54A18B-2B5B-43FB-830A-6C474F96F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aseline="30000" dirty="0"/>
              <a:t>7 </a:t>
            </a:r>
            <a:r>
              <a:rPr lang="en-US" b="0" dirty="0"/>
              <a:t>So, as the Holy Spirit says:</a:t>
            </a:r>
          </a:p>
          <a:p>
            <a:pPr>
              <a:lnSpc>
                <a:spcPct val="150000"/>
              </a:lnSpc>
            </a:pPr>
            <a:r>
              <a:rPr lang="en-US" b="0" dirty="0"/>
              <a:t>“Today, if you hear his voice,</a:t>
            </a:r>
            <a:br>
              <a:rPr lang="en-US" b="0" dirty="0"/>
            </a:br>
            <a:r>
              <a:rPr lang="en-US" baseline="30000" dirty="0"/>
              <a:t>8 </a:t>
            </a:r>
            <a:r>
              <a:rPr lang="en-US" b="0" dirty="0"/>
              <a:t>    do not harden your hearts</a:t>
            </a:r>
            <a:br>
              <a:rPr lang="en-US" b="0" dirty="0"/>
            </a:br>
            <a:r>
              <a:rPr lang="en-US" b="0" dirty="0"/>
              <a:t>as you did in the rebellion,</a:t>
            </a:r>
            <a:br>
              <a:rPr lang="en-US" b="0" dirty="0"/>
            </a:br>
            <a:r>
              <a:rPr lang="en-US" b="0" dirty="0"/>
              <a:t>    during the time of testing in the wilderness,</a:t>
            </a:r>
            <a:br>
              <a:rPr lang="en-US" b="0" dirty="0"/>
            </a:br>
            <a:r>
              <a:rPr lang="en-US" baseline="30000" dirty="0"/>
              <a:t>9 </a:t>
            </a:r>
            <a:r>
              <a:rPr lang="en-US" b="0" dirty="0"/>
              <a:t>where your ancestors tested and tried me,</a:t>
            </a:r>
            <a:br>
              <a:rPr lang="en-US" b="0" dirty="0"/>
            </a:br>
            <a:r>
              <a:rPr lang="en-US" b="0" dirty="0"/>
              <a:t>    though for forty years they saw what I did.</a:t>
            </a:r>
            <a:br>
              <a:rPr lang="en-US" b="0" dirty="0"/>
            </a:b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9D2B4E-D381-49B0-B8D5-05519CE83C89}"/>
              </a:ext>
            </a:extLst>
          </p:cNvPr>
          <p:cNvSpPr txBox="1"/>
          <p:nvPr/>
        </p:nvSpPr>
        <p:spPr>
          <a:xfrm>
            <a:off x="4861560" y="5715298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Hebrews 3:7-14</a:t>
            </a:r>
          </a:p>
        </p:txBody>
      </p:sp>
    </p:spTree>
    <p:extLst>
      <p:ext uri="{BB962C8B-B14F-4D97-AF65-F5344CB8AC3E}">
        <p14:creationId xmlns:p14="http://schemas.microsoft.com/office/powerpoint/2010/main" val="426955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99D35-B8D3-4901-B7A9-E43F47C7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798471-9944-47A7-A747-F724B2B7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aseline="30000" dirty="0"/>
              <a:t>10 </a:t>
            </a:r>
            <a:r>
              <a:rPr lang="en-US" b="0" dirty="0"/>
              <a:t>That is why I was angry with that generation;</a:t>
            </a:r>
            <a:br>
              <a:rPr lang="en-US" b="0" dirty="0"/>
            </a:br>
            <a:r>
              <a:rPr lang="en-US" b="0" dirty="0"/>
              <a:t>    I said, ‘Their hearts are always going astray,</a:t>
            </a:r>
            <a:br>
              <a:rPr lang="en-US" b="0" dirty="0"/>
            </a:br>
            <a:r>
              <a:rPr lang="en-US" b="0" dirty="0"/>
              <a:t>    and they have not known my ways.’</a:t>
            </a:r>
            <a:br>
              <a:rPr lang="en-US" b="0" dirty="0"/>
            </a:br>
            <a:r>
              <a:rPr lang="en-US" baseline="30000" dirty="0"/>
              <a:t>11 </a:t>
            </a:r>
            <a:r>
              <a:rPr lang="en-US" b="0" dirty="0"/>
              <a:t>So I declared on oath in my anger,</a:t>
            </a:r>
            <a:br>
              <a:rPr lang="en-US" b="0" dirty="0"/>
            </a:br>
            <a:r>
              <a:rPr lang="en-US" b="0" dirty="0"/>
              <a:t>    ‘They shall never enter my rest.’ ”</a:t>
            </a:r>
            <a:r>
              <a:rPr lang="en-US" b="0" baseline="30000" dirty="0"/>
              <a:t>[</a:t>
            </a:r>
            <a:r>
              <a:rPr lang="en-US" b="0" baseline="30000" dirty="0">
                <a:hlinkClick r:id="rId2" tooltip="See footnote a"/>
              </a:rPr>
              <a:t>a</a:t>
            </a:r>
            <a:r>
              <a:rPr lang="en-US" b="0" baseline="30000" dirty="0"/>
              <a:t>]</a:t>
            </a:r>
            <a:endParaRPr lang="en-US" b="0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60AF59-46C8-4073-8464-D9A712860D0B}"/>
              </a:ext>
            </a:extLst>
          </p:cNvPr>
          <p:cNvSpPr txBox="1"/>
          <p:nvPr/>
        </p:nvSpPr>
        <p:spPr>
          <a:xfrm>
            <a:off x="4861560" y="5715298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Hebrews 3:7-14</a:t>
            </a:r>
          </a:p>
        </p:txBody>
      </p:sp>
    </p:spTree>
    <p:extLst>
      <p:ext uri="{BB962C8B-B14F-4D97-AF65-F5344CB8AC3E}">
        <p14:creationId xmlns:p14="http://schemas.microsoft.com/office/powerpoint/2010/main" val="265918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497F36-8646-465E-A8C9-25EEA764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8A27E-8625-4BE8-BCEE-A6B02C5C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aseline="30000" dirty="0"/>
              <a:t>12 </a:t>
            </a:r>
            <a:r>
              <a:rPr lang="en-US" b="0" dirty="0"/>
              <a:t>See to it, brothers and sisters, that none of you has a sinful, unbelieving heart that turns away from the living God. </a:t>
            </a:r>
            <a:r>
              <a:rPr lang="en-US" baseline="30000" dirty="0"/>
              <a:t>13 </a:t>
            </a:r>
            <a:r>
              <a:rPr lang="en-US" b="0" dirty="0"/>
              <a:t>But encourage one another daily, as long as it is called “Today,” so that none of you may be hardened by sin’s deceitfulness. </a:t>
            </a:r>
            <a:r>
              <a:rPr lang="en-US" baseline="30000" dirty="0"/>
              <a:t>14 </a:t>
            </a:r>
            <a:r>
              <a:rPr lang="en-US" b="0" dirty="0"/>
              <a:t>We have come to share in Christ, if indeed we hold our original conviction firmly to the very end.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65B9CF-3B56-4C30-AB92-0E7ABCD9D641}"/>
              </a:ext>
            </a:extLst>
          </p:cNvPr>
          <p:cNvSpPr txBox="1"/>
          <p:nvPr/>
        </p:nvSpPr>
        <p:spPr>
          <a:xfrm>
            <a:off x="4861560" y="5715298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Hebrews 3:7-14</a:t>
            </a:r>
          </a:p>
        </p:txBody>
      </p:sp>
    </p:spTree>
    <p:extLst>
      <p:ext uri="{BB962C8B-B14F-4D97-AF65-F5344CB8AC3E}">
        <p14:creationId xmlns:p14="http://schemas.microsoft.com/office/powerpoint/2010/main" val="147234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11422-69B0-4827-A1B0-3BD56082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551C9-3FE2-4417-99A7-6675DC14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3 </a:t>
            </a:r>
            <a:r>
              <a:rPr lang="en-US" b="0" dirty="0"/>
              <a:t>Early in the morning Joshua and all the Israelites set out from </a:t>
            </a:r>
            <a:r>
              <a:rPr lang="en-US" b="0" dirty="0" err="1"/>
              <a:t>Shittimand</a:t>
            </a:r>
            <a:r>
              <a:rPr lang="en-US" b="0" dirty="0"/>
              <a:t> went to the Jordan, where they camped before crossing over. </a:t>
            </a:r>
            <a:r>
              <a:rPr lang="en-US" baseline="30000" dirty="0"/>
              <a:t>2 </a:t>
            </a:r>
            <a:r>
              <a:rPr lang="en-US" b="0" dirty="0"/>
              <a:t>After three days the officers went throughout the camp, </a:t>
            </a:r>
            <a:r>
              <a:rPr lang="en-US" baseline="30000" dirty="0"/>
              <a:t>3 </a:t>
            </a:r>
            <a:r>
              <a:rPr lang="en-US" b="0" dirty="0"/>
              <a:t>giving orders to the people: “When you see the ark of the covenant of the </a:t>
            </a:r>
            <a:r>
              <a:rPr lang="en-US" b="0" cap="small" dirty="0"/>
              <a:t>Lord</a:t>
            </a:r>
            <a:r>
              <a:rPr lang="en-US" b="0" dirty="0"/>
              <a:t> your God, and the Levitical priests carrying it, you are to move out from your positions and follow it.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0C324-C77C-40B7-ADC2-8A5730659174}"/>
              </a:ext>
            </a:extLst>
          </p:cNvPr>
          <p:cNvSpPr txBox="1"/>
          <p:nvPr/>
        </p:nvSpPr>
        <p:spPr>
          <a:xfrm>
            <a:off x="4861560" y="603121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Joshua 3</a:t>
            </a:r>
          </a:p>
        </p:txBody>
      </p:sp>
    </p:spTree>
    <p:extLst>
      <p:ext uri="{BB962C8B-B14F-4D97-AF65-F5344CB8AC3E}">
        <p14:creationId xmlns:p14="http://schemas.microsoft.com/office/powerpoint/2010/main" val="235843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B4A40-94C1-4307-B07A-21764033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2D684-4867-46D6-AFCD-4AC8E677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aseline="30000" dirty="0"/>
              <a:t>4 </a:t>
            </a:r>
            <a:r>
              <a:rPr lang="en-US" b="0" dirty="0"/>
              <a:t>Then you will know which way to go, since you have never been this way before. But keep a distance of about two thousand cubits</a:t>
            </a:r>
            <a:r>
              <a:rPr lang="en-US" b="0" baseline="30000" dirty="0"/>
              <a:t>[</a:t>
            </a:r>
            <a:r>
              <a:rPr lang="en-US" b="0" baseline="30000" dirty="0">
                <a:hlinkClick r:id="rId2" tooltip="See footnote a"/>
              </a:rPr>
              <a:t>a</a:t>
            </a:r>
            <a:r>
              <a:rPr lang="en-US" b="0" baseline="30000" dirty="0"/>
              <a:t>]</a:t>
            </a:r>
            <a:r>
              <a:rPr lang="en-US" b="0" dirty="0"/>
              <a:t> between you and the ark; do not go near it.” </a:t>
            </a:r>
            <a:r>
              <a:rPr lang="en-US" baseline="30000" dirty="0"/>
              <a:t>5 </a:t>
            </a:r>
            <a:r>
              <a:rPr lang="en-US" b="0" dirty="0"/>
              <a:t>Joshua told the people, “Consecrate yourselves, for tomorrow the </a:t>
            </a:r>
            <a:r>
              <a:rPr lang="en-US" b="0" cap="small" dirty="0" err="1"/>
              <a:t>Lord</a:t>
            </a:r>
            <a:r>
              <a:rPr lang="en-US" b="0" dirty="0" err="1"/>
              <a:t>will</a:t>
            </a:r>
            <a:r>
              <a:rPr lang="en-US" b="0" dirty="0"/>
              <a:t> do amazing things among you.”</a:t>
            </a:r>
          </a:p>
          <a:p>
            <a:pPr>
              <a:lnSpc>
                <a:spcPct val="150000"/>
              </a:lnSpc>
            </a:pPr>
            <a:endParaRPr lang="en-US" b="0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91FCAE-D5E3-44DF-B353-F200800EE965}"/>
              </a:ext>
            </a:extLst>
          </p:cNvPr>
          <p:cNvSpPr txBox="1"/>
          <p:nvPr/>
        </p:nvSpPr>
        <p:spPr>
          <a:xfrm>
            <a:off x="4861560" y="603121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Joshua 3</a:t>
            </a:r>
          </a:p>
        </p:txBody>
      </p:sp>
    </p:spTree>
    <p:extLst>
      <p:ext uri="{BB962C8B-B14F-4D97-AF65-F5344CB8AC3E}">
        <p14:creationId xmlns:p14="http://schemas.microsoft.com/office/powerpoint/2010/main" val="828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DE57B-98C8-4879-96D7-0C594BC4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E15C0-5DCF-45F1-8748-070933B3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880"/>
            <a:ext cx="10515600" cy="574008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aseline="30000" dirty="0"/>
              <a:t>6 </a:t>
            </a:r>
            <a:r>
              <a:rPr lang="en-US" b="0" dirty="0"/>
              <a:t>Joshua said to the priests, “Take up the ark of the covenant and pass on ahead of the people.” So they took it up and went ahead of them.</a:t>
            </a:r>
          </a:p>
          <a:p>
            <a:pPr>
              <a:lnSpc>
                <a:spcPct val="150000"/>
              </a:lnSpc>
            </a:pPr>
            <a:r>
              <a:rPr lang="en-US" baseline="30000" dirty="0"/>
              <a:t>7 </a:t>
            </a:r>
            <a:r>
              <a:rPr lang="en-US" b="0" dirty="0"/>
              <a:t>And the </a:t>
            </a:r>
            <a:r>
              <a:rPr lang="en-US" b="0" cap="small" dirty="0"/>
              <a:t>Lord</a:t>
            </a:r>
            <a:r>
              <a:rPr lang="en-US" b="0" dirty="0"/>
              <a:t> said to Joshua, “Today I will begin to exalt you in the eyes of all Israel, so they may know that I am with you as I was with Moses. </a:t>
            </a:r>
            <a:r>
              <a:rPr lang="en-US" baseline="30000" dirty="0"/>
              <a:t>8 </a:t>
            </a:r>
            <a:r>
              <a:rPr lang="en-US" b="0" dirty="0"/>
              <a:t>Tell the priests who carry the ark of the covenant: ‘When you reach the edge of the Jordan’s waters, go and stand in the river.’”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CDEF4A-9287-4008-AA50-37A92604B437}"/>
              </a:ext>
            </a:extLst>
          </p:cNvPr>
          <p:cNvSpPr txBox="1"/>
          <p:nvPr/>
        </p:nvSpPr>
        <p:spPr>
          <a:xfrm>
            <a:off x="4861560" y="603121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Joshua 3</a:t>
            </a:r>
          </a:p>
        </p:txBody>
      </p:sp>
    </p:spTree>
    <p:extLst>
      <p:ext uri="{BB962C8B-B14F-4D97-AF65-F5344CB8AC3E}">
        <p14:creationId xmlns:p14="http://schemas.microsoft.com/office/powerpoint/2010/main" val="47678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70B5-CB66-4BBF-B0B4-C4802957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258A40-41C8-4B32-AA1D-7C334E472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aseline="30000" dirty="0"/>
              <a:t>9 </a:t>
            </a:r>
            <a:r>
              <a:rPr lang="en-US" b="0" dirty="0"/>
              <a:t>Joshua said to the Israelites, “Come here and listen to the words of the </a:t>
            </a:r>
            <a:r>
              <a:rPr lang="en-US" b="0" cap="small" dirty="0"/>
              <a:t>Lord</a:t>
            </a:r>
            <a:r>
              <a:rPr lang="en-US" b="0" dirty="0"/>
              <a:t> your God. </a:t>
            </a:r>
            <a:r>
              <a:rPr lang="en-US" baseline="30000" dirty="0"/>
              <a:t>10 </a:t>
            </a:r>
            <a:r>
              <a:rPr lang="en-US" b="0" dirty="0"/>
              <a:t>This is how you will know that the living God is among you and that he will certainly drive out before you the Canaanites, Hittites, Hivites, Perizzites, </a:t>
            </a:r>
            <a:r>
              <a:rPr lang="en-US" b="0" dirty="0" err="1"/>
              <a:t>Girgashites</a:t>
            </a:r>
            <a:r>
              <a:rPr lang="en-US" b="0" dirty="0"/>
              <a:t>, Amorites and Jebusites. </a:t>
            </a:r>
            <a:r>
              <a:rPr lang="en-US" baseline="30000" dirty="0"/>
              <a:t>11 </a:t>
            </a:r>
            <a:r>
              <a:rPr lang="en-US" b="0" dirty="0"/>
              <a:t>See, the ark of the covenant of the Lord of all the earth will go into the Jordan ahead of you.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E6A89E-C27C-4CA6-8D4D-D81CF7743BDF}"/>
              </a:ext>
            </a:extLst>
          </p:cNvPr>
          <p:cNvSpPr txBox="1"/>
          <p:nvPr/>
        </p:nvSpPr>
        <p:spPr>
          <a:xfrm>
            <a:off x="4861560" y="603121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Joshua 3</a:t>
            </a:r>
          </a:p>
        </p:txBody>
      </p:sp>
    </p:spTree>
    <p:extLst>
      <p:ext uri="{BB962C8B-B14F-4D97-AF65-F5344CB8AC3E}">
        <p14:creationId xmlns:p14="http://schemas.microsoft.com/office/powerpoint/2010/main" val="339449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62777-4517-40EB-B0E2-850905F9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BB38A-56D6-4D92-B49B-E383AEBA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aseline="30000" dirty="0"/>
              <a:t>12 </a:t>
            </a:r>
            <a:r>
              <a:rPr lang="en-US" b="0" dirty="0"/>
              <a:t>Now then, choose twelve men from the tribes of Israel, one from each tribe. </a:t>
            </a:r>
            <a:r>
              <a:rPr lang="en-US" baseline="30000" dirty="0"/>
              <a:t>13 </a:t>
            </a:r>
            <a:r>
              <a:rPr lang="en-US" b="0" dirty="0"/>
              <a:t>And as soon as the priests who carry the ark of the </a:t>
            </a:r>
            <a:r>
              <a:rPr lang="en-US" b="0" cap="small" dirty="0"/>
              <a:t>Lord</a:t>
            </a:r>
            <a:r>
              <a:rPr lang="en-US" b="0" dirty="0"/>
              <a:t>—the Lord of all the earth—set foot in the Jordan, its waters flowing downstream will be cut off and stand up in a heap.” </a:t>
            </a:r>
            <a:r>
              <a:rPr lang="en-US" baseline="30000" dirty="0"/>
              <a:t>14 </a:t>
            </a:r>
            <a:r>
              <a:rPr lang="en-US" b="0" dirty="0"/>
              <a:t>So when the people broke camp to cross the Jordan, the priests carrying the ark of the covenant went ahead of them. 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5B666E-8448-4737-AC1D-C05BBA461593}"/>
              </a:ext>
            </a:extLst>
          </p:cNvPr>
          <p:cNvSpPr txBox="1"/>
          <p:nvPr/>
        </p:nvSpPr>
        <p:spPr>
          <a:xfrm>
            <a:off x="4861560" y="603121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Joshua 3</a:t>
            </a:r>
          </a:p>
        </p:txBody>
      </p:sp>
    </p:spTree>
    <p:extLst>
      <p:ext uri="{BB962C8B-B14F-4D97-AF65-F5344CB8AC3E}">
        <p14:creationId xmlns:p14="http://schemas.microsoft.com/office/powerpoint/2010/main" val="293812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56782-3AE1-4487-9BFF-2DE84760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6C6B1A-9596-45E8-888A-17FE7847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aseline="30000" dirty="0"/>
              <a:t>15 </a:t>
            </a:r>
            <a:r>
              <a:rPr lang="en-US" b="0" dirty="0"/>
              <a:t>Now the </a:t>
            </a:r>
            <a:r>
              <a:rPr lang="en-US" b="0" dirty="0" err="1"/>
              <a:t>Jordanis</a:t>
            </a:r>
            <a:r>
              <a:rPr lang="en-US" b="0" dirty="0"/>
              <a:t> at flood stage all during harvest. Yet as soon as the priests who carried the ark reached the Jordan and their feet touched the water’s edge, </a:t>
            </a:r>
            <a:r>
              <a:rPr lang="en-US" baseline="30000" dirty="0"/>
              <a:t>16 </a:t>
            </a:r>
            <a:r>
              <a:rPr lang="en-US" b="0" dirty="0"/>
              <a:t>the water from upstream stopped flowing. It piled up in a </a:t>
            </a:r>
            <a:r>
              <a:rPr lang="en-US" b="0" dirty="0" err="1"/>
              <a:t>heapa</a:t>
            </a:r>
            <a:r>
              <a:rPr lang="en-US" b="0" dirty="0"/>
              <a:t> great distance away, at a town called Adam in the vicinity of </a:t>
            </a:r>
            <a:r>
              <a:rPr lang="en-US" b="0" dirty="0" err="1"/>
              <a:t>Zarethan,while</a:t>
            </a:r>
            <a:r>
              <a:rPr lang="en-US" b="0" dirty="0"/>
              <a:t> the water flowing down to the Sea of the Arabah (that is, the Dead Sea) was completely cut off. So the people crossed over opposite Jericho.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B9A271-9EFB-426E-AED6-D48C8FCC900A}"/>
              </a:ext>
            </a:extLst>
          </p:cNvPr>
          <p:cNvSpPr txBox="1"/>
          <p:nvPr/>
        </p:nvSpPr>
        <p:spPr>
          <a:xfrm>
            <a:off x="4861560" y="603121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Joshua 3</a:t>
            </a:r>
          </a:p>
        </p:txBody>
      </p:sp>
    </p:spTree>
    <p:extLst>
      <p:ext uri="{BB962C8B-B14F-4D97-AF65-F5344CB8AC3E}">
        <p14:creationId xmlns:p14="http://schemas.microsoft.com/office/powerpoint/2010/main" val="76801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19453-F2F2-44CA-85EB-B7D765DA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7CFB1-157B-445E-9A9C-12D3F2271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45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aseline="30000" dirty="0"/>
              <a:t>17 </a:t>
            </a:r>
            <a:r>
              <a:rPr lang="en-US" b="0" dirty="0"/>
              <a:t>The priests who carried the ark of the covenant of the </a:t>
            </a:r>
            <a:r>
              <a:rPr lang="en-US" b="0" cap="small" dirty="0"/>
              <a:t>Lord </a:t>
            </a:r>
            <a:r>
              <a:rPr lang="en-US" b="0" dirty="0"/>
              <a:t>stopped in the middle of the Jordan and stood on dry ground, while all Israel passed by until the whole nation had completed the crossing on dry ground.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F30774-8839-4479-8286-38427D090AAC}"/>
              </a:ext>
            </a:extLst>
          </p:cNvPr>
          <p:cNvSpPr txBox="1"/>
          <p:nvPr/>
        </p:nvSpPr>
        <p:spPr>
          <a:xfrm>
            <a:off x="4861560" y="603121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Joshua 3</a:t>
            </a:r>
          </a:p>
        </p:txBody>
      </p:sp>
    </p:spTree>
    <p:extLst>
      <p:ext uri="{BB962C8B-B14F-4D97-AF65-F5344CB8AC3E}">
        <p14:creationId xmlns:p14="http://schemas.microsoft.com/office/powerpoint/2010/main" val="366267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AB240-1020-423F-AE54-958D00BA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B86694-FB5D-4107-A142-016258009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9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Custom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You have never been this way before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have never been this way before</dc:title>
  <dc:creator>Felix Carey Pakki</dc:creator>
  <cp:lastModifiedBy>NEWCITYMUMBAI</cp:lastModifiedBy>
  <cp:revision>3</cp:revision>
  <dcterms:created xsi:type="dcterms:W3CDTF">2018-06-09T18:35:31Z</dcterms:created>
  <dcterms:modified xsi:type="dcterms:W3CDTF">2018-06-26T07:51:58Z</dcterms:modified>
</cp:coreProperties>
</file>