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1" r:id="rId15"/>
    <p:sldId id="269" r:id="rId16"/>
    <p:sldId id="270" r:id="rId17"/>
    <p:sldId id="272" r:id="rId18"/>
    <p:sldId id="273"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72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A2326-B980-45B2-A2D4-718EBE98F5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AAB71CA7-569E-443D-8572-61929B2972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7650B37-6561-4988-B56F-10144DA5FB5A}"/>
              </a:ext>
            </a:extLst>
          </p:cNvPr>
          <p:cNvSpPr>
            <a:spLocks noGrp="1"/>
          </p:cNvSpPr>
          <p:nvPr>
            <p:ph type="dt" sz="half" idx="10"/>
          </p:nvPr>
        </p:nvSpPr>
        <p:spPr/>
        <p:txBody>
          <a:bodyPr/>
          <a:lstStyle/>
          <a:p>
            <a:fld id="{FB834104-D9FD-4886-833B-D1C4EE8625E2}" type="datetimeFigureOut">
              <a:rPr lang="en-IN" smtClean="0"/>
              <a:t>08-11-2018</a:t>
            </a:fld>
            <a:endParaRPr lang="en-IN"/>
          </a:p>
        </p:txBody>
      </p:sp>
      <p:sp>
        <p:nvSpPr>
          <p:cNvPr id="5" name="Footer Placeholder 4">
            <a:extLst>
              <a:ext uri="{FF2B5EF4-FFF2-40B4-BE49-F238E27FC236}">
                <a16:creationId xmlns:a16="http://schemas.microsoft.com/office/drawing/2014/main" id="{85EE51FD-EEE5-43D2-8C0C-755A3BF0B38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FA32493-BFAF-4E42-BD78-D774EA663E88}"/>
              </a:ext>
            </a:extLst>
          </p:cNvPr>
          <p:cNvSpPr>
            <a:spLocks noGrp="1"/>
          </p:cNvSpPr>
          <p:nvPr>
            <p:ph type="sldNum" sz="quarter" idx="12"/>
          </p:nvPr>
        </p:nvSpPr>
        <p:spPr/>
        <p:txBody>
          <a:bodyPr/>
          <a:lstStyle/>
          <a:p>
            <a:fld id="{71881F2F-84E8-4B61-AFED-3A40E5ACC239}" type="slidenum">
              <a:rPr lang="en-IN" smtClean="0"/>
              <a:t>‹#›</a:t>
            </a:fld>
            <a:endParaRPr lang="en-IN"/>
          </a:p>
        </p:txBody>
      </p:sp>
    </p:spTree>
    <p:extLst>
      <p:ext uri="{BB962C8B-B14F-4D97-AF65-F5344CB8AC3E}">
        <p14:creationId xmlns:p14="http://schemas.microsoft.com/office/powerpoint/2010/main" val="539479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64BED-4544-4CD2-B8AC-63E1D07BF9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57F4F2E-9B06-4DCC-B988-585C700AB4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DA0854F-624C-41FF-9320-A970F6B89BF1}"/>
              </a:ext>
            </a:extLst>
          </p:cNvPr>
          <p:cNvSpPr>
            <a:spLocks noGrp="1"/>
          </p:cNvSpPr>
          <p:nvPr>
            <p:ph type="dt" sz="half" idx="10"/>
          </p:nvPr>
        </p:nvSpPr>
        <p:spPr/>
        <p:txBody>
          <a:bodyPr/>
          <a:lstStyle/>
          <a:p>
            <a:fld id="{FB834104-D9FD-4886-833B-D1C4EE8625E2}" type="datetimeFigureOut">
              <a:rPr lang="en-IN" smtClean="0"/>
              <a:t>08-11-2018</a:t>
            </a:fld>
            <a:endParaRPr lang="en-IN"/>
          </a:p>
        </p:txBody>
      </p:sp>
      <p:sp>
        <p:nvSpPr>
          <p:cNvPr id="5" name="Footer Placeholder 4">
            <a:extLst>
              <a:ext uri="{FF2B5EF4-FFF2-40B4-BE49-F238E27FC236}">
                <a16:creationId xmlns:a16="http://schemas.microsoft.com/office/drawing/2014/main" id="{9BA08306-819B-463A-AC88-6D599E0A680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EF436F1-70CE-4B27-9471-62ABA606DB4B}"/>
              </a:ext>
            </a:extLst>
          </p:cNvPr>
          <p:cNvSpPr>
            <a:spLocks noGrp="1"/>
          </p:cNvSpPr>
          <p:nvPr>
            <p:ph type="sldNum" sz="quarter" idx="12"/>
          </p:nvPr>
        </p:nvSpPr>
        <p:spPr/>
        <p:txBody>
          <a:bodyPr/>
          <a:lstStyle/>
          <a:p>
            <a:fld id="{71881F2F-84E8-4B61-AFED-3A40E5ACC239}" type="slidenum">
              <a:rPr lang="en-IN" smtClean="0"/>
              <a:t>‹#›</a:t>
            </a:fld>
            <a:endParaRPr lang="en-IN"/>
          </a:p>
        </p:txBody>
      </p:sp>
    </p:spTree>
    <p:extLst>
      <p:ext uri="{BB962C8B-B14F-4D97-AF65-F5344CB8AC3E}">
        <p14:creationId xmlns:p14="http://schemas.microsoft.com/office/powerpoint/2010/main" val="3598397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5DF6DF-6389-4CD0-B212-5D97984E96D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17B73B1-6C65-4BAE-8EC6-13A36ACF26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91AB1E1-8F3D-480F-8B6D-7EA0BFD7C37F}"/>
              </a:ext>
            </a:extLst>
          </p:cNvPr>
          <p:cNvSpPr>
            <a:spLocks noGrp="1"/>
          </p:cNvSpPr>
          <p:nvPr>
            <p:ph type="dt" sz="half" idx="10"/>
          </p:nvPr>
        </p:nvSpPr>
        <p:spPr/>
        <p:txBody>
          <a:bodyPr/>
          <a:lstStyle/>
          <a:p>
            <a:fld id="{FB834104-D9FD-4886-833B-D1C4EE8625E2}" type="datetimeFigureOut">
              <a:rPr lang="en-IN" smtClean="0"/>
              <a:t>08-11-2018</a:t>
            </a:fld>
            <a:endParaRPr lang="en-IN"/>
          </a:p>
        </p:txBody>
      </p:sp>
      <p:sp>
        <p:nvSpPr>
          <p:cNvPr id="5" name="Footer Placeholder 4">
            <a:extLst>
              <a:ext uri="{FF2B5EF4-FFF2-40B4-BE49-F238E27FC236}">
                <a16:creationId xmlns:a16="http://schemas.microsoft.com/office/drawing/2014/main" id="{3D6D8E74-B8C5-4E74-81C4-87735966010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EC997C4-E1C6-4886-90CA-F0951EA0863B}"/>
              </a:ext>
            </a:extLst>
          </p:cNvPr>
          <p:cNvSpPr>
            <a:spLocks noGrp="1"/>
          </p:cNvSpPr>
          <p:nvPr>
            <p:ph type="sldNum" sz="quarter" idx="12"/>
          </p:nvPr>
        </p:nvSpPr>
        <p:spPr/>
        <p:txBody>
          <a:bodyPr/>
          <a:lstStyle/>
          <a:p>
            <a:fld id="{71881F2F-84E8-4B61-AFED-3A40E5ACC239}" type="slidenum">
              <a:rPr lang="en-IN" smtClean="0"/>
              <a:t>‹#›</a:t>
            </a:fld>
            <a:endParaRPr lang="en-IN"/>
          </a:p>
        </p:txBody>
      </p:sp>
    </p:spTree>
    <p:extLst>
      <p:ext uri="{BB962C8B-B14F-4D97-AF65-F5344CB8AC3E}">
        <p14:creationId xmlns:p14="http://schemas.microsoft.com/office/powerpoint/2010/main" val="2075579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26A0-8489-4F6D-A00A-F6B4EDBF76B5}"/>
              </a:ext>
            </a:extLst>
          </p:cNvPr>
          <p:cNvSpPr>
            <a:spLocks noGrp="1"/>
          </p:cNvSpPr>
          <p:nvPr>
            <p:ph type="title"/>
          </p:nvPr>
        </p:nvSpPr>
        <p:spPr/>
        <p:txBody>
          <a:bodyPr/>
          <a:lstStyle>
            <a:lvl1pPr>
              <a:defRPr b="1">
                <a:solidFill>
                  <a:schemeClr val="bg1"/>
                </a:solidFill>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C0BE1E77-804D-4FF4-9146-4476F76141B7}"/>
              </a:ext>
            </a:extLst>
          </p:cNvPr>
          <p:cNvSpPr>
            <a:spLocks noGrp="1"/>
          </p:cNvSpPr>
          <p:nvPr>
            <p:ph idx="1"/>
          </p:nvPr>
        </p:nvSpPr>
        <p:spPr>
          <a:xfrm>
            <a:off x="838200" y="538480"/>
            <a:ext cx="10515600" cy="5638483"/>
          </a:xfrm>
        </p:spPr>
        <p:txBody>
          <a:bodyPr>
            <a:normAutofit/>
          </a:bodyPr>
          <a:lstStyle>
            <a:lvl1pPr marL="0" indent="0" algn="ctr">
              <a:lnSpc>
                <a:spcPct val="150000"/>
              </a:lnSpc>
              <a:buNone/>
              <a:defRPr sz="3200" b="1">
                <a:solidFill>
                  <a:schemeClr val="bg1"/>
                </a:solidFill>
              </a:defRPr>
            </a:lvl1pPr>
            <a:lvl2pPr marL="457200" indent="0" algn="ctr">
              <a:lnSpc>
                <a:spcPct val="150000"/>
              </a:lnSpc>
              <a:buNone/>
              <a:defRPr sz="3200" b="1">
                <a:solidFill>
                  <a:schemeClr val="bg1"/>
                </a:solidFill>
              </a:defRPr>
            </a:lvl2pPr>
            <a:lvl3pPr marL="914400" indent="0" algn="ctr">
              <a:lnSpc>
                <a:spcPct val="150000"/>
              </a:lnSpc>
              <a:buNone/>
              <a:defRPr sz="3200" b="1">
                <a:solidFill>
                  <a:schemeClr val="bg1"/>
                </a:solidFill>
              </a:defRPr>
            </a:lvl3pPr>
            <a:lvl4pPr marL="1371600" indent="0" algn="ctr">
              <a:lnSpc>
                <a:spcPct val="150000"/>
              </a:lnSpc>
              <a:buNone/>
              <a:defRPr sz="3200" b="1">
                <a:solidFill>
                  <a:schemeClr val="bg1"/>
                </a:solidFill>
              </a:defRPr>
            </a:lvl4pPr>
            <a:lvl5pPr marL="1828800" indent="0" algn="ctr">
              <a:lnSpc>
                <a:spcPct val="150000"/>
              </a:lnSpc>
              <a:buNone/>
              <a:defRPr sz="3200" b="1">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1F1E8FAB-9F0D-4DD1-9DB2-1B51A0B1CA8C}"/>
              </a:ext>
            </a:extLst>
          </p:cNvPr>
          <p:cNvSpPr>
            <a:spLocks noGrp="1"/>
          </p:cNvSpPr>
          <p:nvPr>
            <p:ph type="dt" sz="half" idx="10"/>
          </p:nvPr>
        </p:nvSpPr>
        <p:spPr/>
        <p:txBody>
          <a:bodyPr/>
          <a:lstStyle/>
          <a:p>
            <a:fld id="{FB834104-D9FD-4886-833B-D1C4EE8625E2}" type="datetimeFigureOut">
              <a:rPr lang="en-IN" smtClean="0"/>
              <a:t>08-11-2018</a:t>
            </a:fld>
            <a:endParaRPr lang="en-IN"/>
          </a:p>
        </p:txBody>
      </p:sp>
      <p:sp>
        <p:nvSpPr>
          <p:cNvPr id="5" name="Footer Placeholder 4">
            <a:extLst>
              <a:ext uri="{FF2B5EF4-FFF2-40B4-BE49-F238E27FC236}">
                <a16:creationId xmlns:a16="http://schemas.microsoft.com/office/drawing/2014/main" id="{0B51AA8E-C298-4593-AA0A-AED16949E1D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1D1A109-E9DA-47F5-A26A-4DDFD6A223C1}"/>
              </a:ext>
            </a:extLst>
          </p:cNvPr>
          <p:cNvSpPr>
            <a:spLocks noGrp="1"/>
          </p:cNvSpPr>
          <p:nvPr>
            <p:ph type="sldNum" sz="quarter" idx="12"/>
          </p:nvPr>
        </p:nvSpPr>
        <p:spPr/>
        <p:txBody>
          <a:bodyPr/>
          <a:lstStyle/>
          <a:p>
            <a:fld id="{71881F2F-84E8-4B61-AFED-3A40E5ACC239}" type="slidenum">
              <a:rPr lang="en-IN" smtClean="0"/>
              <a:t>‹#›</a:t>
            </a:fld>
            <a:endParaRPr lang="en-IN"/>
          </a:p>
        </p:txBody>
      </p:sp>
    </p:spTree>
    <p:extLst>
      <p:ext uri="{BB962C8B-B14F-4D97-AF65-F5344CB8AC3E}">
        <p14:creationId xmlns:p14="http://schemas.microsoft.com/office/powerpoint/2010/main" val="3466570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EBCF-B678-4E75-AD9C-3A2BE572B8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405FB887-84CA-49D6-8EA3-62B42B66B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CB5408F-D2C0-4E48-BB3C-14C8F87E8305}"/>
              </a:ext>
            </a:extLst>
          </p:cNvPr>
          <p:cNvSpPr>
            <a:spLocks noGrp="1"/>
          </p:cNvSpPr>
          <p:nvPr>
            <p:ph type="dt" sz="half" idx="10"/>
          </p:nvPr>
        </p:nvSpPr>
        <p:spPr/>
        <p:txBody>
          <a:bodyPr/>
          <a:lstStyle/>
          <a:p>
            <a:fld id="{FB834104-D9FD-4886-833B-D1C4EE8625E2}" type="datetimeFigureOut">
              <a:rPr lang="en-IN" smtClean="0"/>
              <a:t>08-11-2018</a:t>
            </a:fld>
            <a:endParaRPr lang="en-IN"/>
          </a:p>
        </p:txBody>
      </p:sp>
      <p:sp>
        <p:nvSpPr>
          <p:cNvPr id="5" name="Footer Placeholder 4">
            <a:extLst>
              <a:ext uri="{FF2B5EF4-FFF2-40B4-BE49-F238E27FC236}">
                <a16:creationId xmlns:a16="http://schemas.microsoft.com/office/drawing/2014/main" id="{5A21D3CB-2301-4C18-A99A-0993BA6282C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DAE6D5F-5677-4CB4-B6BA-CBCCA4D3C184}"/>
              </a:ext>
            </a:extLst>
          </p:cNvPr>
          <p:cNvSpPr>
            <a:spLocks noGrp="1"/>
          </p:cNvSpPr>
          <p:nvPr>
            <p:ph type="sldNum" sz="quarter" idx="12"/>
          </p:nvPr>
        </p:nvSpPr>
        <p:spPr/>
        <p:txBody>
          <a:bodyPr/>
          <a:lstStyle/>
          <a:p>
            <a:fld id="{71881F2F-84E8-4B61-AFED-3A40E5ACC239}" type="slidenum">
              <a:rPr lang="en-IN" smtClean="0"/>
              <a:t>‹#›</a:t>
            </a:fld>
            <a:endParaRPr lang="en-IN"/>
          </a:p>
        </p:txBody>
      </p:sp>
    </p:spTree>
    <p:extLst>
      <p:ext uri="{BB962C8B-B14F-4D97-AF65-F5344CB8AC3E}">
        <p14:creationId xmlns:p14="http://schemas.microsoft.com/office/powerpoint/2010/main" val="1883923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03306-0DC5-4F51-A335-B573654EB15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B356CA5-9022-4289-97D0-EFCC4FC8C96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EF364C82-D63E-4456-B198-8AD394E6CC6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6B7C00FB-914A-4F66-9BD0-4D9C7B55FDE3}"/>
              </a:ext>
            </a:extLst>
          </p:cNvPr>
          <p:cNvSpPr>
            <a:spLocks noGrp="1"/>
          </p:cNvSpPr>
          <p:nvPr>
            <p:ph type="dt" sz="half" idx="10"/>
          </p:nvPr>
        </p:nvSpPr>
        <p:spPr/>
        <p:txBody>
          <a:bodyPr/>
          <a:lstStyle/>
          <a:p>
            <a:fld id="{FB834104-D9FD-4886-833B-D1C4EE8625E2}" type="datetimeFigureOut">
              <a:rPr lang="en-IN" smtClean="0"/>
              <a:t>08-11-2018</a:t>
            </a:fld>
            <a:endParaRPr lang="en-IN"/>
          </a:p>
        </p:txBody>
      </p:sp>
      <p:sp>
        <p:nvSpPr>
          <p:cNvPr id="6" name="Footer Placeholder 5">
            <a:extLst>
              <a:ext uri="{FF2B5EF4-FFF2-40B4-BE49-F238E27FC236}">
                <a16:creationId xmlns:a16="http://schemas.microsoft.com/office/drawing/2014/main" id="{A5349BE3-9BA5-4C05-B9EE-F629F70BC35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287D468-9730-4DDC-A540-C859A6F5BDD8}"/>
              </a:ext>
            </a:extLst>
          </p:cNvPr>
          <p:cNvSpPr>
            <a:spLocks noGrp="1"/>
          </p:cNvSpPr>
          <p:nvPr>
            <p:ph type="sldNum" sz="quarter" idx="12"/>
          </p:nvPr>
        </p:nvSpPr>
        <p:spPr/>
        <p:txBody>
          <a:bodyPr/>
          <a:lstStyle/>
          <a:p>
            <a:fld id="{71881F2F-84E8-4B61-AFED-3A40E5ACC239}" type="slidenum">
              <a:rPr lang="en-IN" smtClean="0"/>
              <a:t>‹#›</a:t>
            </a:fld>
            <a:endParaRPr lang="en-IN"/>
          </a:p>
        </p:txBody>
      </p:sp>
    </p:spTree>
    <p:extLst>
      <p:ext uri="{BB962C8B-B14F-4D97-AF65-F5344CB8AC3E}">
        <p14:creationId xmlns:p14="http://schemas.microsoft.com/office/powerpoint/2010/main" val="2387155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EE12B-8853-44FD-A771-24079EB14BE7}"/>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B10329F-A084-43D6-8EC1-4498C13511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930175E-FDC1-4EDB-A4E7-6F9FA7E61AE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DFBAC49F-C024-4F84-9EA6-D752ED4BA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A8A004-396D-4877-AE88-1A6A3F0DA6B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11CD195-5AB4-4EEF-9232-48856FCBC619}"/>
              </a:ext>
            </a:extLst>
          </p:cNvPr>
          <p:cNvSpPr>
            <a:spLocks noGrp="1"/>
          </p:cNvSpPr>
          <p:nvPr>
            <p:ph type="dt" sz="half" idx="10"/>
          </p:nvPr>
        </p:nvSpPr>
        <p:spPr/>
        <p:txBody>
          <a:bodyPr/>
          <a:lstStyle/>
          <a:p>
            <a:fld id="{FB834104-D9FD-4886-833B-D1C4EE8625E2}" type="datetimeFigureOut">
              <a:rPr lang="en-IN" smtClean="0"/>
              <a:t>08-11-2018</a:t>
            </a:fld>
            <a:endParaRPr lang="en-IN"/>
          </a:p>
        </p:txBody>
      </p:sp>
      <p:sp>
        <p:nvSpPr>
          <p:cNvPr id="8" name="Footer Placeholder 7">
            <a:extLst>
              <a:ext uri="{FF2B5EF4-FFF2-40B4-BE49-F238E27FC236}">
                <a16:creationId xmlns:a16="http://schemas.microsoft.com/office/drawing/2014/main" id="{75370CAE-43A8-4D30-BFA1-94BC2BD19D0C}"/>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881BB65-87DF-41BB-993D-928C2FF4E5EB}"/>
              </a:ext>
            </a:extLst>
          </p:cNvPr>
          <p:cNvSpPr>
            <a:spLocks noGrp="1"/>
          </p:cNvSpPr>
          <p:nvPr>
            <p:ph type="sldNum" sz="quarter" idx="12"/>
          </p:nvPr>
        </p:nvSpPr>
        <p:spPr/>
        <p:txBody>
          <a:bodyPr/>
          <a:lstStyle/>
          <a:p>
            <a:fld id="{71881F2F-84E8-4B61-AFED-3A40E5ACC239}" type="slidenum">
              <a:rPr lang="en-IN" smtClean="0"/>
              <a:t>‹#›</a:t>
            </a:fld>
            <a:endParaRPr lang="en-IN"/>
          </a:p>
        </p:txBody>
      </p:sp>
    </p:spTree>
    <p:extLst>
      <p:ext uri="{BB962C8B-B14F-4D97-AF65-F5344CB8AC3E}">
        <p14:creationId xmlns:p14="http://schemas.microsoft.com/office/powerpoint/2010/main" val="3304357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38457-D1DE-47D3-B7D5-F8AB8C95FFA9}"/>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836BFFCC-9B6E-406A-AEB8-A0B81E846E67}"/>
              </a:ext>
            </a:extLst>
          </p:cNvPr>
          <p:cNvSpPr>
            <a:spLocks noGrp="1"/>
          </p:cNvSpPr>
          <p:nvPr>
            <p:ph type="dt" sz="half" idx="10"/>
          </p:nvPr>
        </p:nvSpPr>
        <p:spPr/>
        <p:txBody>
          <a:bodyPr/>
          <a:lstStyle/>
          <a:p>
            <a:fld id="{FB834104-D9FD-4886-833B-D1C4EE8625E2}" type="datetimeFigureOut">
              <a:rPr lang="en-IN" smtClean="0"/>
              <a:t>08-11-2018</a:t>
            </a:fld>
            <a:endParaRPr lang="en-IN"/>
          </a:p>
        </p:txBody>
      </p:sp>
      <p:sp>
        <p:nvSpPr>
          <p:cNvPr id="4" name="Footer Placeholder 3">
            <a:extLst>
              <a:ext uri="{FF2B5EF4-FFF2-40B4-BE49-F238E27FC236}">
                <a16:creationId xmlns:a16="http://schemas.microsoft.com/office/drawing/2014/main" id="{BFCE2484-7457-430E-85F0-C948757FCF6E}"/>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F755A9-280C-492F-9117-DF81282A7E0A}"/>
              </a:ext>
            </a:extLst>
          </p:cNvPr>
          <p:cNvSpPr>
            <a:spLocks noGrp="1"/>
          </p:cNvSpPr>
          <p:nvPr>
            <p:ph type="sldNum" sz="quarter" idx="12"/>
          </p:nvPr>
        </p:nvSpPr>
        <p:spPr/>
        <p:txBody>
          <a:bodyPr/>
          <a:lstStyle/>
          <a:p>
            <a:fld id="{71881F2F-84E8-4B61-AFED-3A40E5ACC239}" type="slidenum">
              <a:rPr lang="en-IN" smtClean="0"/>
              <a:t>‹#›</a:t>
            </a:fld>
            <a:endParaRPr lang="en-IN"/>
          </a:p>
        </p:txBody>
      </p:sp>
    </p:spTree>
    <p:extLst>
      <p:ext uri="{BB962C8B-B14F-4D97-AF65-F5344CB8AC3E}">
        <p14:creationId xmlns:p14="http://schemas.microsoft.com/office/powerpoint/2010/main" val="1563462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A8916C-31B8-4EE0-B7C1-EFF460045C4F}"/>
              </a:ext>
            </a:extLst>
          </p:cNvPr>
          <p:cNvSpPr>
            <a:spLocks noGrp="1"/>
          </p:cNvSpPr>
          <p:nvPr>
            <p:ph type="dt" sz="half" idx="10"/>
          </p:nvPr>
        </p:nvSpPr>
        <p:spPr/>
        <p:txBody>
          <a:bodyPr/>
          <a:lstStyle/>
          <a:p>
            <a:fld id="{FB834104-D9FD-4886-833B-D1C4EE8625E2}" type="datetimeFigureOut">
              <a:rPr lang="en-IN" smtClean="0"/>
              <a:t>08-11-2018</a:t>
            </a:fld>
            <a:endParaRPr lang="en-IN"/>
          </a:p>
        </p:txBody>
      </p:sp>
      <p:sp>
        <p:nvSpPr>
          <p:cNvPr id="3" name="Footer Placeholder 2">
            <a:extLst>
              <a:ext uri="{FF2B5EF4-FFF2-40B4-BE49-F238E27FC236}">
                <a16:creationId xmlns:a16="http://schemas.microsoft.com/office/drawing/2014/main" id="{857565B7-F7D5-45F6-BD57-735E74871407}"/>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7497717C-B9CD-4863-B486-BCC17AA7209E}"/>
              </a:ext>
            </a:extLst>
          </p:cNvPr>
          <p:cNvSpPr>
            <a:spLocks noGrp="1"/>
          </p:cNvSpPr>
          <p:nvPr>
            <p:ph type="sldNum" sz="quarter" idx="12"/>
          </p:nvPr>
        </p:nvSpPr>
        <p:spPr/>
        <p:txBody>
          <a:bodyPr/>
          <a:lstStyle/>
          <a:p>
            <a:fld id="{71881F2F-84E8-4B61-AFED-3A40E5ACC239}" type="slidenum">
              <a:rPr lang="en-IN" smtClean="0"/>
              <a:t>‹#›</a:t>
            </a:fld>
            <a:endParaRPr lang="en-IN"/>
          </a:p>
        </p:txBody>
      </p:sp>
    </p:spTree>
    <p:extLst>
      <p:ext uri="{BB962C8B-B14F-4D97-AF65-F5344CB8AC3E}">
        <p14:creationId xmlns:p14="http://schemas.microsoft.com/office/powerpoint/2010/main" val="2533294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95FC3-F7CC-4C54-B098-3E9D861F06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2FB01EC-8EAE-41A6-AA87-664C85C76B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C5282282-7986-4072-95AB-00D8D3B9A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CC6B36D-9DFE-4C7D-80E8-616C8E411570}"/>
              </a:ext>
            </a:extLst>
          </p:cNvPr>
          <p:cNvSpPr>
            <a:spLocks noGrp="1"/>
          </p:cNvSpPr>
          <p:nvPr>
            <p:ph type="dt" sz="half" idx="10"/>
          </p:nvPr>
        </p:nvSpPr>
        <p:spPr/>
        <p:txBody>
          <a:bodyPr/>
          <a:lstStyle/>
          <a:p>
            <a:fld id="{FB834104-D9FD-4886-833B-D1C4EE8625E2}" type="datetimeFigureOut">
              <a:rPr lang="en-IN" smtClean="0"/>
              <a:t>08-11-2018</a:t>
            </a:fld>
            <a:endParaRPr lang="en-IN"/>
          </a:p>
        </p:txBody>
      </p:sp>
      <p:sp>
        <p:nvSpPr>
          <p:cNvPr id="6" name="Footer Placeholder 5">
            <a:extLst>
              <a:ext uri="{FF2B5EF4-FFF2-40B4-BE49-F238E27FC236}">
                <a16:creationId xmlns:a16="http://schemas.microsoft.com/office/drawing/2014/main" id="{3F4B5455-75FA-48C5-B751-1D8D91D3D52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F444CA5-3C0B-4EAB-BC04-0A15D9D35DC3}"/>
              </a:ext>
            </a:extLst>
          </p:cNvPr>
          <p:cNvSpPr>
            <a:spLocks noGrp="1"/>
          </p:cNvSpPr>
          <p:nvPr>
            <p:ph type="sldNum" sz="quarter" idx="12"/>
          </p:nvPr>
        </p:nvSpPr>
        <p:spPr/>
        <p:txBody>
          <a:bodyPr/>
          <a:lstStyle/>
          <a:p>
            <a:fld id="{71881F2F-84E8-4B61-AFED-3A40E5ACC239}" type="slidenum">
              <a:rPr lang="en-IN" smtClean="0"/>
              <a:t>‹#›</a:t>
            </a:fld>
            <a:endParaRPr lang="en-IN"/>
          </a:p>
        </p:txBody>
      </p:sp>
    </p:spTree>
    <p:extLst>
      <p:ext uri="{BB962C8B-B14F-4D97-AF65-F5344CB8AC3E}">
        <p14:creationId xmlns:p14="http://schemas.microsoft.com/office/powerpoint/2010/main" val="4262734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222CC-EBA5-4EDD-8408-F574052422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588DB48-D2E1-4E43-85A1-21071DDB93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B7915A7-2894-4517-8067-3023A87944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CEBD84C-7417-45E7-8F7A-F507CBCE6AB8}"/>
              </a:ext>
            </a:extLst>
          </p:cNvPr>
          <p:cNvSpPr>
            <a:spLocks noGrp="1"/>
          </p:cNvSpPr>
          <p:nvPr>
            <p:ph type="dt" sz="half" idx="10"/>
          </p:nvPr>
        </p:nvSpPr>
        <p:spPr/>
        <p:txBody>
          <a:bodyPr/>
          <a:lstStyle/>
          <a:p>
            <a:fld id="{FB834104-D9FD-4886-833B-D1C4EE8625E2}" type="datetimeFigureOut">
              <a:rPr lang="en-IN" smtClean="0"/>
              <a:t>08-11-2018</a:t>
            </a:fld>
            <a:endParaRPr lang="en-IN"/>
          </a:p>
        </p:txBody>
      </p:sp>
      <p:sp>
        <p:nvSpPr>
          <p:cNvPr id="6" name="Footer Placeholder 5">
            <a:extLst>
              <a:ext uri="{FF2B5EF4-FFF2-40B4-BE49-F238E27FC236}">
                <a16:creationId xmlns:a16="http://schemas.microsoft.com/office/drawing/2014/main" id="{C8B8C567-16DC-492F-8B1F-4B175F63A70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DA3F195-B2B7-491A-BB0D-C77037C1C00D}"/>
              </a:ext>
            </a:extLst>
          </p:cNvPr>
          <p:cNvSpPr>
            <a:spLocks noGrp="1"/>
          </p:cNvSpPr>
          <p:nvPr>
            <p:ph type="sldNum" sz="quarter" idx="12"/>
          </p:nvPr>
        </p:nvSpPr>
        <p:spPr/>
        <p:txBody>
          <a:bodyPr/>
          <a:lstStyle/>
          <a:p>
            <a:fld id="{71881F2F-84E8-4B61-AFED-3A40E5ACC239}" type="slidenum">
              <a:rPr lang="en-IN" smtClean="0"/>
              <a:t>‹#›</a:t>
            </a:fld>
            <a:endParaRPr lang="en-IN"/>
          </a:p>
        </p:txBody>
      </p:sp>
    </p:spTree>
    <p:extLst>
      <p:ext uri="{BB962C8B-B14F-4D97-AF65-F5344CB8AC3E}">
        <p14:creationId xmlns:p14="http://schemas.microsoft.com/office/powerpoint/2010/main" val="1459632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5018D-E7B1-40A8-8B1B-F97160E605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4C51983-46AD-4893-A1B3-2F57C5A6BD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1CF5170-C0A9-4DAB-B3CD-39080BD220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834104-D9FD-4886-833B-D1C4EE8625E2}" type="datetimeFigureOut">
              <a:rPr lang="en-IN" smtClean="0"/>
              <a:t>08-11-2018</a:t>
            </a:fld>
            <a:endParaRPr lang="en-IN"/>
          </a:p>
        </p:txBody>
      </p:sp>
      <p:sp>
        <p:nvSpPr>
          <p:cNvPr id="5" name="Footer Placeholder 4">
            <a:extLst>
              <a:ext uri="{FF2B5EF4-FFF2-40B4-BE49-F238E27FC236}">
                <a16:creationId xmlns:a16="http://schemas.microsoft.com/office/drawing/2014/main" id="{DDEC32CE-3CDE-404B-B929-9086FD5B30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CD1FAEC2-740A-49A2-83A5-B8423498A3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81F2F-84E8-4B61-AFED-3A40E5ACC239}" type="slidenum">
              <a:rPr lang="en-IN" smtClean="0"/>
              <a:t>‹#›</a:t>
            </a:fld>
            <a:endParaRPr lang="en-IN"/>
          </a:p>
        </p:txBody>
      </p:sp>
    </p:spTree>
    <p:extLst>
      <p:ext uri="{BB962C8B-B14F-4D97-AF65-F5344CB8AC3E}">
        <p14:creationId xmlns:p14="http://schemas.microsoft.com/office/powerpoint/2010/main" val="3557003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63F93-8D2E-4C42-AF51-02F7AEEDDF1E}"/>
              </a:ext>
            </a:extLst>
          </p:cNvPr>
          <p:cNvSpPr>
            <a:spLocks noGrp="1"/>
          </p:cNvSpPr>
          <p:nvPr>
            <p:ph type="ctrTitle"/>
          </p:nvPr>
        </p:nvSpPr>
        <p:spPr/>
        <p:txBody>
          <a:bodyPr/>
          <a:lstStyle/>
          <a:p>
            <a:endParaRPr lang="en-IN" dirty="0"/>
          </a:p>
        </p:txBody>
      </p:sp>
      <p:sp>
        <p:nvSpPr>
          <p:cNvPr id="3" name="Subtitle 2">
            <a:extLst>
              <a:ext uri="{FF2B5EF4-FFF2-40B4-BE49-F238E27FC236}">
                <a16:creationId xmlns:a16="http://schemas.microsoft.com/office/drawing/2014/main" id="{94D8AE1A-0B27-42BD-AF8B-5F74A45AF758}"/>
              </a:ext>
            </a:extLst>
          </p:cNvPr>
          <p:cNvSpPr>
            <a:spLocks noGrp="1"/>
          </p:cNvSpPr>
          <p:nvPr>
            <p:ph type="subTitle" idx="1"/>
          </p:nvPr>
        </p:nvSpPr>
        <p:spPr/>
        <p:txBody>
          <a:bodyPr/>
          <a:lstStyle/>
          <a:p>
            <a:endParaRPr lang="en-IN"/>
          </a:p>
        </p:txBody>
      </p:sp>
      <p:pic>
        <p:nvPicPr>
          <p:cNvPr id="5" name="Picture 4">
            <a:extLst>
              <a:ext uri="{FF2B5EF4-FFF2-40B4-BE49-F238E27FC236}">
                <a16:creationId xmlns:a16="http://schemas.microsoft.com/office/drawing/2014/main" id="{19E0FEB4-A4D4-4838-9AC4-CD963FB27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8266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DE7F6-9B03-4484-9893-A357FA4DFDD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9BA4253-B522-4D19-A352-4965E1DCDE29}"/>
              </a:ext>
            </a:extLst>
          </p:cNvPr>
          <p:cNvSpPr>
            <a:spLocks noGrp="1"/>
          </p:cNvSpPr>
          <p:nvPr>
            <p:ph idx="1"/>
          </p:nvPr>
        </p:nvSpPr>
        <p:spPr/>
        <p:txBody>
          <a:bodyPr/>
          <a:lstStyle/>
          <a:p>
            <a:r>
              <a:rPr lang="en-IN" dirty="0"/>
              <a:t>“Do not think that because you are in the king’s house you alone of all the Jews will escape. </a:t>
            </a:r>
            <a:r>
              <a:rPr lang="en-IN" baseline="30000" dirty="0"/>
              <a:t>14 </a:t>
            </a:r>
            <a:r>
              <a:rPr lang="en-IN" dirty="0"/>
              <a:t>For if you remain silent at this time, relief and deliverance for the Jews will arise from another place, but you and your father’s family will perish. And who knows but that you have come to your royal position for such a time as this?”</a:t>
            </a:r>
          </a:p>
          <a:p>
            <a:r>
              <a:rPr lang="en-IN" dirty="0"/>
              <a:t>Esther 4</a:t>
            </a:r>
          </a:p>
        </p:txBody>
      </p:sp>
    </p:spTree>
    <p:extLst>
      <p:ext uri="{BB962C8B-B14F-4D97-AF65-F5344CB8AC3E}">
        <p14:creationId xmlns:p14="http://schemas.microsoft.com/office/powerpoint/2010/main" val="1863225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368A-ABF1-446D-985C-61E7E6BC84B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435366F-01CA-4B84-9B68-1FE5B4416682}"/>
              </a:ext>
            </a:extLst>
          </p:cNvPr>
          <p:cNvSpPr>
            <a:spLocks noGrp="1"/>
          </p:cNvSpPr>
          <p:nvPr>
            <p:ph idx="1"/>
          </p:nvPr>
        </p:nvSpPr>
        <p:spPr/>
        <p:txBody>
          <a:bodyPr>
            <a:normAutofit/>
          </a:bodyPr>
          <a:lstStyle/>
          <a:p>
            <a:r>
              <a:rPr lang="en-IN" sz="3600" i="1" dirty="0">
                <a:solidFill>
                  <a:srgbClr val="FFFF00"/>
                </a:solidFill>
              </a:rPr>
              <a:t>Fixing our eyes on Jesus our ultimate security, can help break the myth of security we build around our careers.</a:t>
            </a:r>
            <a:endParaRPr lang="en-IN" sz="3600" dirty="0">
              <a:solidFill>
                <a:srgbClr val="FFFF00"/>
              </a:solidFill>
            </a:endParaRPr>
          </a:p>
          <a:p>
            <a:endParaRPr lang="en-IN" sz="3600" dirty="0">
              <a:solidFill>
                <a:srgbClr val="FFFF00"/>
              </a:solidFill>
            </a:endParaRPr>
          </a:p>
        </p:txBody>
      </p:sp>
    </p:spTree>
    <p:extLst>
      <p:ext uri="{BB962C8B-B14F-4D97-AF65-F5344CB8AC3E}">
        <p14:creationId xmlns:p14="http://schemas.microsoft.com/office/powerpoint/2010/main" val="3157722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FAD4FA-AF45-4D12-9BB8-1A2B77151AD7}"/>
              </a:ext>
            </a:extLst>
          </p:cNvPr>
          <p:cNvSpPr>
            <a:spLocks noGrp="1"/>
          </p:cNvSpPr>
          <p:nvPr>
            <p:ph type="ctrTitle"/>
          </p:nvPr>
        </p:nvSpPr>
        <p:spPr/>
        <p:txBody>
          <a:bodyPr/>
          <a:lstStyle/>
          <a:p>
            <a:r>
              <a:rPr lang="en-IN" b="1" dirty="0">
                <a:solidFill>
                  <a:schemeClr val="bg1"/>
                </a:solidFill>
              </a:rPr>
              <a:t>WHAT’S THE GUARANTEE?</a:t>
            </a:r>
          </a:p>
        </p:txBody>
      </p:sp>
      <p:sp>
        <p:nvSpPr>
          <p:cNvPr id="5" name="Subtitle 4">
            <a:extLst>
              <a:ext uri="{FF2B5EF4-FFF2-40B4-BE49-F238E27FC236}">
                <a16:creationId xmlns:a16="http://schemas.microsoft.com/office/drawing/2014/main" id="{D0453FBA-A490-4225-A553-07228C9AE31C}"/>
              </a:ext>
            </a:extLst>
          </p:cNvPr>
          <p:cNvSpPr>
            <a:spLocks noGrp="1"/>
          </p:cNvSpPr>
          <p:nvPr>
            <p:ph type="subTitle" idx="1"/>
          </p:nvPr>
        </p:nvSpPr>
        <p:spPr/>
        <p:txBody>
          <a:bodyPr/>
          <a:lstStyle/>
          <a:p>
            <a:endParaRPr lang="en-IN" dirty="0"/>
          </a:p>
        </p:txBody>
      </p:sp>
    </p:spTree>
    <p:extLst>
      <p:ext uri="{BB962C8B-B14F-4D97-AF65-F5344CB8AC3E}">
        <p14:creationId xmlns:p14="http://schemas.microsoft.com/office/powerpoint/2010/main" val="95863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493F3-A103-4FA3-B385-F415463C0F1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027DAA4-2B78-40A7-96B3-9888909E5D90}"/>
              </a:ext>
            </a:extLst>
          </p:cNvPr>
          <p:cNvSpPr>
            <a:spLocks noGrp="1"/>
          </p:cNvSpPr>
          <p:nvPr>
            <p:ph idx="1"/>
          </p:nvPr>
        </p:nvSpPr>
        <p:spPr/>
        <p:txBody>
          <a:bodyPr/>
          <a:lstStyle/>
          <a:p>
            <a:r>
              <a:rPr lang="en-IN" baseline="30000" dirty="0"/>
              <a:t>16 </a:t>
            </a:r>
            <a:r>
              <a:rPr lang="en-IN" dirty="0"/>
              <a:t>“Go, gather together all the Jews who are in Susa, and fast for me. Do not eat or drink for three days, night or day. I and my attendants will fast as you do. When this is done, I will go to the king, even though it is against the law. And if I perish, I perish.”</a:t>
            </a:r>
          </a:p>
          <a:p>
            <a:r>
              <a:rPr lang="en-IN" dirty="0"/>
              <a:t>Esther 4</a:t>
            </a:r>
          </a:p>
        </p:txBody>
      </p:sp>
    </p:spTree>
    <p:extLst>
      <p:ext uri="{BB962C8B-B14F-4D97-AF65-F5344CB8AC3E}">
        <p14:creationId xmlns:p14="http://schemas.microsoft.com/office/powerpoint/2010/main" val="4245452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493F3-A103-4FA3-B385-F415463C0F1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027DAA4-2B78-40A7-96B3-9888909E5D90}"/>
              </a:ext>
            </a:extLst>
          </p:cNvPr>
          <p:cNvSpPr>
            <a:spLocks noGrp="1"/>
          </p:cNvSpPr>
          <p:nvPr>
            <p:ph idx="1"/>
          </p:nvPr>
        </p:nvSpPr>
        <p:spPr/>
        <p:txBody>
          <a:bodyPr/>
          <a:lstStyle/>
          <a:p>
            <a:r>
              <a:rPr lang="en-IN" baseline="30000" dirty="0"/>
              <a:t>16 </a:t>
            </a:r>
            <a:r>
              <a:rPr lang="en-IN" dirty="0"/>
              <a:t>“Go, gather together all the Jews who are in Susa, and fast for me. Do not eat or drink for three days, night or day. I and my attendants will fast as you do. When this is done, I will go to the king, even though it is against the law. </a:t>
            </a:r>
            <a:r>
              <a:rPr lang="en-IN" dirty="0">
                <a:solidFill>
                  <a:srgbClr val="FFFF00"/>
                </a:solidFill>
              </a:rPr>
              <a:t>And if I perish, I perish.”</a:t>
            </a:r>
          </a:p>
          <a:p>
            <a:r>
              <a:rPr lang="en-IN" dirty="0"/>
              <a:t>Esther 4</a:t>
            </a:r>
          </a:p>
        </p:txBody>
      </p:sp>
    </p:spTree>
    <p:extLst>
      <p:ext uri="{BB962C8B-B14F-4D97-AF65-F5344CB8AC3E}">
        <p14:creationId xmlns:p14="http://schemas.microsoft.com/office/powerpoint/2010/main" val="2334938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C4F7B-E89C-40F3-BD30-32CEF5027F4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4395071-213E-42E6-937D-9DD61E81DA4A}"/>
              </a:ext>
            </a:extLst>
          </p:cNvPr>
          <p:cNvSpPr>
            <a:spLocks noGrp="1"/>
          </p:cNvSpPr>
          <p:nvPr>
            <p:ph idx="1"/>
          </p:nvPr>
        </p:nvSpPr>
        <p:spPr/>
        <p:txBody>
          <a:bodyPr>
            <a:normAutofit/>
          </a:bodyPr>
          <a:lstStyle/>
          <a:p>
            <a:r>
              <a:rPr lang="en-IN" sz="3600" i="1" dirty="0">
                <a:solidFill>
                  <a:srgbClr val="FFFF00"/>
                </a:solidFill>
              </a:rPr>
              <a:t>The empty tomb of Christ is all the guarantee we need to risks for Christ.</a:t>
            </a:r>
            <a:endParaRPr lang="en-IN" sz="3600" dirty="0">
              <a:solidFill>
                <a:srgbClr val="FFFF00"/>
              </a:solidFill>
            </a:endParaRPr>
          </a:p>
          <a:p>
            <a:endParaRPr lang="en-IN" sz="3600" dirty="0">
              <a:solidFill>
                <a:srgbClr val="FFFF00"/>
              </a:solidFill>
            </a:endParaRPr>
          </a:p>
        </p:txBody>
      </p:sp>
    </p:spTree>
    <p:extLst>
      <p:ext uri="{BB962C8B-B14F-4D97-AF65-F5344CB8AC3E}">
        <p14:creationId xmlns:p14="http://schemas.microsoft.com/office/powerpoint/2010/main" val="1281951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DD5C-9E48-4970-8F43-AD5D1474F3D3}"/>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5A21AB31-F2D4-4900-AA12-02F482CEDD70}"/>
              </a:ext>
            </a:extLst>
          </p:cNvPr>
          <p:cNvSpPr>
            <a:spLocks noGrp="1"/>
          </p:cNvSpPr>
          <p:nvPr>
            <p:ph idx="1"/>
          </p:nvPr>
        </p:nvSpPr>
        <p:spPr/>
        <p:txBody>
          <a:bodyPr>
            <a:normAutofit/>
          </a:bodyPr>
          <a:lstStyle/>
          <a:p>
            <a:r>
              <a:rPr lang="en-IN" sz="3600" i="1" dirty="0">
                <a:solidFill>
                  <a:srgbClr val="FFFF00"/>
                </a:solidFill>
              </a:rPr>
              <a:t>We take risks of faith, not to please God, but to find our pleasure in God! </a:t>
            </a:r>
            <a:endParaRPr lang="en-IN" sz="3600" dirty="0">
              <a:solidFill>
                <a:srgbClr val="FFFF00"/>
              </a:solidFill>
            </a:endParaRPr>
          </a:p>
          <a:p>
            <a:endParaRPr lang="en-IN" sz="3600" dirty="0">
              <a:solidFill>
                <a:srgbClr val="FFFF00"/>
              </a:solidFill>
            </a:endParaRPr>
          </a:p>
        </p:txBody>
      </p:sp>
    </p:spTree>
    <p:extLst>
      <p:ext uri="{BB962C8B-B14F-4D97-AF65-F5344CB8AC3E}">
        <p14:creationId xmlns:p14="http://schemas.microsoft.com/office/powerpoint/2010/main" val="3328308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C4443-BA2E-4ED1-BDA0-109D363EA0E5}"/>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B7D8B45-2FF6-4C73-A409-2ECBD744CFEC}"/>
              </a:ext>
            </a:extLst>
          </p:cNvPr>
          <p:cNvSpPr>
            <a:spLocks noGrp="1"/>
          </p:cNvSpPr>
          <p:nvPr>
            <p:ph idx="1"/>
          </p:nvPr>
        </p:nvSpPr>
        <p:spPr/>
        <p:txBody>
          <a:bodyPr/>
          <a:lstStyle/>
          <a:p>
            <a:r>
              <a:rPr lang="en-IN" dirty="0"/>
              <a:t>*Video*</a:t>
            </a:r>
          </a:p>
        </p:txBody>
      </p:sp>
      <p:pic>
        <p:nvPicPr>
          <p:cNvPr id="4" name="Felix leap">
            <a:hlinkClick r:id="" action="ppaction://media"/>
            <a:extLst>
              <a:ext uri="{FF2B5EF4-FFF2-40B4-BE49-F238E27FC236}">
                <a16:creationId xmlns:a16="http://schemas.microsoft.com/office/drawing/2014/main" id="{A4FD66D9-FBE8-490C-A6C0-28B76A8DE2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3901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CD12F-2E61-4974-9EB8-9A1BEF3CE6D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740EB5E-5C2F-40C7-BA71-1D2889CB3314}"/>
              </a:ext>
            </a:extLst>
          </p:cNvPr>
          <p:cNvSpPr>
            <a:spLocks noGrp="1"/>
          </p:cNvSpPr>
          <p:nvPr>
            <p:ph idx="1"/>
          </p:nvPr>
        </p:nvSpPr>
        <p:spPr/>
        <p:txBody>
          <a:bodyPr>
            <a:normAutofit/>
          </a:bodyPr>
          <a:lstStyle/>
          <a:p>
            <a:r>
              <a:rPr lang="en-IN" sz="3600" dirty="0">
                <a:solidFill>
                  <a:srgbClr val="FFFF00"/>
                </a:solidFill>
              </a:rPr>
              <a:t>The Cross is the lifejacket that we need to plunge into an ocean of risk, and find deep pleasure and security in Jesus!!!</a:t>
            </a:r>
          </a:p>
        </p:txBody>
      </p:sp>
    </p:spTree>
    <p:extLst>
      <p:ext uri="{BB962C8B-B14F-4D97-AF65-F5344CB8AC3E}">
        <p14:creationId xmlns:p14="http://schemas.microsoft.com/office/powerpoint/2010/main" val="1486555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5F4C9-338E-438A-9831-73183668234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85E0C8B-66B3-47B2-88B5-8435DC4A95FB}"/>
              </a:ext>
            </a:extLst>
          </p:cNvPr>
          <p:cNvSpPr>
            <a:spLocks noGrp="1"/>
          </p:cNvSpPr>
          <p:nvPr>
            <p:ph idx="1"/>
          </p:nvPr>
        </p:nvSpPr>
        <p:spPr/>
        <p:txBody>
          <a:bodyPr/>
          <a:lstStyle/>
          <a:p>
            <a:r>
              <a:rPr lang="en-IN" dirty="0"/>
              <a:t>For God so loved the world that he gave his only begotten son, that whosoever believes in him, may not perish but have an everlasting life. </a:t>
            </a:r>
          </a:p>
          <a:p>
            <a:r>
              <a:rPr lang="en-IN" dirty="0"/>
              <a:t>John 3:16</a:t>
            </a:r>
          </a:p>
          <a:p>
            <a:endParaRPr lang="en-IN" dirty="0"/>
          </a:p>
        </p:txBody>
      </p:sp>
    </p:spTree>
    <p:extLst>
      <p:ext uri="{BB962C8B-B14F-4D97-AF65-F5344CB8AC3E}">
        <p14:creationId xmlns:p14="http://schemas.microsoft.com/office/powerpoint/2010/main" val="90931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D2ACA-F3B6-4F9B-BC85-C8727A4E82EF}"/>
              </a:ext>
            </a:extLst>
          </p:cNvPr>
          <p:cNvSpPr>
            <a:spLocks noGrp="1"/>
          </p:cNvSpPr>
          <p:nvPr>
            <p:ph type="title"/>
          </p:nvPr>
        </p:nvSpPr>
        <p:spPr>
          <a:xfrm>
            <a:off x="838200" y="5434965"/>
            <a:ext cx="10515600" cy="1325563"/>
          </a:xfrm>
        </p:spPr>
        <p:txBody>
          <a:bodyPr>
            <a:normAutofit/>
          </a:bodyPr>
          <a:lstStyle/>
          <a:p>
            <a:pPr algn="ctr"/>
            <a:r>
              <a:rPr lang="en-IN" sz="2800" i="1" dirty="0"/>
              <a:t>Esther 4</a:t>
            </a:r>
          </a:p>
        </p:txBody>
      </p:sp>
      <p:sp>
        <p:nvSpPr>
          <p:cNvPr id="3" name="Content Placeholder 2">
            <a:extLst>
              <a:ext uri="{FF2B5EF4-FFF2-40B4-BE49-F238E27FC236}">
                <a16:creationId xmlns:a16="http://schemas.microsoft.com/office/drawing/2014/main" id="{FBB5BB67-FE55-40CE-867D-55ECC0DF4315}"/>
              </a:ext>
            </a:extLst>
          </p:cNvPr>
          <p:cNvSpPr>
            <a:spLocks noGrp="1"/>
          </p:cNvSpPr>
          <p:nvPr>
            <p:ph idx="1"/>
          </p:nvPr>
        </p:nvSpPr>
        <p:spPr/>
        <p:txBody>
          <a:bodyPr>
            <a:normAutofit/>
          </a:bodyPr>
          <a:lstStyle/>
          <a:p>
            <a:r>
              <a:rPr lang="en-IN" baseline="30000" dirty="0"/>
              <a:t>10 </a:t>
            </a:r>
            <a:r>
              <a:rPr lang="en-IN" dirty="0"/>
              <a:t>Then she instructed him to say to Mordecai, </a:t>
            </a:r>
            <a:r>
              <a:rPr lang="en-IN" baseline="30000" dirty="0"/>
              <a:t>11 </a:t>
            </a:r>
            <a:r>
              <a:rPr lang="en-IN" dirty="0"/>
              <a:t>“All the king’s officials and the people of the royal provinces know that for any man or woman who approaches the king in the inner court without being summoned the king has but one law: that they be put to death unless the king extends the gold </a:t>
            </a:r>
            <a:r>
              <a:rPr lang="en-IN" dirty="0" err="1"/>
              <a:t>scepter</a:t>
            </a:r>
            <a:r>
              <a:rPr lang="en-IN" dirty="0"/>
              <a:t> to them and spares their lives. But thirty days have passed since I was called to go to the king.”</a:t>
            </a:r>
          </a:p>
          <a:p>
            <a:endParaRPr lang="en-IN" dirty="0"/>
          </a:p>
        </p:txBody>
      </p:sp>
    </p:spTree>
    <p:extLst>
      <p:ext uri="{BB962C8B-B14F-4D97-AF65-F5344CB8AC3E}">
        <p14:creationId xmlns:p14="http://schemas.microsoft.com/office/powerpoint/2010/main" val="202650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5C2D3-E5D3-4E81-9108-653C370EBC4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F59667A-7DDB-4661-B414-E3A50BA8F6C8}"/>
              </a:ext>
            </a:extLst>
          </p:cNvPr>
          <p:cNvSpPr>
            <a:spLocks noGrp="1"/>
          </p:cNvSpPr>
          <p:nvPr>
            <p:ph idx="1"/>
          </p:nvPr>
        </p:nvSpPr>
        <p:spPr/>
        <p:txBody>
          <a:bodyPr>
            <a:normAutofit/>
          </a:bodyPr>
          <a:lstStyle/>
          <a:p>
            <a:r>
              <a:rPr lang="en-IN" baseline="30000" dirty="0"/>
              <a:t>12 </a:t>
            </a:r>
            <a:r>
              <a:rPr lang="en-IN" dirty="0"/>
              <a:t>When Esther’s words were reported to Mordecai, </a:t>
            </a:r>
            <a:r>
              <a:rPr lang="en-IN" baseline="30000" dirty="0"/>
              <a:t>13 </a:t>
            </a:r>
            <a:r>
              <a:rPr lang="en-IN" dirty="0"/>
              <a:t>he sent back this answer: “Do not think that because you are in the king’s house you alone of all the Jews will escape. </a:t>
            </a:r>
            <a:r>
              <a:rPr lang="en-IN" baseline="30000" dirty="0"/>
              <a:t>14 </a:t>
            </a:r>
            <a:r>
              <a:rPr lang="en-IN" dirty="0"/>
              <a:t>For if you remain silent at this time, relief and deliverance for the Jews will arise from another place, but you and your father’s family will perish. And who knows but that you have come to your royal position for such a time as this?”</a:t>
            </a:r>
          </a:p>
          <a:p>
            <a:endParaRPr lang="en-IN" dirty="0"/>
          </a:p>
        </p:txBody>
      </p:sp>
      <p:sp>
        <p:nvSpPr>
          <p:cNvPr id="4" name="Title 1">
            <a:extLst>
              <a:ext uri="{FF2B5EF4-FFF2-40B4-BE49-F238E27FC236}">
                <a16:creationId xmlns:a16="http://schemas.microsoft.com/office/drawing/2014/main" id="{783E89EC-2BBF-4B6E-9502-6547F02B24A8}"/>
              </a:ext>
            </a:extLst>
          </p:cNvPr>
          <p:cNvSpPr txBox="1">
            <a:spLocks/>
          </p:cNvSpPr>
          <p:nvPr/>
        </p:nvSpPr>
        <p:spPr>
          <a:xfrm>
            <a:off x="838200" y="54349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gn="ctr"/>
            <a:r>
              <a:rPr lang="en-IN" sz="2800" i="1"/>
              <a:t>Esther 4</a:t>
            </a:r>
            <a:endParaRPr lang="en-IN" sz="2800" i="1" dirty="0"/>
          </a:p>
        </p:txBody>
      </p:sp>
    </p:spTree>
    <p:extLst>
      <p:ext uri="{BB962C8B-B14F-4D97-AF65-F5344CB8AC3E}">
        <p14:creationId xmlns:p14="http://schemas.microsoft.com/office/powerpoint/2010/main" val="3260780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C584-AAA8-4F7A-97C4-299646D42F2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261B817-55CE-47F9-AC22-6856C77F25CC}"/>
              </a:ext>
            </a:extLst>
          </p:cNvPr>
          <p:cNvSpPr>
            <a:spLocks noGrp="1"/>
          </p:cNvSpPr>
          <p:nvPr>
            <p:ph idx="1"/>
          </p:nvPr>
        </p:nvSpPr>
        <p:spPr/>
        <p:txBody>
          <a:bodyPr/>
          <a:lstStyle/>
          <a:p>
            <a:r>
              <a:rPr lang="en-IN" baseline="30000" dirty="0"/>
              <a:t>15 </a:t>
            </a:r>
            <a:r>
              <a:rPr lang="en-IN" dirty="0"/>
              <a:t>Then Esther sent this reply to Mordecai: </a:t>
            </a:r>
            <a:r>
              <a:rPr lang="en-IN" baseline="30000" dirty="0"/>
              <a:t>16 </a:t>
            </a:r>
            <a:r>
              <a:rPr lang="en-IN" dirty="0"/>
              <a:t>“Go, gather together all the Jews who are in Susa, and fast for me. Do not eat or drink for three days, night or day. I and my attendants will fast as you do. When this is done, I will go to the king, even though It is against the law. And if I perish, I perish.”</a:t>
            </a:r>
          </a:p>
          <a:p>
            <a:endParaRPr lang="en-IN" dirty="0"/>
          </a:p>
        </p:txBody>
      </p:sp>
      <p:sp>
        <p:nvSpPr>
          <p:cNvPr id="4" name="Title 1">
            <a:extLst>
              <a:ext uri="{FF2B5EF4-FFF2-40B4-BE49-F238E27FC236}">
                <a16:creationId xmlns:a16="http://schemas.microsoft.com/office/drawing/2014/main" id="{AE171415-66D7-421D-9EF3-BBD97A95C9C1}"/>
              </a:ext>
            </a:extLst>
          </p:cNvPr>
          <p:cNvSpPr txBox="1">
            <a:spLocks/>
          </p:cNvSpPr>
          <p:nvPr/>
        </p:nvSpPr>
        <p:spPr>
          <a:xfrm>
            <a:off x="838200" y="54349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gn="ctr"/>
            <a:r>
              <a:rPr lang="en-IN" sz="2800" i="1"/>
              <a:t>Esther 4</a:t>
            </a:r>
            <a:endParaRPr lang="en-IN" sz="2800" i="1" dirty="0"/>
          </a:p>
        </p:txBody>
      </p:sp>
    </p:spTree>
    <p:extLst>
      <p:ext uri="{BB962C8B-B14F-4D97-AF65-F5344CB8AC3E}">
        <p14:creationId xmlns:p14="http://schemas.microsoft.com/office/powerpoint/2010/main" val="2684597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2E0D9-B5A1-46AD-957C-4084FECEAC9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5F522770-38E1-4C9D-B1A0-2463AA70A45A}"/>
              </a:ext>
            </a:extLst>
          </p:cNvPr>
          <p:cNvSpPr>
            <a:spLocks noGrp="1"/>
          </p:cNvSpPr>
          <p:nvPr>
            <p:ph idx="1"/>
          </p:nvPr>
        </p:nvSpPr>
        <p:spPr>
          <a:xfrm>
            <a:off x="2956560" y="1219517"/>
            <a:ext cx="8397240" cy="5638483"/>
          </a:xfrm>
        </p:spPr>
        <p:txBody>
          <a:bodyPr>
            <a:normAutofit/>
          </a:bodyPr>
          <a:lstStyle/>
          <a:p>
            <a:pPr algn="l"/>
            <a:r>
              <a:rPr lang="en-IN" sz="4000" dirty="0"/>
              <a:t>1. The Risk of faith</a:t>
            </a:r>
          </a:p>
          <a:p>
            <a:pPr algn="l"/>
            <a:r>
              <a:rPr lang="en-IN" sz="4000" dirty="0"/>
              <a:t>2. The myth of security</a:t>
            </a:r>
          </a:p>
          <a:p>
            <a:pPr algn="l"/>
            <a:r>
              <a:rPr lang="en-IN" sz="4000" dirty="0"/>
              <a:t>3. What’s the Guarantee</a:t>
            </a:r>
          </a:p>
          <a:p>
            <a:pPr algn="l"/>
            <a:endParaRPr lang="en-IN" sz="4000" dirty="0"/>
          </a:p>
        </p:txBody>
      </p:sp>
    </p:spTree>
    <p:extLst>
      <p:ext uri="{BB962C8B-B14F-4D97-AF65-F5344CB8AC3E}">
        <p14:creationId xmlns:p14="http://schemas.microsoft.com/office/powerpoint/2010/main" val="709014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6EC95B-19CA-4825-8269-D09EAA576225}"/>
              </a:ext>
            </a:extLst>
          </p:cNvPr>
          <p:cNvSpPr>
            <a:spLocks noGrp="1"/>
          </p:cNvSpPr>
          <p:nvPr>
            <p:ph type="ctrTitle"/>
          </p:nvPr>
        </p:nvSpPr>
        <p:spPr/>
        <p:txBody>
          <a:bodyPr/>
          <a:lstStyle/>
          <a:p>
            <a:r>
              <a:rPr lang="en-IN" b="1" dirty="0">
                <a:solidFill>
                  <a:schemeClr val="bg1"/>
                </a:solidFill>
              </a:rPr>
              <a:t>THE RISK OF FAITH</a:t>
            </a:r>
          </a:p>
        </p:txBody>
      </p:sp>
      <p:sp>
        <p:nvSpPr>
          <p:cNvPr id="5" name="Subtitle 4">
            <a:extLst>
              <a:ext uri="{FF2B5EF4-FFF2-40B4-BE49-F238E27FC236}">
                <a16:creationId xmlns:a16="http://schemas.microsoft.com/office/drawing/2014/main" id="{CB647C18-9FC7-436D-9F7E-4C8ADC4A5817}"/>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171584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7D859-5FF7-4F96-9A49-FEB3AA5A90F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8EC6355-B6B1-4E2F-AF22-E83B5858183B}"/>
              </a:ext>
            </a:extLst>
          </p:cNvPr>
          <p:cNvSpPr>
            <a:spLocks noGrp="1"/>
          </p:cNvSpPr>
          <p:nvPr>
            <p:ph idx="1"/>
          </p:nvPr>
        </p:nvSpPr>
        <p:spPr/>
        <p:txBody>
          <a:bodyPr/>
          <a:lstStyle/>
          <a:p>
            <a:r>
              <a:rPr lang="en-IN" baseline="30000" dirty="0"/>
              <a:t>11 </a:t>
            </a:r>
            <a:r>
              <a:rPr lang="en-IN" dirty="0"/>
              <a:t>“All the king’s officials and the people of the royal provinces know that for any man or woman who approaches the king in the inner court without being summoned the king has but one law: that they be put to death unless the king extends the gold sceptre to them and spares their lives. But thirty days have passed since I was called to go to the king.”</a:t>
            </a:r>
          </a:p>
          <a:p>
            <a:r>
              <a:rPr lang="en-IN" dirty="0"/>
              <a:t>Esther 4</a:t>
            </a:r>
          </a:p>
        </p:txBody>
      </p:sp>
    </p:spTree>
    <p:extLst>
      <p:ext uri="{BB962C8B-B14F-4D97-AF65-F5344CB8AC3E}">
        <p14:creationId xmlns:p14="http://schemas.microsoft.com/office/powerpoint/2010/main" val="3712855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3D277-DAD3-451C-BD1D-0A7CD40C465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536F02DC-F809-4F9C-B4E3-AF54A57A6862}"/>
              </a:ext>
            </a:extLst>
          </p:cNvPr>
          <p:cNvSpPr>
            <a:spLocks noGrp="1"/>
          </p:cNvSpPr>
          <p:nvPr>
            <p:ph idx="1"/>
          </p:nvPr>
        </p:nvSpPr>
        <p:spPr/>
        <p:txBody>
          <a:bodyPr>
            <a:normAutofit/>
          </a:bodyPr>
          <a:lstStyle/>
          <a:p>
            <a:r>
              <a:rPr lang="en-IN" sz="3600" i="1" dirty="0">
                <a:solidFill>
                  <a:srgbClr val="FFFF00"/>
                </a:solidFill>
              </a:rPr>
              <a:t>The risks that we take for the sake of Jesus, tend to shape the specific calls of our life.</a:t>
            </a:r>
            <a:endParaRPr lang="en-IN" sz="3600" dirty="0">
              <a:solidFill>
                <a:srgbClr val="FFFF00"/>
              </a:solidFill>
            </a:endParaRPr>
          </a:p>
          <a:p>
            <a:endParaRPr lang="en-IN" sz="3600" dirty="0">
              <a:solidFill>
                <a:srgbClr val="FFFF00"/>
              </a:solidFill>
            </a:endParaRPr>
          </a:p>
        </p:txBody>
      </p:sp>
    </p:spTree>
    <p:extLst>
      <p:ext uri="{BB962C8B-B14F-4D97-AF65-F5344CB8AC3E}">
        <p14:creationId xmlns:p14="http://schemas.microsoft.com/office/powerpoint/2010/main" val="3041932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B1E933-42C2-4652-86A1-315CF10D7DDE}"/>
              </a:ext>
            </a:extLst>
          </p:cNvPr>
          <p:cNvSpPr>
            <a:spLocks noGrp="1"/>
          </p:cNvSpPr>
          <p:nvPr>
            <p:ph type="ctrTitle"/>
          </p:nvPr>
        </p:nvSpPr>
        <p:spPr/>
        <p:txBody>
          <a:bodyPr/>
          <a:lstStyle/>
          <a:p>
            <a:r>
              <a:rPr lang="en-IN" b="1" dirty="0">
                <a:solidFill>
                  <a:schemeClr val="bg1"/>
                </a:solidFill>
              </a:rPr>
              <a:t>THE MYTH OF SECURITY</a:t>
            </a:r>
          </a:p>
        </p:txBody>
      </p:sp>
      <p:sp>
        <p:nvSpPr>
          <p:cNvPr id="5" name="Subtitle 4">
            <a:extLst>
              <a:ext uri="{FF2B5EF4-FFF2-40B4-BE49-F238E27FC236}">
                <a16:creationId xmlns:a16="http://schemas.microsoft.com/office/drawing/2014/main" id="{19A3C8E7-87C7-4C37-A071-0D5D75F3568D}"/>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2912210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199</Words>
  <Application>Microsoft Office PowerPoint</Application>
  <PresentationFormat>Widescreen</PresentationFormat>
  <Paragraphs>28</Paragraphs>
  <Slides>19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Esther 4</vt:lpstr>
      <vt:lpstr>PowerPoint Presentation</vt:lpstr>
      <vt:lpstr>PowerPoint Presentation</vt:lpstr>
      <vt:lpstr>PowerPoint Presentation</vt:lpstr>
      <vt:lpstr>THE RISK OF FAITH</vt:lpstr>
      <vt:lpstr>PowerPoint Presentation</vt:lpstr>
      <vt:lpstr>PowerPoint Presentation</vt:lpstr>
      <vt:lpstr>THE MYTH OF SECURITY</vt:lpstr>
      <vt:lpstr>PowerPoint Presentation</vt:lpstr>
      <vt:lpstr>PowerPoint Presentation</vt:lpstr>
      <vt:lpstr>WHAT’S THE GUARANTEE?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Felix Carey Pakki</dc:creator>
  <cp:lastModifiedBy>Felix Carey Pakki</cp:lastModifiedBy>
  <cp:revision>4</cp:revision>
  <dcterms:created xsi:type="dcterms:W3CDTF">2018-11-08T10:19:18Z</dcterms:created>
  <dcterms:modified xsi:type="dcterms:W3CDTF">2018-11-10T05:00:00Z</dcterms:modified>
</cp:coreProperties>
</file>